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2" r:id="rId1"/>
  </p:sldMasterIdLst>
  <p:notesMasterIdLst>
    <p:notesMasterId r:id="rId84"/>
  </p:notesMasterIdLst>
  <p:sldIdLst>
    <p:sldId id="319" r:id="rId2"/>
    <p:sldId id="358" r:id="rId3"/>
    <p:sldId id="352" r:id="rId4"/>
    <p:sldId id="785" r:id="rId5"/>
    <p:sldId id="786" r:id="rId6"/>
    <p:sldId id="787" r:id="rId7"/>
    <p:sldId id="789" r:id="rId8"/>
    <p:sldId id="788" r:id="rId9"/>
    <p:sldId id="269" r:id="rId10"/>
    <p:sldId id="329" r:id="rId11"/>
    <p:sldId id="790" r:id="rId12"/>
    <p:sldId id="783" r:id="rId13"/>
    <p:sldId id="791" r:id="rId14"/>
    <p:sldId id="792" r:id="rId15"/>
    <p:sldId id="793" r:id="rId16"/>
    <p:sldId id="794" r:id="rId17"/>
    <p:sldId id="795" r:id="rId18"/>
    <p:sldId id="796" r:id="rId19"/>
    <p:sldId id="797" r:id="rId20"/>
    <p:sldId id="798" r:id="rId21"/>
    <p:sldId id="799" r:id="rId22"/>
    <p:sldId id="800" r:id="rId23"/>
    <p:sldId id="801" r:id="rId24"/>
    <p:sldId id="802" r:id="rId25"/>
    <p:sldId id="803" r:id="rId26"/>
    <p:sldId id="804" r:id="rId27"/>
    <p:sldId id="805" r:id="rId28"/>
    <p:sldId id="806" r:id="rId29"/>
    <p:sldId id="852" r:id="rId30"/>
    <p:sldId id="807" r:id="rId31"/>
    <p:sldId id="808" r:id="rId32"/>
    <p:sldId id="809" r:id="rId33"/>
    <p:sldId id="810" r:id="rId34"/>
    <p:sldId id="853" r:id="rId35"/>
    <p:sldId id="857" r:id="rId36"/>
    <p:sldId id="812" r:id="rId37"/>
    <p:sldId id="415" r:id="rId38"/>
    <p:sldId id="813" r:id="rId39"/>
    <p:sldId id="814" r:id="rId40"/>
    <p:sldId id="815" r:id="rId41"/>
    <p:sldId id="816" r:id="rId42"/>
    <p:sldId id="817" r:id="rId43"/>
    <p:sldId id="818" r:id="rId44"/>
    <p:sldId id="820" r:id="rId45"/>
    <p:sldId id="821" r:id="rId46"/>
    <p:sldId id="819" r:id="rId47"/>
    <p:sldId id="822" r:id="rId48"/>
    <p:sldId id="823" r:id="rId49"/>
    <p:sldId id="824" r:id="rId50"/>
    <p:sldId id="827" r:id="rId51"/>
    <p:sldId id="828" r:id="rId52"/>
    <p:sldId id="829" r:id="rId53"/>
    <p:sldId id="830" r:id="rId54"/>
    <p:sldId id="854" r:id="rId55"/>
    <p:sldId id="831" r:id="rId56"/>
    <p:sldId id="832" r:id="rId57"/>
    <p:sldId id="833" r:id="rId58"/>
    <p:sldId id="834" r:id="rId59"/>
    <p:sldId id="835" r:id="rId60"/>
    <p:sldId id="836" r:id="rId61"/>
    <p:sldId id="837" r:id="rId62"/>
    <p:sldId id="838" r:id="rId63"/>
    <p:sldId id="839" r:id="rId64"/>
    <p:sldId id="855" r:id="rId65"/>
    <p:sldId id="840" r:id="rId66"/>
    <p:sldId id="856" r:id="rId67"/>
    <p:sldId id="841" r:id="rId68"/>
    <p:sldId id="842" r:id="rId69"/>
    <p:sldId id="843" r:id="rId70"/>
    <p:sldId id="844" r:id="rId71"/>
    <p:sldId id="845" r:id="rId72"/>
    <p:sldId id="846" r:id="rId73"/>
    <p:sldId id="858" r:id="rId74"/>
    <p:sldId id="847" r:id="rId75"/>
    <p:sldId id="848" r:id="rId76"/>
    <p:sldId id="849" r:id="rId77"/>
    <p:sldId id="850" r:id="rId78"/>
    <p:sldId id="851" r:id="rId79"/>
    <p:sldId id="859" r:id="rId80"/>
    <p:sldId id="861" r:id="rId81"/>
    <p:sldId id="860" r:id="rId82"/>
    <p:sldId id="862" r:id="rId8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D42FFAE9-0784-4682-914A-8F4B596D681C}">
          <p14:sldIdLst>
            <p14:sldId id="319"/>
            <p14:sldId id="358"/>
            <p14:sldId id="352"/>
            <p14:sldId id="785"/>
            <p14:sldId id="786"/>
            <p14:sldId id="787"/>
            <p14:sldId id="789"/>
            <p14:sldId id="788"/>
            <p14:sldId id="269"/>
            <p14:sldId id="329"/>
            <p14:sldId id="790"/>
            <p14:sldId id="783"/>
            <p14:sldId id="791"/>
            <p14:sldId id="792"/>
            <p14:sldId id="793"/>
            <p14:sldId id="794"/>
            <p14:sldId id="795"/>
            <p14:sldId id="796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52"/>
            <p14:sldId id="807"/>
            <p14:sldId id="808"/>
            <p14:sldId id="809"/>
            <p14:sldId id="810"/>
            <p14:sldId id="853"/>
            <p14:sldId id="857"/>
            <p14:sldId id="812"/>
            <p14:sldId id="415"/>
            <p14:sldId id="813"/>
            <p14:sldId id="814"/>
            <p14:sldId id="815"/>
            <p14:sldId id="816"/>
            <p14:sldId id="817"/>
            <p14:sldId id="818"/>
            <p14:sldId id="820"/>
            <p14:sldId id="821"/>
            <p14:sldId id="819"/>
            <p14:sldId id="822"/>
            <p14:sldId id="823"/>
            <p14:sldId id="824"/>
            <p14:sldId id="827"/>
            <p14:sldId id="828"/>
            <p14:sldId id="829"/>
            <p14:sldId id="830"/>
            <p14:sldId id="854"/>
            <p14:sldId id="831"/>
            <p14:sldId id="832"/>
            <p14:sldId id="833"/>
            <p14:sldId id="834"/>
            <p14:sldId id="835"/>
            <p14:sldId id="836"/>
            <p14:sldId id="837"/>
            <p14:sldId id="838"/>
            <p14:sldId id="839"/>
            <p14:sldId id="855"/>
            <p14:sldId id="840"/>
            <p14:sldId id="856"/>
            <p14:sldId id="841"/>
            <p14:sldId id="842"/>
            <p14:sldId id="843"/>
            <p14:sldId id="844"/>
            <p14:sldId id="845"/>
            <p14:sldId id="846"/>
            <p14:sldId id="858"/>
            <p14:sldId id="847"/>
            <p14:sldId id="848"/>
            <p14:sldId id="849"/>
            <p14:sldId id="850"/>
            <p14:sldId id="851"/>
            <p14:sldId id="859"/>
            <p14:sldId id="861"/>
            <p14:sldId id="860"/>
            <p14:sldId id="8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99"/>
    <a:srgbClr val="FFFAEB"/>
    <a:srgbClr val="E0BED8"/>
    <a:srgbClr val="FC84EB"/>
    <a:srgbClr val="F5EBF3"/>
    <a:srgbClr val="EEF7E9"/>
    <a:srgbClr val="FF6699"/>
    <a:srgbClr val="EBD5E6"/>
    <a:srgbClr val="9AC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E0C8B-962D-4D55-BC0C-F334FF0B65D9}" v="214" dt="2023-11-04T04:28:02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2" d="100"/>
          <a:sy n="72" d="100"/>
        </p:scale>
        <p:origin x="103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ita yamada" userId="8b118bcca7e896d8" providerId="LiveId" clId="{29ADE020-2904-4867-9563-95717D65C5C9}"/>
    <pc:docChg chg="undo custSel addSld delSld modSld sldOrd modSection">
      <pc:chgData name="akita yamada" userId="8b118bcca7e896d8" providerId="LiveId" clId="{29ADE020-2904-4867-9563-95717D65C5C9}" dt="2023-10-31T04:00:03.006" v="1242" actId="47"/>
      <pc:docMkLst>
        <pc:docMk/>
      </pc:docMkLst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1852624736" sldId="269"/>
        </pc:sldMkLst>
      </pc:sldChg>
      <pc:sldChg chg="modSp mod">
        <pc:chgData name="akita yamada" userId="8b118bcca7e896d8" providerId="LiveId" clId="{29ADE020-2904-4867-9563-95717D65C5C9}" dt="2023-10-31T02:10:33.252" v="5" actId="6549"/>
        <pc:sldMkLst>
          <pc:docMk/>
          <pc:sldMk cId="237596488" sldId="319"/>
        </pc:sldMkLst>
        <pc:spChg chg="mod">
          <ac:chgData name="akita yamada" userId="8b118bcca7e896d8" providerId="LiveId" clId="{29ADE020-2904-4867-9563-95717D65C5C9}" dt="2023-10-31T02:10:33.252" v="5" actId="6549"/>
          <ac:spMkLst>
            <pc:docMk/>
            <pc:sldMk cId="237596488" sldId="319"/>
            <ac:spMk id="7" creationId="{C928E083-DB01-4CF5-9E47-235C18EBFA61}"/>
          </ac:spMkLst>
        </pc:spChg>
        <pc:spChg chg="mod">
          <ac:chgData name="akita yamada" userId="8b118bcca7e896d8" providerId="LiveId" clId="{29ADE020-2904-4867-9563-95717D65C5C9}" dt="2023-10-31T02:10:25.226" v="1" actId="6549"/>
          <ac:spMkLst>
            <pc:docMk/>
            <pc:sldMk cId="237596488" sldId="319"/>
            <ac:spMk id="11" creationId="{346C6A20-4D84-4FBC-B647-3BD49E72F5CF}"/>
          </ac:spMkLst>
        </pc:spChg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1881213043" sldId="329"/>
        </pc:sldMkLst>
      </pc:sldChg>
      <pc:sldChg chg="delSp modSp mod delAnim modAnim">
        <pc:chgData name="akita yamada" userId="8b118bcca7e896d8" providerId="LiveId" clId="{29ADE020-2904-4867-9563-95717D65C5C9}" dt="2023-10-31T03:16:00.350" v="1241" actId="1037"/>
        <pc:sldMkLst>
          <pc:docMk/>
          <pc:sldMk cId="3668307875" sldId="352"/>
        </pc:sldMkLst>
        <pc:spChg chg="mod">
          <ac:chgData name="akita yamada" userId="8b118bcca7e896d8" providerId="LiveId" clId="{29ADE020-2904-4867-9563-95717D65C5C9}" dt="2023-10-31T02:51:23.788" v="6" actId="6549"/>
          <ac:spMkLst>
            <pc:docMk/>
            <pc:sldMk cId="3668307875" sldId="352"/>
            <ac:spMk id="2" creationId="{1D2A1C4B-DB25-4984-99E7-A04F563FA8E3}"/>
          </ac:spMkLst>
        </pc:spChg>
        <pc:spChg chg="del">
          <ac:chgData name="akita yamada" userId="8b118bcca7e896d8" providerId="LiveId" clId="{29ADE020-2904-4867-9563-95717D65C5C9}" dt="2023-10-31T02:52:25.008" v="124" actId="478"/>
          <ac:spMkLst>
            <pc:docMk/>
            <pc:sldMk cId="3668307875" sldId="352"/>
            <ac:spMk id="3" creationId="{6F77C4D4-5266-C1AF-136F-620F36CCD20C}"/>
          </ac:spMkLst>
        </pc:spChg>
        <pc:spChg chg="del">
          <ac:chgData name="akita yamada" userId="8b118bcca7e896d8" providerId="LiveId" clId="{29ADE020-2904-4867-9563-95717D65C5C9}" dt="2023-10-31T02:52:25.008" v="124" actId="478"/>
          <ac:spMkLst>
            <pc:docMk/>
            <pc:sldMk cId="3668307875" sldId="352"/>
            <ac:spMk id="4" creationId="{4405A01D-A547-4E5B-836C-C5D3787A90CE}"/>
          </ac:spMkLst>
        </pc:spChg>
        <pc:spChg chg="del">
          <ac:chgData name="akita yamada" userId="8b118bcca7e896d8" providerId="LiveId" clId="{29ADE020-2904-4867-9563-95717D65C5C9}" dt="2023-10-31T02:52:27.688" v="125" actId="478"/>
          <ac:spMkLst>
            <pc:docMk/>
            <pc:sldMk cId="3668307875" sldId="352"/>
            <ac:spMk id="6" creationId="{09A529DC-1A93-44FD-A063-4A4CF74CBAD8}"/>
          </ac:spMkLst>
        </pc:spChg>
        <pc:spChg chg="mod">
          <ac:chgData name="akita yamada" userId="8b118bcca7e896d8" providerId="LiveId" clId="{29ADE020-2904-4867-9563-95717D65C5C9}" dt="2023-10-31T03:16:00.350" v="1241" actId="1037"/>
          <ac:spMkLst>
            <pc:docMk/>
            <pc:sldMk cId="3668307875" sldId="352"/>
            <ac:spMk id="7" creationId="{2AFFB610-9757-74A0-1D97-04B62A5E7F64}"/>
          </ac:spMkLst>
        </pc:spChg>
        <pc:spChg chg="del">
          <ac:chgData name="akita yamada" userId="8b118bcca7e896d8" providerId="LiveId" clId="{29ADE020-2904-4867-9563-95717D65C5C9}" dt="2023-10-31T02:52:25.008" v="124" actId="478"/>
          <ac:spMkLst>
            <pc:docMk/>
            <pc:sldMk cId="3668307875" sldId="352"/>
            <ac:spMk id="11" creationId="{D87B7073-B88E-8398-1DE1-F3CF25D005AC}"/>
          </ac:spMkLst>
        </pc:spChg>
        <pc:spChg chg="del">
          <ac:chgData name="akita yamada" userId="8b118bcca7e896d8" providerId="LiveId" clId="{29ADE020-2904-4867-9563-95717D65C5C9}" dt="2023-10-31T02:52:25.008" v="124" actId="478"/>
          <ac:spMkLst>
            <pc:docMk/>
            <pc:sldMk cId="3668307875" sldId="352"/>
            <ac:spMk id="14" creationId="{B1D57D15-DCA4-EAFC-7914-05E99F0CB362}"/>
          </ac:spMkLst>
        </pc:spChg>
        <pc:spChg chg="mod">
          <ac:chgData name="akita yamada" userId="8b118bcca7e896d8" providerId="LiveId" clId="{29ADE020-2904-4867-9563-95717D65C5C9}" dt="2023-10-31T02:51:39.727" v="40" actId="20577"/>
          <ac:spMkLst>
            <pc:docMk/>
            <pc:sldMk cId="3668307875" sldId="352"/>
            <ac:spMk id="31" creationId="{CE03535B-E25C-4C72-893D-0DA651D711B0}"/>
          </ac:spMkLst>
        </pc:spChg>
        <pc:spChg chg="mod">
          <ac:chgData name="akita yamada" userId="8b118bcca7e896d8" providerId="LiveId" clId="{29ADE020-2904-4867-9563-95717D65C5C9}" dt="2023-10-31T02:56:27.542" v="455" actId="20577"/>
          <ac:spMkLst>
            <pc:docMk/>
            <pc:sldMk cId="3668307875" sldId="352"/>
            <ac:spMk id="32" creationId="{376E99B1-477E-48A4-BD7F-295A993006E9}"/>
          </ac:spMkLst>
        </pc:spChg>
      </pc:sldChg>
      <pc:sldChg chg="modSp mod">
        <pc:chgData name="akita yamada" userId="8b118bcca7e896d8" providerId="LiveId" clId="{29ADE020-2904-4867-9563-95717D65C5C9}" dt="2023-10-31T03:15:24.198" v="1209" actId="6549"/>
        <pc:sldMkLst>
          <pc:docMk/>
          <pc:sldMk cId="3745521058" sldId="358"/>
        </pc:sldMkLst>
        <pc:spChg chg="mod">
          <ac:chgData name="akita yamada" userId="8b118bcca7e896d8" providerId="LiveId" clId="{29ADE020-2904-4867-9563-95717D65C5C9}" dt="2023-10-31T03:15:24.198" v="1209" actId="6549"/>
          <ac:spMkLst>
            <pc:docMk/>
            <pc:sldMk cId="3745521058" sldId="358"/>
            <ac:spMk id="8" creationId="{39420262-300A-4191-BD5F-134BADA0C287}"/>
          </ac:spMkLst>
        </pc:spChg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3324804061" sldId="469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746018176" sldId="470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1368159851" sldId="471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1461170183" sldId="473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3264003505" sldId="474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3680634766" sldId="475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3010781990" sldId="476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3705308687" sldId="477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3610277402" sldId="478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4180190009" sldId="479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941637603" sldId="480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1502111790" sldId="481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1162062691" sldId="482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4027614403" sldId="483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3697740174" sldId="484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33748003" sldId="485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805479975" sldId="486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4142442542" sldId="488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811207929" sldId="489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1876729572" sldId="490"/>
        </pc:sldMkLst>
      </pc:sldChg>
      <pc:sldChg chg="del">
        <pc:chgData name="akita yamada" userId="8b118bcca7e896d8" providerId="LiveId" clId="{29ADE020-2904-4867-9563-95717D65C5C9}" dt="2023-10-31T04:00:03.006" v="1242" actId="47"/>
        <pc:sldMkLst>
          <pc:docMk/>
          <pc:sldMk cId="214223796" sldId="783"/>
        </pc:sldMkLst>
      </pc:sldChg>
      <pc:sldChg chg="modSp add mod">
        <pc:chgData name="akita yamada" userId="8b118bcca7e896d8" providerId="LiveId" clId="{29ADE020-2904-4867-9563-95717D65C5C9}" dt="2023-10-31T03:15:57.505" v="1233" actId="1037"/>
        <pc:sldMkLst>
          <pc:docMk/>
          <pc:sldMk cId="2601243021" sldId="785"/>
        </pc:sldMkLst>
        <pc:spChg chg="mod">
          <ac:chgData name="akita yamada" userId="8b118bcca7e896d8" providerId="LiveId" clId="{29ADE020-2904-4867-9563-95717D65C5C9}" dt="2023-10-31T03:15:57.505" v="1233" actId="1037"/>
          <ac:spMkLst>
            <pc:docMk/>
            <pc:sldMk cId="2601243021" sldId="785"/>
            <ac:spMk id="7" creationId="{2AFFB610-9757-74A0-1D97-04B62A5E7F64}"/>
          </ac:spMkLst>
        </pc:spChg>
        <pc:spChg chg="mod">
          <ac:chgData name="akita yamada" userId="8b118bcca7e896d8" providerId="LiveId" clId="{29ADE020-2904-4867-9563-95717D65C5C9}" dt="2023-10-31T03:03:55.637" v="466" actId="20577"/>
          <ac:spMkLst>
            <pc:docMk/>
            <pc:sldMk cId="2601243021" sldId="785"/>
            <ac:spMk id="32" creationId="{376E99B1-477E-48A4-BD7F-295A993006E9}"/>
          </ac:spMkLst>
        </pc:spChg>
      </pc:sldChg>
      <pc:sldChg chg="modSp add mod">
        <pc:chgData name="akita yamada" userId="8b118bcca7e896d8" providerId="LiveId" clId="{29ADE020-2904-4867-9563-95717D65C5C9}" dt="2023-10-31T03:15:55.017" v="1225" actId="1037"/>
        <pc:sldMkLst>
          <pc:docMk/>
          <pc:sldMk cId="1458459816" sldId="786"/>
        </pc:sldMkLst>
        <pc:spChg chg="mod">
          <ac:chgData name="akita yamada" userId="8b118bcca7e896d8" providerId="LiveId" clId="{29ADE020-2904-4867-9563-95717D65C5C9}" dt="2023-10-31T03:15:55.017" v="1225" actId="1037"/>
          <ac:spMkLst>
            <pc:docMk/>
            <pc:sldMk cId="1458459816" sldId="786"/>
            <ac:spMk id="7" creationId="{2AFFB610-9757-74A0-1D97-04B62A5E7F64}"/>
          </ac:spMkLst>
        </pc:spChg>
      </pc:sldChg>
      <pc:sldChg chg="addSp delSp modSp add mod modAnim">
        <pc:chgData name="akita yamada" userId="8b118bcca7e896d8" providerId="LiveId" clId="{29ADE020-2904-4867-9563-95717D65C5C9}" dt="2023-10-31T03:15:48.905" v="1217" actId="1037"/>
        <pc:sldMkLst>
          <pc:docMk/>
          <pc:sldMk cId="2526004733" sldId="787"/>
        </pc:sldMkLst>
        <pc:spChg chg="add del">
          <ac:chgData name="akita yamada" userId="8b118bcca7e896d8" providerId="LiveId" clId="{29ADE020-2904-4867-9563-95717D65C5C9}" dt="2023-10-31T03:09:18.846" v="702" actId="22"/>
          <ac:spMkLst>
            <pc:docMk/>
            <pc:sldMk cId="2526004733" sldId="787"/>
            <ac:spMk id="4" creationId="{A688C6D1-BE42-9700-0A64-E12C7466D062}"/>
          </ac:spMkLst>
        </pc:spChg>
        <pc:spChg chg="mod">
          <ac:chgData name="akita yamada" userId="8b118bcca7e896d8" providerId="LiveId" clId="{29ADE020-2904-4867-9563-95717D65C5C9}" dt="2023-10-31T03:15:48.905" v="1217" actId="1037"/>
          <ac:spMkLst>
            <pc:docMk/>
            <pc:sldMk cId="2526004733" sldId="787"/>
            <ac:spMk id="7" creationId="{2AFFB610-9757-74A0-1D97-04B62A5E7F64}"/>
          </ac:spMkLst>
        </pc:spChg>
      </pc:sldChg>
      <pc:sldChg chg="add del">
        <pc:chgData name="akita yamada" userId="8b118bcca7e896d8" providerId="LiveId" clId="{29ADE020-2904-4867-9563-95717D65C5C9}" dt="2023-10-31T03:09:29.956" v="704"/>
        <pc:sldMkLst>
          <pc:docMk/>
          <pc:sldMk cId="405122567" sldId="788"/>
        </pc:sldMkLst>
      </pc:sldChg>
      <pc:sldChg chg="addSp delSp modSp add mod ord delAnim modAnim">
        <pc:chgData name="akita yamada" userId="8b118bcca7e896d8" providerId="LiveId" clId="{29ADE020-2904-4867-9563-95717D65C5C9}" dt="2023-10-31T03:14:48.530" v="1189"/>
        <pc:sldMkLst>
          <pc:docMk/>
          <pc:sldMk cId="3948946707" sldId="788"/>
        </pc:sldMkLst>
        <pc:spChg chg="add mod">
          <ac:chgData name="akita yamada" userId="8b118bcca7e896d8" providerId="LiveId" clId="{29ADE020-2904-4867-9563-95717D65C5C9}" dt="2023-10-31T03:14:26.055" v="1175" actId="207"/>
          <ac:spMkLst>
            <pc:docMk/>
            <pc:sldMk cId="3948946707" sldId="788"/>
            <ac:spMk id="3" creationId="{9BFEBC6C-2AF3-967F-1DE4-0BAD18E50C99}"/>
          </ac:spMkLst>
        </pc:spChg>
        <pc:spChg chg="add mod">
          <ac:chgData name="akita yamada" userId="8b118bcca7e896d8" providerId="LiveId" clId="{29ADE020-2904-4867-9563-95717D65C5C9}" dt="2023-10-31T03:14:48.530" v="1189"/>
          <ac:spMkLst>
            <pc:docMk/>
            <pc:sldMk cId="3948946707" sldId="788"/>
            <ac:spMk id="4" creationId="{03165065-AC5A-D890-8D2C-9B1C7C42B710}"/>
          </ac:spMkLst>
        </pc:spChg>
        <pc:spChg chg="del">
          <ac:chgData name="akita yamada" userId="8b118bcca7e896d8" providerId="LiveId" clId="{29ADE020-2904-4867-9563-95717D65C5C9}" dt="2023-10-31T03:10:53.877" v="899" actId="478"/>
          <ac:spMkLst>
            <pc:docMk/>
            <pc:sldMk cId="3948946707" sldId="788"/>
            <ac:spMk id="7" creationId="{2AFFB610-9757-74A0-1D97-04B62A5E7F64}"/>
          </ac:spMkLst>
        </pc:spChg>
        <pc:spChg chg="del mod">
          <ac:chgData name="akita yamada" userId="8b118bcca7e896d8" providerId="LiveId" clId="{29ADE020-2904-4867-9563-95717D65C5C9}" dt="2023-10-31T03:14:48.365" v="1188" actId="478"/>
          <ac:spMkLst>
            <pc:docMk/>
            <pc:sldMk cId="3948946707" sldId="788"/>
            <ac:spMk id="31" creationId="{CE03535B-E25C-4C72-893D-0DA651D711B0}"/>
          </ac:spMkLst>
        </pc:spChg>
        <pc:spChg chg="mod">
          <ac:chgData name="akita yamada" userId="8b118bcca7e896d8" providerId="LiveId" clId="{29ADE020-2904-4867-9563-95717D65C5C9}" dt="2023-10-31T03:14:30.606" v="1184" actId="1036"/>
          <ac:spMkLst>
            <pc:docMk/>
            <pc:sldMk cId="3948946707" sldId="788"/>
            <ac:spMk id="32" creationId="{376E99B1-477E-48A4-BD7F-295A993006E9}"/>
          </ac:spMkLst>
        </pc:spChg>
      </pc:sldChg>
      <pc:sldChg chg="addSp delSp modSp add mod ord">
        <pc:chgData name="akita yamada" userId="8b118bcca7e896d8" providerId="LiveId" clId="{29ADE020-2904-4867-9563-95717D65C5C9}" dt="2023-10-31T03:14:58.115" v="1206" actId="20577"/>
        <pc:sldMkLst>
          <pc:docMk/>
          <pc:sldMk cId="280171976" sldId="789"/>
        </pc:sldMkLst>
        <pc:spChg chg="add mod">
          <ac:chgData name="akita yamada" userId="8b118bcca7e896d8" providerId="LiveId" clId="{29ADE020-2904-4867-9563-95717D65C5C9}" dt="2023-10-31T03:14:58.115" v="1206" actId="20577"/>
          <ac:spMkLst>
            <pc:docMk/>
            <pc:sldMk cId="280171976" sldId="789"/>
            <ac:spMk id="3" creationId="{49C0A099-B9E9-70DE-983F-719A052F3724}"/>
          </ac:spMkLst>
        </pc:spChg>
        <pc:spChg chg="del mod">
          <ac:chgData name="akita yamada" userId="8b118bcca7e896d8" providerId="LiveId" clId="{29ADE020-2904-4867-9563-95717D65C5C9}" dt="2023-10-31T03:14:45.275" v="1187" actId="21"/>
          <ac:spMkLst>
            <pc:docMk/>
            <pc:sldMk cId="280171976" sldId="789"/>
            <ac:spMk id="31" creationId="{CE03535B-E25C-4C72-893D-0DA651D711B0}"/>
          </ac:spMkLst>
        </pc:spChg>
      </pc:sldChg>
    </pc:docChg>
  </pc:docChgLst>
  <pc:docChgLst>
    <pc:chgData name="akita yamada" userId="8b118bcca7e896d8" providerId="LiveId" clId="{CE9E0C8B-962D-4D55-BC0C-F334FF0B65D9}"/>
    <pc:docChg chg="undo custSel addSld delSld modSld sldOrd modSection">
      <pc:chgData name="akita yamada" userId="8b118bcca7e896d8" providerId="LiveId" clId="{CE9E0C8B-962D-4D55-BC0C-F334FF0B65D9}" dt="2023-11-04T04:29:08.919" v="2341" actId="57"/>
      <pc:docMkLst>
        <pc:docMk/>
      </pc:docMkLst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272540563" sldId="259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407632500" sldId="260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304908192" sldId="261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725481912" sldId="262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611041537" sldId="263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348078610" sldId="264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283809891" sldId="265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207364035" sldId="266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96854361" sldId="267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713861123" sldId="268"/>
        </pc:sldMkLst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1852624736" sldId="269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1852624736" sldId="269"/>
            <ac:spMk id="4" creationId="{AB634A8C-8A30-444C-8E79-310AE517CF50}"/>
          </ac:spMkLst>
        </pc:spChg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778027496" sldId="270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987851445" sldId="271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692391268" sldId="272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088962826" sldId="273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4157831982" sldId="274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326819235" sldId="275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798787846" sldId="276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4031386923" sldId="277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906340371" sldId="278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483263991" sldId="279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57441338" sldId="280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736049180" sldId="281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663925738" sldId="282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316023667" sldId="283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260546618" sldId="284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747686213" sldId="286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760383781" sldId="288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812897593" sldId="289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706575669" sldId="290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726490409" sldId="291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34604070" sldId="292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279591260" sldId="293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538120690" sldId="294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991581227" sldId="301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607049370" sldId="302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821019755" sldId="303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43955802" sldId="304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320419937" sldId="305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4058064390" sldId="306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091010100" sldId="307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04133357" sldId="308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977756205" sldId="309"/>
        </pc:sldMkLst>
      </pc:sldChg>
      <pc:sldChg chg="addSp delSp modSp mod">
        <pc:chgData name="akita yamada" userId="8b118bcca7e896d8" providerId="LiveId" clId="{CE9E0C8B-962D-4D55-BC0C-F334FF0B65D9}" dt="2023-11-03T22:50:04.692" v="987"/>
        <pc:sldMkLst>
          <pc:docMk/>
          <pc:sldMk cId="237596488" sldId="319"/>
        </pc:sldMkLst>
        <pc:spChg chg="mod">
          <ac:chgData name="akita yamada" userId="8b118bcca7e896d8" providerId="LiveId" clId="{CE9E0C8B-962D-4D55-BC0C-F334FF0B65D9}" dt="2023-11-03T22:50:04.692" v="987"/>
          <ac:spMkLst>
            <pc:docMk/>
            <pc:sldMk cId="237596488" sldId="319"/>
            <ac:spMk id="2" creationId="{FCA606D7-B5DF-AE82-8A1A-661160457BE7}"/>
          </ac:spMkLst>
        </pc:spChg>
        <pc:spChg chg="add mod">
          <ac:chgData name="akita yamada" userId="8b118bcca7e896d8" providerId="LiveId" clId="{CE9E0C8B-962D-4D55-BC0C-F334FF0B65D9}" dt="2023-11-03T14:31:43.719" v="511" actId="1036"/>
          <ac:spMkLst>
            <pc:docMk/>
            <pc:sldMk cId="237596488" sldId="319"/>
            <ac:spMk id="4" creationId="{C024CEFD-74C8-3666-1D34-9D70E5D4E28F}"/>
          </ac:spMkLst>
        </pc:spChg>
        <pc:spChg chg="add del">
          <ac:chgData name="akita yamada" userId="8b118bcca7e896d8" providerId="LiveId" clId="{CE9E0C8B-962D-4D55-BC0C-F334FF0B65D9}" dt="2023-11-03T14:20:56.065" v="496" actId="22"/>
          <ac:spMkLst>
            <pc:docMk/>
            <pc:sldMk cId="237596488" sldId="319"/>
            <ac:spMk id="6" creationId="{13F8082D-AEDE-D640-654A-0ABCF823871D}"/>
          </ac:spMkLst>
        </pc:spChg>
        <pc:spChg chg="mod">
          <ac:chgData name="akita yamada" userId="8b118bcca7e896d8" providerId="LiveId" clId="{CE9E0C8B-962D-4D55-BC0C-F334FF0B65D9}" dt="2023-11-03T14:20:38.712" v="494" actId="1076"/>
          <ac:spMkLst>
            <pc:docMk/>
            <pc:sldMk cId="237596488" sldId="319"/>
            <ac:spMk id="7" creationId="{C928E083-DB01-4CF5-9E47-235C18EBFA61}"/>
          </ac:spMkLst>
        </pc:spChg>
        <pc:spChg chg="mod">
          <ac:chgData name="akita yamada" userId="8b118bcca7e896d8" providerId="LiveId" clId="{CE9E0C8B-962D-4D55-BC0C-F334FF0B65D9}" dt="2023-11-03T14:33:49.614" v="535" actId="1036"/>
          <ac:spMkLst>
            <pc:docMk/>
            <pc:sldMk cId="237596488" sldId="319"/>
            <ac:spMk id="11" creationId="{346C6A20-4D84-4FBC-B647-3BD49E72F5CF}"/>
          </ac:spMkLst>
        </pc:spChg>
        <pc:picChg chg="add mod">
          <ac:chgData name="akita yamada" userId="8b118bcca7e896d8" providerId="LiveId" clId="{CE9E0C8B-962D-4D55-BC0C-F334FF0B65D9}" dt="2023-11-03T14:33:14.976" v="514" actId="1076"/>
          <ac:picMkLst>
            <pc:docMk/>
            <pc:sldMk cId="237596488" sldId="319"/>
            <ac:picMk id="13" creationId="{0570CF38-D8AA-D93E-2AAD-21C7E77C5B57}"/>
          </ac:picMkLst>
        </pc:picChg>
        <pc:picChg chg="add mod">
          <ac:chgData name="akita yamada" userId="8b118bcca7e896d8" providerId="LiveId" clId="{CE9E0C8B-962D-4D55-BC0C-F334FF0B65D9}" dt="2023-11-03T14:33:44.324" v="518" actId="14100"/>
          <ac:picMkLst>
            <pc:docMk/>
            <pc:sldMk cId="237596488" sldId="319"/>
            <ac:picMk id="15" creationId="{620F1669-A18A-89D4-AAC8-EC03F5154A00}"/>
          </ac:picMkLst>
        </pc:picChg>
      </pc:sldChg>
      <pc:sldChg chg="delSp modSp add mod">
        <pc:chgData name="akita yamada" userId="8b118bcca7e896d8" providerId="LiveId" clId="{CE9E0C8B-962D-4D55-BC0C-F334FF0B65D9}" dt="2023-11-03T22:51:13.459" v="989"/>
        <pc:sldMkLst>
          <pc:docMk/>
          <pc:sldMk cId="1881213043" sldId="329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1881213043" sldId="329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881213043" sldId="329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1:27.682" v="188" actId="478"/>
          <ac:spMkLst>
            <pc:docMk/>
            <pc:sldMk cId="1881213043" sldId="329"/>
            <ac:spMk id="28" creationId="{3D117AF2-79B1-05F7-008E-FF39C708C881}"/>
          </ac:spMkLst>
        </pc:spChg>
        <pc:spChg chg="mod">
          <ac:chgData name="akita yamada" userId="8b118bcca7e896d8" providerId="LiveId" clId="{CE9E0C8B-962D-4D55-BC0C-F334FF0B65D9}" dt="2023-11-03T13:11:31.190" v="189" actId="1076"/>
          <ac:spMkLst>
            <pc:docMk/>
            <pc:sldMk cId="1881213043" sldId="329"/>
            <ac:spMk id="30" creationId="{F5EEC478-882D-FFD3-BFD0-3B4CC22836F0}"/>
          </ac:spMkLst>
        </pc:spChg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4014730547" sldId="348"/>
        </pc:sldMkLst>
      </pc:sldChg>
      <pc:sldChg chg="modSp">
        <pc:chgData name="akita yamada" userId="8b118bcca7e896d8" providerId="LiveId" clId="{CE9E0C8B-962D-4D55-BC0C-F334FF0B65D9}" dt="2023-11-03T22:50:04.692" v="987"/>
        <pc:sldMkLst>
          <pc:docMk/>
          <pc:sldMk cId="3668307875" sldId="352"/>
        </pc:sldMkLst>
        <pc:spChg chg="mod">
          <ac:chgData name="akita yamada" userId="8b118bcca7e896d8" providerId="LiveId" clId="{CE9E0C8B-962D-4D55-BC0C-F334FF0B65D9}" dt="2023-11-03T11:52:57.461" v="9" actId="20577"/>
          <ac:spMkLst>
            <pc:docMk/>
            <pc:sldMk cId="3668307875" sldId="352"/>
            <ac:spMk id="7" creationId="{2AFFB610-9757-74A0-1D97-04B62A5E7F64}"/>
          </ac:spMkLst>
        </pc:spChg>
        <pc:spChg chg="mod">
          <ac:chgData name="akita yamada" userId="8b118bcca7e896d8" providerId="LiveId" clId="{CE9E0C8B-962D-4D55-BC0C-F334FF0B65D9}" dt="2023-11-03T22:50:04.692" v="987"/>
          <ac:spMkLst>
            <pc:docMk/>
            <pc:sldMk cId="3668307875" sldId="352"/>
            <ac:spMk id="9" creationId="{A2327A6A-64F1-7B16-4BE4-4698B8DF9C6B}"/>
          </ac:spMkLst>
        </pc:spChg>
      </pc:sldChg>
      <pc:sldChg chg="addSp modSp mod">
        <pc:chgData name="akita yamada" userId="8b118bcca7e896d8" providerId="LiveId" clId="{CE9E0C8B-962D-4D55-BC0C-F334FF0B65D9}" dt="2023-11-04T04:28:17.585" v="2334" actId="1036"/>
        <pc:sldMkLst>
          <pc:docMk/>
          <pc:sldMk cId="3745521058" sldId="358"/>
        </pc:sldMkLst>
        <pc:spChg chg="mod">
          <ac:chgData name="akita yamada" userId="8b118bcca7e896d8" providerId="LiveId" clId="{CE9E0C8B-962D-4D55-BC0C-F334FF0B65D9}" dt="2023-11-04T04:27:48.279" v="2273" actId="20577"/>
          <ac:spMkLst>
            <pc:docMk/>
            <pc:sldMk cId="3745521058" sldId="358"/>
            <ac:spMk id="7" creationId="{A58E13EA-C539-411D-8D2F-5F5867E1332E}"/>
          </ac:spMkLst>
        </pc:spChg>
        <pc:spChg chg="mod">
          <ac:chgData name="akita yamada" userId="8b118bcca7e896d8" providerId="LiveId" clId="{CE9E0C8B-962D-4D55-BC0C-F334FF0B65D9}" dt="2023-11-04T04:27:54.247" v="2296" actId="20577"/>
          <ac:spMkLst>
            <pc:docMk/>
            <pc:sldMk cId="3745521058" sldId="358"/>
            <ac:spMk id="8" creationId="{39420262-300A-4191-BD5F-134BADA0C287}"/>
          </ac:spMkLst>
        </pc:spChg>
        <pc:cxnChg chg="add mod">
          <ac:chgData name="akita yamada" userId="8b118bcca7e896d8" providerId="LiveId" clId="{CE9E0C8B-962D-4D55-BC0C-F334FF0B65D9}" dt="2023-11-04T04:28:17.585" v="2334" actId="1036"/>
          <ac:cxnSpMkLst>
            <pc:docMk/>
            <pc:sldMk cId="3745521058" sldId="358"/>
            <ac:cxnSpMk id="2" creationId="{1DDF65F1-A18E-625E-89CF-D66FE0F89EAD}"/>
          </ac:cxnSpMkLst>
        </pc:cxnChg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1731809559" sldId="415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1731809559" sldId="415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731809559" sldId="415"/>
            <ac:spMk id="10" creationId="{A7FC5819-A38B-4B54-A057-C43BB54BF755}"/>
          </ac:spMkLst>
        </pc:spChg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438165422" sldId="432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531349721" sldId="446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040337582" sldId="499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563900868" sldId="501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239863277" sldId="503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658352460" sldId="504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95922795" sldId="512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043998393" sldId="513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790036789" sldId="514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158160914" sldId="516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778875980" sldId="517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8669694" sldId="756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163312131" sldId="757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557795515" sldId="758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088014623" sldId="759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046946288" sldId="760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778066951" sldId="761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803349563" sldId="762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675237752" sldId="763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869710697" sldId="764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71879656" sldId="766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997206659" sldId="768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997419302" sldId="769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404801161" sldId="771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774859386" sldId="772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2148865376" sldId="773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355318539" sldId="774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870152900" sldId="776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380419767" sldId="777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753463684" sldId="778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3636913483" sldId="779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1490078644" sldId="780"/>
        </pc:sldMkLst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4291190571" sldId="782"/>
        </pc:sldMkLst>
      </pc:sldChg>
      <pc:sldChg chg="addSp delSp modSp add mod">
        <pc:chgData name="akita yamada" userId="8b118bcca7e896d8" providerId="LiveId" clId="{CE9E0C8B-962D-4D55-BC0C-F334FF0B65D9}" dt="2023-11-04T04:29:08.919" v="2341" actId="57"/>
        <pc:sldMkLst>
          <pc:docMk/>
          <pc:sldMk cId="3277778352" sldId="783"/>
        </pc:sldMkLst>
        <pc:spChg chg="add mod">
          <ac:chgData name="akita yamada" userId="8b118bcca7e896d8" providerId="LiveId" clId="{CE9E0C8B-962D-4D55-BC0C-F334FF0B65D9}" dt="2023-11-03T13:11:56.290" v="193"/>
          <ac:spMkLst>
            <pc:docMk/>
            <pc:sldMk cId="3277778352" sldId="783"/>
            <ac:spMk id="4" creationId="{08B17B93-8522-D52D-7D67-92F87F22E7C0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277778352" sldId="783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277778352" sldId="783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1:54.756" v="192" actId="478"/>
          <ac:spMkLst>
            <pc:docMk/>
            <pc:sldMk cId="3277778352" sldId="783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1:54.756" v="192" actId="478"/>
          <ac:spMkLst>
            <pc:docMk/>
            <pc:sldMk cId="3277778352" sldId="783"/>
            <ac:spMk id="30" creationId="{F5EEC478-882D-FFD3-BFD0-3B4CC22836F0}"/>
          </ac:spMkLst>
        </pc:spChg>
        <pc:spChg chg="mod">
          <ac:chgData name="akita yamada" userId="8b118bcca7e896d8" providerId="LiveId" clId="{CE9E0C8B-962D-4D55-BC0C-F334FF0B65D9}" dt="2023-11-04T04:29:08.919" v="2341" actId="57"/>
          <ac:spMkLst>
            <pc:docMk/>
            <pc:sldMk cId="3277778352" sldId="783"/>
            <ac:spMk id="48" creationId="{DEABFF9F-F9E7-446F-A982-58C4BAD8B724}"/>
          </ac:spMkLst>
        </pc:spChg>
      </pc:sldChg>
      <pc:sldChg chg="del">
        <pc:chgData name="akita yamada" userId="8b118bcca7e896d8" providerId="LiveId" clId="{CE9E0C8B-962D-4D55-BC0C-F334FF0B65D9}" dt="2023-11-03T11:51:56.947" v="1" actId="47"/>
        <pc:sldMkLst>
          <pc:docMk/>
          <pc:sldMk cId="4098415949" sldId="784"/>
        </pc:sldMkLst>
      </pc:sldChg>
      <pc:sldChg chg="addSp delSp modSp modAnim">
        <pc:chgData name="akita yamada" userId="8b118bcca7e896d8" providerId="LiveId" clId="{CE9E0C8B-962D-4D55-BC0C-F334FF0B65D9}" dt="2023-11-04T04:28:01.692" v="2298"/>
        <pc:sldMkLst>
          <pc:docMk/>
          <pc:sldMk cId="2601243021" sldId="785"/>
        </pc:sldMkLst>
        <pc:spChg chg="mod">
          <ac:chgData name="akita yamada" userId="8b118bcca7e896d8" providerId="LiveId" clId="{CE9E0C8B-962D-4D55-BC0C-F334FF0B65D9}" dt="2023-11-03T11:53:01.084" v="10" actId="20577"/>
          <ac:spMkLst>
            <pc:docMk/>
            <pc:sldMk cId="2601243021" sldId="785"/>
            <ac:spMk id="7" creationId="{2AFFB610-9757-74A0-1D97-04B62A5E7F64}"/>
          </ac:spMkLst>
        </pc:spChg>
        <pc:spChg chg="mod">
          <ac:chgData name="akita yamada" userId="8b118bcca7e896d8" providerId="LiveId" clId="{CE9E0C8B-962D-4D55-BC0C-F334FF0B65D9}" dt="2023-11-03T22:50:04.692" v="987"/>
          <ac:spMkLst>
            <pc:docMk/>
            <pc:sldMk cId="2601243021" sldId="785"/>
            <ac:spMk id="9" creationId="{A2327A6A-64F1-7B16-4BE4-4698B8DF9C6B}"/>
          </ac:spMkLst>
        </pc:spChg>
        <pc:cxnChg chg="add del mod">
          <ac:chgData name="akita yamada" userId="8b118bcca7e896d8" providerId="LiveId" clId="{CE9E0C8B-962D-4D55-BC0C-F334FF0B65D9}" dt="2023-11-04T04:28:01.692" v="2298"/>
          <ac:cxnSpMkLst>
            <pc:docMk/>
            <pc:sldMk cId="2601243021" sldId="785"/>
            <ac:cxnSpMk id="3" creationId="{4C118206-2FB4-D832-71A9-673C90642A6F}"/>
          </ac:cxnSpMkLst>
        </pc:cxnChg>
      </pc:sldChg>
      <pc:sldChg chg="modSp modAnim">
        <pc:chgData name="akita yamada" userId="8b118bcca7e896d8" providerId="LiveId" clId="{CE9E0C8B-962D-4D55-BC0C-F334FF0B65D9}" dt="2023-11-03T22:50:04.692" v="987"/>
        <pc:sldMkLst>
          <pc:docMk/>
          <pc:sldMk cId="1458459816" sldId="786"/>
        </pc:sldMkLst>
        <pc:spChg chg="mod">
          <ac:chgData name="akita yamada" userId="8b118bcca7e896d8" providerId="LiveId" clId="{CE9E0C8B-962D-4D55-BC0C-F334FF0B65D9}" dt="2023-11-03T22:50:04.692" v="987"/>
          <ac:spMkLst>
            <pc:docMk/>
            <pc:sldMk cId="1458459816" sldId="786"/>
            <ac:spMk id="9" creationId="{A2327A6A-64F1-7B16-4BE4-4698B8DF9C6B}"/>
          </ac:spMkLst>
        </pc:spChg>
      </pc:sldChg>
      <pc:sldChg chg="modSp modAnim">
        <pc:chgData name="akita yamada" userId="8b118bcca7e896d8" providerId="LiveId" clId="{CE9E0C8B-962D-4D55-BC0C-F334FF0B65D9}" dt="2023-11-03T22:50:04.692" v="987"/>
        <pc:sldMkLst>
          <pc:docMk/>
          <pc:sldMk cId="2526004733" sldId="787"/>
        </pc:sldMkLst>
        <pc:spChg chg="mod">
          <ac:chgData name="akita yamada" userId="8b118bcca7e896d8" providerId="LiveId" clId="{CE9E0C8B-962D-4D55-BC0C-F334FF0B65D9}" dt="2023-11-03T22:50:04.692" v="987"/>
          <ac:spMkLst>
            <pc:docMk/>
            <pc:sldMk cId="2526004733" sldId="787"/>
            <ac:spMk id="9" creationId="{A2327A6A-64F1-7B16-4BE4-4698B8DF9C6B}"/>
          </ac:spMkLst>
        </pc:spChg>
      </pc:sldChg>
      <pc:sldChg chg="modSp modAnim">
        <pc:chgData name="akita yamada" userId="8b118bcca7e896d8" providerId="LiveId" clId="{CE9E0C8B-962D-4D55-BC0C-F334FF0B65D9}" dt="2023-11-03T22:50:04.692" v="987"/>
        <pc:sldMkLst>
          <pc:docMk/>
          <pc:sldMk cId="3948946707" sldId="788"/>
        </pc:sldMkLst>
        <pc:spChg chg="mod">
          <ac:chgData name="akita yamada" userId="8b118bcca7e896d8" providerId="LiveId" clId="{CE9E0C8B-962D-4D55-BC0C-F334FF0B65D9}" dt="2023-11-03T22:50:04.692" v="987"/>
          <ac:spMkLst>
            <pc:docMk/>
            <pc:sldMk cId="3948946707" sldId="788"/>
            <ac:spMk id="9" creationId="{A2327A6A-64F1-7B16-4BE4-4698B8DF9C6B}"/>
          </ac:spMkLst>
        </pc:spChg>
        <pc:spChg chg="mod">
          <ac:chgData name="akita yamada" userId="8b118bcca7e896d8" providerId="LiveId" clId="{CE9E0C8B-962D-4D55-BC0C-F334FF0B65D9}" dt="2023-11-03T13:11:00.030" v="182" actId="115"/>
          <ac:spMkLst>
            <pc:docMk/>
            <pc:sldMk cId="3948946707" sldId="788"/>
            <ac:spMk id="32" creationId="{376E99B1-477E-48A4-BD7F-295A993006E9}"/>
          </ac:spMkLst>
        </pc:spChg>
      </pc:sldChg>
      <pc:sldChg chg="modSp">
        <pc:chgData name="akita yamada" userId="8b118bcca7e896d8" providerId="LiveId" clId="{CE9E0C8B-962D-4D55-BC0C-F334FF0B65D9}" dt="2023-11-03T22:50:04.692" v="987"/>
        <pc:sldMkLst>
          <pc:docMk/>
          <pc:sldMk cId="280171976" sldId="789"/>
        </pc:sldMkLst>
        <pc:spChg chg="mod">
          <ac:chgData name="akita yamada" userId="8b118bcca7e896d8" providerId="LiveId" clId="{CE9E0C8B-962D-4D55-BC0C-F334FF0B65D9}" dt="2023-11-03T22:50:04.692" v="987"/>
          <ac:spMkLst>
            <pc:docMk/>
            <pc:sldMk cId="280171976" sldId="789"/>
            <ac:spMk id="9" creationId="{A2327A6A-64F1-7B16-4BE4-4698B8DF9C6B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2635520714" sldId="790"/>
        </pc:sldMkLst>
        <pc:spChg chg="add mod">
          <ac:chgData name="akita yamada" userId="8b118bcca7e896d8" providerId="LiveId" clId="{CE9E0C8B-962D-4D55-BC0C-F334FF0B65D9}" dt="2023-11-03T13:11:47.740" v="191"/>
          <ac:spMkLst>
            <pc:docMk/>
            <pc:sldMk cId="2635520714" sldId="790"/>
            <ac:spMk id="3" creationId="{9CDF44C8-E332-0BB8-14F1-F1450CA74616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2635520714" sldId="790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635520714" sldId="790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1:44.424" v="190" actId="478"/>
          <ac:spMkLst>
            <pc:docMk/>
            <pc:sldMk cId="2635520714" sldId="790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1:44.424" v="190" actId="478"/>
          <ac:spMkLst>
            <pc:docMk/>
            <pc:sldMk cId="2635520714" sldId="790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4T03:43:35.849" v="1997" actId="57"/>
        <pc:sldMkLst>
          <pc:docMk/>
          <pc:sldMk cId="3681522703" sldId="791"/>
        </pc:sldMkLst>
        <pc:spChg chg="add mod">
          <ac:chgData name="akita yamada" userId="8b118bcca7e896d8" providerId="LiveId" clId="{CE9E0C8B-962D-4D55-BC0C-F334FF0B65D9}" dt="2023-11-03T13:12:03.214" v="195"/>
          <ac:spMkLst>
            <pc:docMk/>
            <pc:sldMk cId="3681522703" sldId="791"/>
            <ac:spMk id="4" creationId="{63C8F1B8-A874-3B05-8DB9-62F6DB1F6AB3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681522703" sldId="791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681522703" sldId="791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2:02.425" v="194" actId="478"/>
          <ac:spMkLst>
            <pc:docMk/>
            <pc:sldMk cId="3681522703" sldId="791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2:02.425" v="194" actId="478"/>
          <ac:spMkLst>
            <pc:docMk/>
            <pc:sldMk cId="3681522703" sldId="791"/>
            <ac:spMk id="30" creationId="{F5EEC478-882D-FFD3-BFD0-3B4CC22836F0}"/>
          </ac:spMkLst>
        </pc:spChg>
        <pc:spChg chg="mod">
          <ac:chgData name="akita yamada" userId="8b118bcca7e896d8" providerId="LiveId" clId="{CE9E0C8B-962D-4D55-BC0C-F334FF0B65D9}" dt="2023-11-04T03:43:35.849" v="1997" actId="57"/>
          <ac:spMkLst>
            <pc:docMk/>
            <pc:sldMk cId="3681522703" sldId="791"/>
            <ac:spMk id="48" creationId="{DEABFF9F-F9E7-446F-A982-58C4BAD8B724}"/>
          </ac:spMkLst>
        </pc:spChg>
      </pc:sldChg>
      <pc:sldChg chg="addSp delSp modSp add mod">
        <pc:chgData name="akita yamada" userId="8b118bcca7e896d8" providerId="LiveId" clId="{CE9E0C8B-962D-4D55-BC0C-F334FF0B65D9}" dt="2023-11-04T03:43:45.336" v="1999"/>
        <pc:sldMkLst>
          <pc:docMk/>
          <pc:sldMk cId="3893057776" sldId="792"/>
        </pc:sldMkLst>
        <pc:spChg chg="add mod">
          <ac:chgData name="akita yamada" userId="8b118bcca7e896d8" providerId="LiveId" clId="{CE9E0C8B-962D-4D55-BC0C-F334FF0B65D9}" dt="2023-11-03T13:12:10.320" v="197"/>
          <ac:spMkLst>
            <pc:docMk/>
            <pc:sldMk cId="3893057776" sldId="792"/>
            <ac:spMk id="7" creationId="{3C68F75B-65AD-0E19-F030-6918F7B3CD89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893057776" sldId="792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893057776" sldId="792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2:09.210" v="196" actId="478"/>
          <ac:spMkLst>
            <pc:docMk/>
            <pc:sldMk cId="3893057776" sldId="792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2:09.210" v="196" actId="478"/>
          <ac:spMkLst>
            <pc:docMk/>
            <pc:sldMk cId="3893057776" sldId="792"/>
            <ac:spMk id="30" creationId="{F5EEC478-882D-FFD3-BFD0-3B4CC22836F0}"/>
          </ac:spMkLst>
        </pc:spChg>
        <pc:spChg chg="mod">
          <ac:chgData name="akita yamada" userId="8b118bcca7e896d8" providerId="LiveId" clId="{CE9E0C8B-962D-4D55-BC0C-F334FF0B65D9}" dt="2023-11-04T03:43:45.336" v="1999"/>
          <ac:spMkLst>
            <pc:docMk/>
            <pc:sldMk cId="3893057776" sldId="792"/>
            <ac:spMk id="48" creationId="{DEABFF9F-F9E7-446F-A982-58C4BAD8B724}"/>
          </ac:spMkLst>
        </pc:spChg>
      </pc:sldChg>
      <pc:sldChg chg="addSp delSp modSp add mod">
        <pc:chgData name="akita yamada" userId="8b118bcca7e896d8" providerId="LiveId" clId="{CE9E0C8B-962D-4D55-BC0C-F334FF0B65D9}" dt="2023-11-04T03:43:47.271" v="2001"/>
        <pc:sldMkLst>
          <pc:docMk/>
          <pc:sldMk cId="2130305936" sldId="793"/>
        </pc:sldMkLst>
        <pc:spChg chg="add mod">
          <ac:chgData name="akita yamada" userId="8b118bcca7e896d8" providerId="LiveId" clId="{CE9E0C8B-962D-4D55-BC0C-F334FF0B65D9}" dt="2023-11-03T13:12:17.079" v="199"/>
          <ac:spMkLst>
            <pc:docMk/>
            <pc:sldMk cId="2130305936" sldId="793"/>
            <ac:spMk id="4" creationId="{4C18A337-2D9B-BF51-96FC-2EAE169F24B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2130305936" sldId="793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130305936" sldId="793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2:15.405" v="198" actId="478"/>
          <ac:spMkLst>
            <pc:docMk/>
            <pc:sldMk cId="2130305936" sldId="793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2:15.405" v="198" actId="478"/>
          <ac:spMkLst>
            <pc:docMk/>
            <pc:sldMk cId="2130305936" sldId="793"/>
            <ac:spMk id="30" creationId="{F5EEC478-882D-FFD3-BFD0-3B4CC22836F0}"/>
          </ac:spMkLst>
        </pc:spChg>
        <pc:spChg chg="mod">
          <ac:chgData name="akita yamada" userId="8b118bcca7e896d8" providerId="LiveId" clId="{CE9E0C8B-962D-4D55-BC0C-F334FF0B65D9}" dt="2023-11-04T03:43:47.271" v="2001"/>
          <ac:spMkLst>
            <pc:docMk/>
            <pc:sldMk cId="2130305936" sldId="793"/>
            <ac:spMk id="48" creationId="{DEABFF9F-F9E7-446F-A982-58C4BAD8B724}"/>
          </ac:spMkLst>
        </pc:spChg>
      </pc:sldChg>
      <pc:sldChg chg="addSp delSp modSp add mod">
        <pc:chgData name="akita yamada" userId="8b118bcca7e896d8" providerId="LiveId" clId="{CE9E0C8B-962D-4D55-BC0C-F334FF0B65D9}" dt="2023-11-04T03:43:48.936" v="2003"/>
        <pc:sldMkLst>
          <pc:docMk/>
          <pc:sldMk cId="1426421219" sldId="794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1426421219" sldId="794"/>
            <ac:spMk id="8" creationId="{EE3149B1-4560-48A1-A6BD-312873F09898}"/>
          </ac:spMkLst>
        </pc:spChg>
        <pc:spChg chg="add mod">
          <ac:chgData name="akita yamada" userId="8b118bcca7e896d8" providerId="LiveId" clId="{CE9E0C8B-962D-4D55-BC0C-F334FF0B65D9}" dt="2023-11-03T13:12:24.577" v="201"/>
          <ac:spMkLst>
            <pc:docMk/>
            <pc:sldMk cId="1426421219" sldId="794"/>
            <ac:spMk id="9" creationId="{D6C9696E-97DA-B9A5-B51B-C0C65400B792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426421219" sldId="794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2:22.757" v="200" actId="478"/>
          <ac:spMkLst>
            <pc:docMk/>
            <pc:sldMk cId="1426421219" sldId="794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2:22.757" v="200" actId="478"/>
          <ac:spMkLst>
            <pc:docMk/>
            <pc:sldMk cId="1426421219" sldId="794"/>
            <ac:spMk id="30" creationId="{F5EEC478-882D-FFD3-BFD0-3B4CC22836F0}"/>
          </ac:spMkLst>
        </pc:spChg>
        <pc:spChg chg="mod">
          <ac:chgData name="akita yamada" userId="8b118bcca7e896d8" providerId="LiveId" clId="{CE9E0C8B-962D-4D55-BC0C-F334FF0B65D9}" dt="2023-11-04T03:43:48.936" v="2003"/>
          <ac:spMkLst>
            <pc:docMk/>
            <pc:sldMk cId="1426421219" sldId="794"/>
            <ac:spMk id="48" creationId="{DEABFF9F-F9E7-446F-A982-58C4BAD8B724}"/>
          </ac:spMkLst>
        </pc:spChg>
      </pc:sldChg>
      <pc:sldChg chg="addSp delSp modSp add mod">
        <pc:chgData name="akita yamada" userId="8b118bcca7e896d8" providerId="LiveId" clId="{CE9E0C8B-962D-4D55-BC0C-F334FF0B65D9}" dt="2023-11-04T03:43:50.585" v="2005"/>
        <pc:sldMkLst>
          <pc:docMk/>
          <pc:sldMk cId="933231471" sldId="795"/>
        </pc:sldMkLst>
        <pc:spChg chg="add mod">
          <ac:chgData name="akita yamada" userId="8b118bcca7e896d8" providerId="LiveId" clId="{CE9E0C8B-962D-4D55-BC0C-F334FF0B65D9}" dt="2023-11-03T13:12:31.151" v="203"/>
          <ac:spMkLst>
            <pc:docMk/>
            <pc:sldMk cId="933231471" sldId="795"/>
            <ac:spMk id="4" creationId="{7AEF314A-C616-3B4D-C372-57160900F70C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933231471" sldId="795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933231471" sldId="795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2:29.629" v="202" actId="478"/>
          <ac:spMkLst>
            <pc:docMk/>
            <pc:sldMk cId="933231471" sldId="795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2:29.629" v="202" actId="478"/>
          <ac:spMkLst>
            <pc:docMk/>
            <pc:sldMk cId="933231471" sldId="795"/>
            <ac:spMk id="30" creationId="{F5EEC478-882D-FFD3-BFD0-3B4CC22836F0}"/>
          </ac:spMkLst>
        </pc:spChg>
        <pc:spChg chg="mod">
          <ac:chgData name="akita yamada" userId="8b118bcca7e896d8" providerId="LiveId" clId="{CE9E0C8B-962D-4D55-BC0C-F334FF0B65D9}" dt="2023-11-04T03:43:50.585" v="2005"/>
          <ac:spMkLst>
            <pc:docMk/>
            <pc:sldMk cId="933231471" sldId="795"/>
            <ac:spMk id="48" creationId="{DEABFF9F-F9E7-446F-A982-58C4BAD8B724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3259685259" sldId="796"/>
        </pc:sldMkLst>
        <pc:spChg chg="add mod">
          <ac:chgData name="akita yamada" userId="8b118bcca7e896d8" providerId="LiveId" clId="{CE9E0C8B-962D-4D55-BC0C-F334FF0B65D9}" dt="2023-11-03T13:12:38.522" v="205"/>
          <ac:spMkLst>
            <pc:docMk/>
            <pc:sldMk cId="3259685259" sldId="796"/>
            <ac:spMk id="4" creationId="{E4CEF0D2-EF0B-50B5-8C16-CA1961623B3A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259685259" sldId="796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259685259" sldId="796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2:36.977" v="204" actId="478"/>
          <ac:spMkLst>
            <pc:docMk/>
            <pc:sldMk cId="3259685259" sldId="796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2:36.977" v="204" actId="478"/>
          <ac:spMkLst>
            <pc:docMk/>
            <pc:sldMk cId="3259685259" sldId="796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796924551" sldId="797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796924551" sldId="797"/>
            <ac:spMk id="8" creationId="{EE3149B1-4560-48A1-A6BD-312873F09898}"/>
          </ac:spMkLst>
        </pc:spChg>
        <pc:spChg chg="add mod">
          <ac:chgData name="akita yamada" userId="8b118bcca7e896d8" providerId="LiveId" clId="{CE9E0C8B-962D-4D55-BC0C-F334FF0B65D9}" dt="2023-11-03T13:12:46.855" v="207"/>
          <ac:spMkLst>
            <pc:docMk/>
            <pc:sldMk cId="796924551" sldId="797"/>
            <ac:spMk id="9" creationId="{23F3B584-E33A-4B42-7D6D-E81FF4781E25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796924551" sldId="797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2:45.191" v="206" actId="478"/>
          <ac:spMkLst>
            <pc:docMk/>
            <pc:sldMk cId="796924551" sldId="797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2:45.191" v="206" actId="478"/>
          <ac:spMkLst>
            <pc:docMk/>
            <pc:sldMk cId="796924551" sldId="797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3916461125" sldId="798"/>
        </pc:sldMkLst>
        <pc:spChg chg="add mod">
          <ac:chgData name="akita yamada" userId="8b118bcca7e896d8" providerId="LiveId" clId="{CE9E0C8B-962D-4D55-BC0C-F334FF0B65D9}" dt="2023-11-03T13:12:56.769" v="209"/>
          <ac:spMkLst>
            <pc:docMk/>
            <pc:sldMk cId="3916461125" sldId="798"/>
            <ac:spMk id="4" creationId="{D1EF1C84-C6BA-FB39-8422-52A893E5354A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916461125" sldId="798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916461125" sldId="798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2:54.537" v="208" actId="478"/>
          <ac:spMkLst>
            <pc:docMk/>
            <pc:sldMk cId="3916461125" sldId="798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2:54.537" v="208" actId="478"/>
          <ac:spMkLst>
            <pc:docMk/>
            <pc:sldMk cId="3916461125" sldId="798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1430693583" sldId="799"/>
        </pc:sldMkLst>
        <pc:spChg chg="add mod">
          <ac:chgData name="akita yamada" userId="8b118bcca7e896d8" providerId="LiveId" clId="{CE9E0C8B-962D-4D55-BC0C-F334FF0B65D9}" dt="2023-11-03T13:13:05.284" v="211"/>
          <ac:spMkLst>
            <pc:docMk/>
            <pc:sldMk cId="1430693583" sldId="799"/>
            <ac:spMk id="4" creationId="{58722C28-0E67-9508-D413-2093AF0C4D0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1430693583" sldId="799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430693583" sldId="799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3:03.576" v="210" actId="478"/>
          <ac:spMkLst>
            <pc:docMk/>
            <pc:sldMk cId="1430693583" sldId="799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3:03.576" v="210" actId="478"/>
          <ac:spMkLst>
            <pc:docMk/>
            <pc:sldMk cId="1430693583" sldId="799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1497162295" sldId="800"/>
        </pc:sldMkLst>
        <pc:spChg chg="add mod">
          <ac:chgData name="akita yamada" userId="8b118bcca7e896d8" providerId="LiveId" clId="{CE9E0C8B-962D-4D55-BC0C-F334FF0B65D9}" dt="2023-11-03T13:13:13.239" v="213"/>
          <ac:spMkLst>
            <pc:docMk/>
            <pc:sldMk cId="1497162295" sldId="800"/>
            <ac:spMk id="4" creationId="{02D1B67B-D08F-5935-3ABF-0F7FAC7C3202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1497162295" sldId="800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497162295" sldId="800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3:11.622" v="212" actId="478"/>
          <ac:spMkLst>
            <pc:docMk/>
            <pc:sldMk cId="1497162295" sldId="800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3:11.622" v="212" actId="478"/>
          <ac:spMkLst>
            <pc:docMk/>
            <pc:sldMk cId="1497162295" sldId="800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2547212985" sldId="801"/>
        </pc:sldMkLst>
        <pc:spChg chg="del">
          <ac:chgData name="akita yamada" userId="8b118bcca7e896d8" providerId="LiveId" clId="{CE9E0C8B-962D-4D55-BC0C-F334FF0B65D9}" dt="2023-11-03T13:13:23.074" v="214" actId="478"/>
          <ac:spMkLst>
            <pc:docMk/>
            <pc:sldMk cId="2547212985" sldId="801"/>
            <ac:spMk id="4" creationId="{170C01A7-1D48-7516-A83D-A99773C1D0D7}"/>
          </ac:spMkLst>
        </pc:spChg>
        <pc:spChg chg="add mod">
          <ac:chgData name="akita yamada" userId="8b118bcca7e896d8" providerId="LiveId" clId="{CE9E0C8B-962D-4D55-BC0C-F334FF0B65D9}" dt="2023-11-03T13:13:23.700" v="215"/>
          <ac:spMkLst>
            <pc:docMk/>
            <pc:sldMk cId="2547212985" sldId="801"/>
            <ac:spMk id="7" creationId="{0E7FE942-E45F-C9FA-4C71-A7A2B76E8E76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2547212985" sldId="801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547212985" sldId="801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3:23.074" v="214" actId="478"/>
          <ac:spMkLst>
            <pc:docMk/>
            <pc:sldMk cId="2547212985" sldId="801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3:23.074" v="214" actId="478"/>
          <ac:spMkLst>
            <pc:docMk/>
            <pc:sldMk cId="2547212985" sldId="801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2182168050" sldId="802"/>
        </pc:sldMkLst>
        <pc:spChg chg="del">
          <ac:chgData name="akita yamada" userId="8b118bcca7e896d8" providerId="LiveId" clId="{CE9E0C8B-962D-4D55-BC0C-F334FF0B65D9}" dt="2023-11-03T13:13:40.367" v="216" actId="478"/>
          <ac:spMkLst>
            <pc:docMk/>
            <pc:sldMk cId="2182168050" sldId="802"/>
            <ac:spMk id="4" creationId="{170C01A7-1D48-7516-A83D-A99773C1D0D7}"/>
          </ac:spMkLst>
        </pc:spChg>
        <pc:spChg chg="add mod">
          <ac:chgData name="akita yamada" userId="8b118bcca7e896d8" providerId="LiveId" clId="{CE9E0C8B-962D-4D55-BC0C-F334FF0B65D9}" dt="2023-11-03T13:13:42.725" v="217"/>
          <ac:spMkLst>
            <pc:docMk/>
            <pc:sldMk cId="2182168050" sldId="802"/>
            <ac:spMk id="7" creationId="{66DFD23D-5F26-6B2A-6570-57E4795419C7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2182168050" sldId="802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182168050" sldId="802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3:40.367" v="216" actId="478"/>
          <ac:spMkLst>
            <pc:docMk/>
            <pc:sldMk cId="2182168050" sldId="802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3:40.367" v="216" actId="478"/>
          <ac:spMkLst>
            <pc:docMk/>
            <pc:sldMk cId="2182168050" sldId="802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3541857758" sldId="803"/>
        </pc:sldMkLst>
        <pc:spChg chg="del">
          <ac:chgData name="akita yamada" userId="8b118bcca7e896d8" providerId="LiveId" clId="{CE9E0C8B-962D-4D55-BC0C-F334FF0B65D9}" dt="2023-11-03T13:13:52.400" v="218" actId="478"/>
          <ac:spMkLst>
            <pc:docMk/>
            <pc:sldMk cId="3541857758" sldId="803"/>
            <ac:spMk id="4" creationId="{170C01A7-1D48-7516-A83D-A99773C1D0D7}"/>
          </ac:spMkLst>
        </pc:spChg>
        <pc:spChg chg="add mod">
          <ac:chgData name="akita yamada" userId="8b118bcca7e896d8" providerId="LiveId" clId="{CE9E0C8B-962D-4D55-BC0C-F334FF0B65D9}" dt="2023-11-03T13:13:53.948" v="219"/>
          <ac:spMkLst>
            <pc:docMk/>
            <pc:sldMk cId="3541857758" sldId="803"/>
            <ac:spMk id="7" creationId="{4769F66A-25E3-F36C-C6A0-05D2A2EC9EA3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541857758" sldId="803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541857758" sldId="803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3:52.400" v="218" actId="478"/>
          <ac:spMkLst>
            <pc:docMk/>
            <pc:sldMk cId="3541857758" sldId="803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3:52.400" v="218" actId="478"/>
          <ac:spMkLst>
            <pc:docMk/>
            <pc:sldMk cId="3541857758" sldId="803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3928418726" sldId="804"/>
        </pc:sldMkLst>
        <pc:spChg chg="del">
          <ac:chgData name="akita yamada" userId="8b118bcca7e896d8" providerId="LiveId" clId="{CE9E0C8B-962D-4D55-BC0C-F334FF0B65D9}" dt="2023-11-03T13:14:04.729" v="220" actId="478"/>
          <ac:spMkLst>
            <pc:docMk/>
            <pc:sldMk cId="3928418726" sldId="804"/>
            <ac:spMk id="4" creationId="{170C01A7-1D48-7516-A83D-A99773C1D0D7}"/>
          </ac:spMkLst>
        </pc:spChg>
        <pc:spChg chg="add del mod">
          <ac:chgData name="akita yamada" userId="8b118bcca7e896d8" providerId="LiveId" clId="{CE9E0C8B-962D-4D55-BC0C-F334FF0B65D9}" dt="2023-11-03T13:16:33.009" v="275" actId="478"/>
          <ac:spMkLst>
            <pc:docMk/>
            <pc:sldMk cId="3928418726" sldId="804"/>
            <ac:spMk id="7" creationId="{4D055BF1-F269-F406-F6C7-42FDEDD7C217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928418726" sldId="804"/>
            <ac:spMk id="8" creationId="{EE3149B1-4560-48A1-A6BD-312873F09898}"/>
          </ac:spMkLst>
        </pc:spChg>
        <pc:spChg chg="add mod">
          <ac:chgData name="akita yamada" userId="8b118bcca7e896d8" providerId="LiveId" clId="{CE9E0C8B-962D-4D55-BC0C-F334FF0B65D9}" dt="2023-11-03T13:16:33.635" v="276"/>
          <ac:spMkLst>
            <pc:docMk/>
            <pc:sldMk cId="3928418726" sldId="804"/>
            <ac:spMk id="9" creationId="{B890C664-4A4A-B167-EB74-2280BE353681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928418726" sldId="804"/>
            <ac:spMk id="10" creationId="{A7FC5819-A38B-4B54-A057-C43BB54BF755}"/>
          </ac:spMkLst>
        </pc:spChg>
        <pc:spChg chg="add mod">
          <ac:chgData name="akita yamada" userId="8b118bcca7e896d8" providerId="LiveId" clId="{CE9E0C8B-962D-4D55-BC0C-F334FF0B65D9}" dt="2023-11-03T13:16:33.635" v="276"/>
          <ac:spMkLst>
            <pc:docMk/>
            <pc:sldMk cId="3928418726" sldId="804"/>
            <ac:spMk id="11" creationId="{CCF9FF89-8187-F555-21BC-EB5596F5878C}"/>
          </ac:spMkLst>
        </pc:spChg>
        <pc:spChg chg="del mod">
          <ac:chgData name="akita yamada" userId="8b118bcca7e896d8" providerId="LiveId" clId="{CE9E0C8B-962D-4D55-BC0C-F334FF0B65D9}" dt="2023-11-03T13:16:33.009" v="275" actId="478"/>
          <ac:spMkLst>
            <pc:docMk/>
            <pc:sldMk cId="3928418726" sldId="804"/>
            <ac:spMk id="16" creationId="{239B0BB0-01FF-DCCC-9D16-417D1F3B102C}"/>
          </ac:spMkLst>
        </pc:spChg>
        <pc:spChg chg="mod">
          <ac:chgData name="akita yamada" userId="8b118bcca7e896d8" providerId="LiveId" clId="{CE9E0C8B-962D-4D55-BC0C-F334FF0B65D9}" dt="2023-11-03T13:14:37.977" v="255" actId="1076"/>
          <ac:spMkLst>
            <pc:docMk/>
            <pc:sldMk cId="3928418726" sldId="804"/>
            <ac:spMk id="18" creationId="{043BB981-68CE-4328-83BE-59B2C123F626}"/>
          </ac:spMkLst>
        </pc:spChg>
        <pc:spChg chg="del">
          <ac:chgData name="akita yamada" userId="8b118bcca7e896d8" providerId="LiveId" clId="{CE9E0C8B-962D-4D55-BC0C-F334FF0B65D9}" dt="2023-11-03T13:14:04.729" v="220" actId="478"/>
          <ac:spMkLst>
            <pc:docMk/>
            <pc:sldMk cId="3928418726" sldId="804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4:08.396" v="222" actId="478"/>
          <ac:spMkLst>
            <pc:docMk/>
            <pc:sldMk cId="3928418726" sldId="804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3568714515" sldId="805"/>
        </pc:sldMkLst>
        <pc:spChg chg="del">
          <ac:chgData name="akita yamada" userId="8b118bcca7e896d8" providerId="LiveId" clId="{CE9E0C8B-962D-4D55-BC0C-F334FF0B65D9}" dt="2023-11-03T13:15:33.674" v="264" actId="478"/>
          <ac:spMkLst>
            <pc:docMk/>
            <pc:sldMk cId="3568714515" sldId="805"/>
            <ac:spMk id="4" creationId="{170C01A7-1D48-7516-A83D-A99773C1D0D7}"/>
          </ac:spMkLst>
        </pc:spChg>
        <pc:spChg chg="add del mod">
          <ac:chgData name="akita yamada" userId="8b118bcca7e896d8" providerId="LiveId" clId="{CE9E0C8B-962D-4D55-BC0C-F334FF0B65D9}" dt="2023-11-03T13:16:28.553" v="273" actId="478"/>
          <ac:spMkLst>
            <pc:docMk/>
            <pc:sldMk cId="3568714515" sldId="805"/>
            <ac:spMk id="7" creationId="{B86C5E6C-021C-722F-9F80-DAF1F5D35E9E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568714515" sldId="805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568714515" sldId="805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5:33.674" v="264" actId="478"/>
          <ac:spMkLst>
            <pc:docMk/>
            <pc:sldMk cId="3568714515" sldId="805"/>
            <ac:spMk id="11" creationId="{A8F1C2F7-C017-469C-371A-D671A4182AB1}"/>
          </ac:spMkLst>
        </pc:spChg>
        <pc:spChg chg="add del mod">
          <ac:chgData name="akita yamada" userId="8b118bcca7e896d8" providerId="LiveId" clId="{CE9E0C8B-962D-4D55-BC0C-F334FF0B65D9}" dt="2023-11-03T13:16:28.553" v="273" actId="478"/>
          <ac:spMkLst>
            <pc:docMk/>
            <pc:sldMk cId="3568714515" sldId="805"/>
            <ac:spMk id="16" creationId="{FB46749E-1EAA-0B57-E433-6BED62F3AEF1}"/>
          </ac:spMkLst>
        </pc:spChg>
        <pc:spChg chg="add mod">
          <ac:chgData name="akita yamada" userId="8b118bcca7e896d8" providerId="LiveId" clId="{CE9E0C8B-962D-4D55-BC0C-F334FF0B65D9}" dt="2023-11-03T13:16:28.957" v="274"/>
          <ac:spMkLst>
            <pc:docMk/>
            <pc:sldMk cId="3568714515" sldId="805"/>
            <ac:spMk id="17" creationId="{90E5316D-C540-FB2B-CD3B-13A87008A1BF}"/>
          </ac:spMkLst>
        </pc:spChg>
        <pc:spChg chg="add mod">
          <ac:chgData name="akita yamada" userId="8b118bcca7e896d8" providerId="LiveId" clId="{CE9E0C8B-962D-4D55-BC0C-F334FF0B65D9}" dt="2023-11-03T13:16:28.957" v="274"/>
          <ac:spMkLst>
            <pc:docMk/>
            <pc:sldMk cId="3568714515" sldId="805"/>
            <ac:spMk id="19" creationId="{95C66C28-7119-F956-B0BB-38472D7189F4}"/>
          </ac:spMkLst>
        </pc:spChg>
        <pc:spChg chg="del">
          <ac:chgData name="akita yamada" userId="8b118bcca7e896d8" providerId="LiveId" clId="{CE9E0C8B-962D-4D55-BC0C-F334FF0B65D9}" dt="2023-11-03T13:15:33.674" v="264" actId="478"/>
          <ac:spMkLst>
            <pc:docMk/>
            <pc:sldMk cId="3568714515" sldId="805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5:33.674" v="264" actId="478"/>
          <ac:spMkLst>
            <pc:docMk/>
            <pc:sldMk cId="3568714515" sldId="805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703000834" sldId="806"/>
        </pc:sldMkLst>
        <pc:spChg chg="del">
          <ac:chgData name="akita yamada" userId="8b118bcca7e896d8" providerId="LiveId" clId="{CE9E0C8B-962D-4D55-BC0C-F334FF0B65D9}" dt="2023-11-03T13:15:45.223" v="266" actId="478"/>
          <ac:spMkLst>
            <pc:docMk/>
            <pc:sldMk cId="703000834" sldId="806"/>
            <ac:spMk id="4" creationId="{170C01A7-1D48-7516-A83D-A99773C1D0D7}"/>
          </ac:spMkLst>
        </pc:spChg>
        <pc:spChg chg="add del mod">
          <ac:chgData name="akita yamada" userId="8b118bcca7e896d8" providerId="LiveId" clId="{CE9E0C8B-962D-4D55-BC0C-F334FF0B65D9}" dt="2023-11-03T13:16:17.731" v="271" actId="478"/>
          <ac:spMkLst>
            <pc:docMk/>
            <pc:sldMk cId="703000834" sldId="806"/>
            <ac:spMk id="7" creationId="{CE2FF9F4-7D1D-E35C-FEEC-78E66C6E9BED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703000834" sldId="806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703000834" sldId="806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5:45.223" v="266" actId="478"/>
          <ac:spMkLst>
            <pc:docMk/>
            <pc:sldMk cId="703000834" sldId="806"/>
            <ac:spMk id="11" creationId="{940F3A61-54D8-7FA3-9BE8-8D2132BE951C}"/>
          </ac:spMkLst>
        </pc:spChg>
        <pc:spChg chg="add del mod">
          <ac:chgData name="akita yamada" userId="8b118bcca7e896d8" providerId="LiveId" clId="{CE9E0C8B-962D-4D55-BC0C-F334FF0B65D9}" dt="2023-11-03T13:16:17.731" v="271" actId="478"/>
          <ac:spMkLst>
            <pc:docMk/>
            <pc:sldMk cId="703000834" sldId="806"/>
            <ac:spMk id="15" creationId="{641E948C-1C4E-0253-7A68-255B79EE682E}"/>
          </ac:spMkLst>
        </pc:spChg>
        <pc:spChg chg="add mod">
          <ac:chgData name="akita yamada" userId="8b118bcca7e896d8" providerId="LiveId" clId="{CE9E0C8B-962D-4D55-BC0C-F334FF0B65D9}" dt="2023-11-03T13:16:24.108" v="272"/>
          <ac:spMkLst>
            <pc:docMk/>
            <pc:sldMk cId="703000834" sldId="806"/>
            <ac:spMk id="16" creationId="{654F89F9-0059-F4CA-2F86-7FB96E977B85}"/>
          </ac:spMkLst>
        </pc:spChg>
        <pc:spChg chg="add mod">
          <ac:chgData name="akita yamada" userId="8b118bcca7e896d8" providerId="LiveId" clId="{CE9E0C8B-962D-4D55-BC0C-F334FF0B65D9}" dt="2023-11-03T13:16:24.108" v="272"/>
          <ac:spMkLst>
            <pc:docMk/>
            <pc:sldMk cId="703000834" sldId="806"/>
            <ac:spMk id="17" creationId="{03E26A46-74BF-F272-1146-3CA1B83B1395}"/>
          </ac:spMkLst>
        </pc:spChg>
        <pc:spChg chg="del">
          <ac:chgData name="akita yamada" userId="8b118bcca7e896d8" providerId="LiveId" clId="{CE9E0C8B-962D-4D55-BC0C-F334FF0B65D9}" dt="2023-11-03T13:15:45.223" v="266" actId="478"/>
          <ac:spMkLst>
            <pc:docMk/>
            <pc:sldMk cId="703000834" sldId="806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5:45.223" v="266" actId="478"/>
          <ac:spMkLst>
            <pc:docMk/>
            <pc:sldMk cId="703000834" sldId="806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939206049" sldId="807"/>
        </pc:sldMkLst>
        <pc:spChg chg="del">
          <ac:chgData name="akita yamada" userId="8b118bcca7e896d8" providerId="LiveId" clId="{CE9E0C8B-962D-4D55-BC0C-F334FF0B65D9}" dt="2023-11-03T13:15:54.238" v="268" actId="478"/>
          <ac:spMkLst>
            <pc:docMk/>
            <pc:sldMk cId="939206049" sldId="807"/>
            <ac:spMk id="4" creationId="{170C01A7-1D48-7516-A83D-A99773C1D0D7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939206049" sldId="807"/>
            <ac:spMk id="8" creationId="{EE3149B1-4560-48A1-A6BD-312873F09898}"/>
          </ac:spMkLst>
        </pc:spChg>
        <pc:spChg chg="add mod">
          <ac:chgData name="akita yamada" userId="8b118bcca7e896d8" providerId="LiveId" clId="{CE9E0C8B-962D-4D55-BC0C-F334FF0B65D9}" dt="2023-11-03T13:15:55.928" v="269"/>
          <ac:spMkLst>
            <pc:docMk/>
            <pc:sldMk cId="939206049" sldId="807"/>
            <ac:spMk id="9" creationId="{164402A6-27EA-69F1-1C63-053763D4E86A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939206049" sldId="807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5:54.238" v="268" actId="478"/>
          <ac:spMkLst>
            <pc:docMk/>
            <pc:sldMk cId="939206049" sldId="807"/>
            <ac:spMk id="11" creationId="{940F3A61-54D8-7FA3-9BE8-8D2132BE951C}"/>
          </ac:spMkLst>
        </pc:spChg>
        <pc:spChg chg="add mod">
          <ac:chgData name="akita yamada" userId="8b118bcca7e896d8" providerId="LiveId" clId="{CE9E0C8B-962D-4D55-BC0C-F334FF0B65D9}" dt="2023-11-03T13:16:08.388" v="270" actId="207"/>
          <ac:spMkLst>
            <pc:docMk/>
            <pc:sldMk cId="939206049" sldId="807"/>
            <ac:spMk id="15" creationId="{76847A22-FBD2-9357-F16C-9A877B320F8C}"/>
          </ac:spMkLst>
        </pc:spChg>
        <pc:spChg chg="del">
          <ac:chgData name="akita yamada" userId="8b118bcca7e896d8" providerId="LiveId" clId="{CE9E0C8B-962D-4D55-BC0C-F334FF0B65D9}" dt="2023-11-03T13:15:54.238" v="268" actId="478"/>
          <ac:spMkLst>
            <pc:docMk/>
            <pc:sldMk cId="939206049" sldId="807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5:54.238" v="268" actId="478"/>
          <ac:spMkLst>
            <pc:docMk/>
            <pc:sldMk cId="939206049" sldId="807"/>
            <ac:spMk id="30" creationId="{F5EEC478-882D-FFD3-BFD0-3B4CC22836F0}"/>
          </ac:spMkLst>
        </pc:spChg>
      </pc:sldChg>
      <pc:sldChg chg="addSp delSp modSp add mod modAnim">
        <pc:chgData name="akita yamada" userId="8b118bcca7e896d8" providerId="LiveId" clId="{CE9E0C8B-962D-4D55-BC0C-F334FF0B65D9}" dt="2023-11-03T22:51:13.459" v="989"/>
        <pc:sldMkLst>
          <pc:docMk/>
          <pc:sldMk cId="3393356373" sldId="808"/>
        </pc:sldMkLst>
        <pc:spChg chg="del">
          <ac:chgData name="akita yamada" userId="8b118bcca7e896d8" providerId="LiveId" clId="{CE9E0C8B-962D-4D55-BC0C-F334FF0B65D9}" dt="2023-11-03T13:16:51.410" v="277" actId="478"/>
          <ac:spMkLst>
            <pc:docMk/>
            <pc:sldMk cId="3393356373" sldId="808"/>
            <ac:spMk id="4" creationId="{170C01A7-1D48-7516-A83D-A99773C1D0D7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393356373" sldId="808"/>
            <ac:spMk id="8" creationId="{EE3149B1-4560-48A1-A6BD-312873F09898}"/>
          </ac:spMkLst>
        </pc:spChg>
        <pc:spChg chg="add mod">
          <ac:chgData name="akita yamada" userId="8b118bcca7e896d8" providerId="LiveId" clId="{CE9E0C8B-962D-4D55-BC0C-F334FF0B65D9}" dt="2023-11-03T13:16:58.565" v="279" actId="207"/>
          <ac:spMkLst>
            <pc:docMk/>
            <pc:sldMk cId="3393356373" sldId="808"/>
            <ac:spMk id="9" creationId="{52F206CE-7F2A-6C3E-E946-B097ECD3FE5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393356373" sldId="808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6:51.410" v="277" actId="478"/>
          <ac:spMkLst>
            <pc:docMk/>
            <pc:sldMk cId="3393356373" sldId="808"/>
            <ac:spMk id="11" creationId="{940F3A61-54D8-7FA3-9BE8-8D2132BE951C}"/>
          </ac:spMkLst>
        </pc:spChg>
        <pc:spChg chg="add mod">
          <ac:chgData name="akita yamada" userId="8b118bcca7e896d8" providerId="LiveId" clId="{CE9E0C8B-962D-4D55-BC0C-F334FF0B65D9}" dt="2023-11-03T13:16:58.565" v="279" actId="207"/>
          <ac:spMkLst>
            <pc:docMk/>
            <pc:sldMk cId="3393356373" sldId="808"/>
            <ac:spMk id="16" creationId="{848E5723-7E6B-E252-0CEF-9B881D8A27F9}"/>
          </ac:spMkLst>
        </pc:spChg>
        <pc:spChg chg="del">
          <ac:chgData name="akita yamada" userId="8b118bcca7e896d8" providerId="LiveId" clId="{CE9E0C8B-962D-4D55-BC0C-F334FF0B65D9}" dt="2023-11-03T13:16:51.410" v="277" actId="478"/>
          <ac:spMkLst>
            <pc:docMk/>
            <pc:sldMk cId="3393356373" sldId="808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6:51.410" v="277" actId="478"/>
          <ac:spMkLst>
            <pc:docMk/>
            <pc:sldMk cId="3393356373" sldId="808"/>
            <ac:spMk id="30" creationId="{F5EEC478-882D-FFD3-BFD0-3B4CC22836F0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454075118" sldId="809"/>
        </pc:sldMkLst>
        <pc:spChg chg="del">
          <ac:chgData name="akita yamada" userId="8b118bcca7e896d8" providerId="LiveId" clId="{CE9E0C8B-962D-4D55-BC0C-F334FF0B65D9}" dt="2023-11-03T13:17:04.952" v="280" actId="478"/>
          <ac:spMkLst>
            <pc:docMk/>
            <pc:sldMk cId="454075118" sldId="809"/>
            <ac:spMk id="4" creationId="{170C01A7-1D48-7516-A83D-A99773C1D0D7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454075118" sldId="809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454075118" sldId="809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7:04.952" v="280" actId="478"/>
          <ac:spMkLst>
            <pc:docMk/>
            <pc:sldMk cId="454075118" sldId="809"/>
            <ac:spMk id="11" creationId="{940F3A61-54D8-7FA3-9BE8-8D2132BE951C}"/>
          </ac:spMkLst>
        </pc:spChg>
        <pc:spChg chg="mod">
          <ac:chgData name="akita yamada" userId="8b118bcca7e896d8" providerId="LiveId" clId="{CE9E0C8B-962D-4D55-BC0C-F334FF0B65D9}" dt="2023-11-03T14:36:19.551" v="571" actId="207"/>
          <ac:spMkLst>
            <pc:docMk/>
            <pc:sldMk cId="454075118" sldId="809"/>
            <ac:spMk id="15" creationId="{FB037A76-B6B9-2453-1667-5D23C2FF3DAA}"/>
          </ac:spMkLst>
        </pc:spChg>
        <pc:spChg chg="del">
          <ac:chgData name="akita yamada" userId="8b118bcca7e896d8" providerId="LiveId" clId="{CE9E0C8B-962D-4D55-BC0C-F334FF0B65D9}" dt="2023-11-03T13:17:04.952" v="280" actId="478"/>
          <ac:spMkLst>
            <pc:docMk/>
            <pc:sldMk cId="454075118" sldId="809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7:04.952" v="280" actId="478"/>
          <ac:spMkLst>
            <pc:docMk/>
            <pc:sldMk cId="454075118" sldId="809"/>
            <ac:spMk id="30" creationId="{F5EEC478-882D-FFD3-BFD0-3B4CC22836F0}"/>
          </ac:spMkLst>
        </pc:spChg>
        <pc:spChg chg="add mod">
          <ac:chgData name="akita yamada" userId="8b118bcca7e896d8" providerId="LiveId" clId="{CE9E0C8B-962D-4D55-BC0C-F334FF0B65D9}" dt="2023-11-03T13:17:05.401" v="281"/>
          <ac:spMkLst>
            <pc:docMk/>
            <pc:sldMk cId="454075118" sldId="809"/>
            <ac:spMk id="55" creationId="{4010EB2E-3F3D-1D2B-E9D5-B3E38412BB67}"/>
          </ac:spMkLst>
        </pc:spChg>
        <pc:spChg chg="add mod">
          <ac:chgData name="akita yamada" userId="8b118bcca7e896d8" providerId="LiveId" clId="{CE9E0C8B-962D-4D55-BC0C-F334FF0B65D9}" dt="2023-11-03T13:17:05.401" v="281"/>
          <ac:spMkLst>
            <pc:docMk/>
            <pc:sldMk cId="454075118" sldId="809"/>
            <ac:spMk id="56" creationId="{DDC04653-E36F-6E73-D984-FD17158FD19A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1776015244" sldId="810"/>
        </pc:sldMkLst>
        <pc:spChg chg="del">
          <ac:chgData name="akita yamada" userId="8b118bcca7e896d8" providerId="LiveId" clId="{CE9E0C8B-962D-4D55-BC0C-F334FF0B65D9}" dt="2023-11-03T13:17:11.432" v="282" actId="478"/>
          <ac:spMkLst>
            <pc:docMk/>
            <pc:sldMk cId="1776015244" sldId="810"/>
            <ac:spMk id="4" creationId="{170C01A7-1D48-7516-A83D-A99773C1D0D7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1776015244" sldId="810"/>
            <ac:spMk id="8" creationId="{EE3149B1-4560-48A1-A6BD-312873F09898}"/>
          </ac:spMkLst>
        </pc:spChg>
        <pc:spChg chg="add mod">
          <ac:chgData name="akita yamada" userId="8b118bcca7e896d8" providerId="LiveId" clId="{CE9E0C8B-962D-4D55-BC0C-F334FF0B65D9}" dt="2023-11-03T13:17:12.524" v="283"/>
          <ac:spMkLst>
            <pc:docMk/>
            <pc:sldMk cId="1776015244" sldId="810"/>
            <ac:spMk id="9" creationId="{8D118743-88E5-B5F3-6E24-C560554D4954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776015244" sldId="810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3:17:11.432" v="282" actId="478"/>
          <ac:spMkLst>
            <pc:docMk/>
            <pc:sldMk cId="1776015244" sldId="810"/>
            <ac:spMk id="11" creationId="{940F3A61-54D8-7FA3-9BE8-8D2132BE951C}"/>
          </ac:spMkLst>
        </pc:spChg>
        <pc:spChg chg="mod">
          <ac:chgData name="akita yamada" userId="8b118bcca7e896d8" providerId="LiveId" clId="{CE9E0C8B-962D-4D55-BC0C-F334FF0B65D9}" dt="2023-11-03T14:36:24.207" v="572" actId="207"/>
          <ac:spMkLst>
            <pc:docMk/>
            <pc:sldMk cId="1776015244" sldId="810"/>
            <ac:spMk id="15" creationId="{FB037A76-B6B9-2453-1667-5D23C2FF3DAA}"/>
          </ac:spMkLst>
        </pc:spChg>
        <pc:spChg chg="del">
          <ac:chgData name="akita yamada" userId="8b118bcca7e896d8" providerId="LiveId" clId="{CE9E0C8B-962D-4D55-BC0C-F334FF0B65D9}" dt="2023-11-03T13:17:11.432" v="282" actId="478"/>
          <ac:spMkLst>
            <pc:docMk/>
            <pc:sldMk cId="1776015244" sldId="810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7:11.432" v="282" actId="478"/>
          <ac:spMkLst>
            <pc:docMk/>
            <pc:sldMk cId="1776015244" sldId="810"/>
            <ac:spMk id="30" creationId="{F5EEC478-882D-FFD3-BFD0-3B4CC22836F0}"/>
          </ac:spMkLst>
        </pc:spChg>
        <pc:spChg chg="add mod">
          <ac:chgData name="akita yamada" userId="8b118bcca7e896d8" providerId="LiveId" clId="{CE9E0C8B-962D-4D55-BC0C-F334FF0B65D9}" dt="2023-11-03T13:17:12.524" v="283"/>
          <ac:spMkLst>
            <pc:docMk/>
            <pc:sldMk cId="1776015244" sldId="810"/>
            <ac:spMk id="33" creationId="{D06F340E-8D42-018F-A686-6DE5E7545FF5}"/>
          </ac:spMkLst>
        </pc:spChg>
      </pc:sldChg>
      <pc:sldChg chg="addSp delSp modSp add del mod">
        <pc:chgData name="akita yamada" userId="8b118bcca7e896d8" providerId="LiveId" clId="{CE9E0C8B-962D-4D55-BC0C-F334FF0B65D9}" dt="2023-11-03T14:39:03.700" v="641" actId="47"/>
        <pc:sldMkLst>
          <pc:docMk/>
          <pc:sldMk cId="94571654" sldId="811"/>
        </pc:sldMkLst>
        <pc:spChg chg="del">
          <ac:chgData name="akita yamada" userId="8b118bcca7e896d8" providerId="LiveId" clId="{CE9E0C8B-962D-4D55-BC0C-F334FF0B65D9}" dt="2023-11-03T13:17:21.036" v="284" actId="478"/>
          <ac:spMkLst>
            <pc:docMk/>
            <pc:sldMk cId="94571654" sldId="811"/>
            <ac:spMk id="4" creationId="{170C01A7-1D48-7516-A83D-A99773C1D0D7}"/>
          </ac:spMkLst>
        </pc:spChg>
        <pc:spChg chg="add mod">
          <ac:chgData name="akita yamada" userId="8b118bcca7e896d8" providerId="LiveId" clId="{CE9E0C8B-962D-4D55-BC0C-F334FF0B65D9}" dt="2023-11-03T13:17:22.903" v="285"/>
          <ac:spMkLst>
            <pc:docMk/>
            <pc:sldMk cId="94571654" sldId="811"/>
            <ac:spMk id="9" creationId="{742ED83E-FD37-7CD2-BA85-528B8EBDEBBD}"/>
          </ac:spMkLst>
        </pc:spChg>
        <pc:spChg chg="del">
          <ac:chgData name="akita yamada" userId="8b118bcca7e896d8" providerId="LiveId" clId="{CE9E0C8B-962D-4D55-BC0C-F334FF0B65D9}" dt="2023-11-03T13:17:21.036" v="284" actId="478"/>
          <ac:spMkLst>
            <pc:docMk/>
            <pc:sldMk cId="94571654" sldId="811"/>
            <ac:spMk id="11" creationId="{940F3A61-54D8-7FA3-9BE8-8D2132BE951C}"/>
          </ac:spMkLst>
        </pc:spChg>
        <pc:spChg chg="del mod">
          <ac:chgData name="akita yamada" userId="8b118bcca7e896d8" providerId="LiveId" clId="{CE9E0C8B-962D-4D55-BC0C-F334FF0B65D9}" dt="2023-11-03T14:38:27.248" v="598" actId="21"/>
          <ac:spMkLst>
            <pc:docMk/>
            <pc:sldMk cId="94571654" sldId="811"/>
            <ac:spMk id="15" creationId="{FB037A76-B6B9-2453-1667-5D23C2FF3DAA}"/>
          </ac:spMkLst>
        </pc:spChg>
        <pc:spChg chg="add mod">
          <ac:chgData name="akita yamada" userId="8b118bcca7e896d8" providerId="LiveId" clId="{CE9E0C8B-962D-4D55-BC0C-F334FF0B65D9}" dt="2023-11-03T13:17:22.903" v="285"/>
          <ac:spMkLst>
            <pc:docMk/>
            <pc:sldMk cId="94571654" sldId="811"/>
            <ac:spMk id="16" creationId="{8F2E7454-C30E-14C8-6136-7D81A7A90850}"/>
          </ac:spMkLst>
        </pc:spChg>
        <pc:spChg chg="del">
          <ac:chgData name="akita yamada" userId="8b118bcca7e896d8" providerId="LiveId" clId="{CE9E0C8B-962D-4D55-BC0C-F334FF0B65D9}" dt="2023-11-03T13:17:21.036" v="284" actId="478"/>
          <ac:spMkLst>
            <pc:docMk/>
            <pc:sldMk cId="94571654" sldId="811"/>
            <ac:spMk id="28" creationId="{3D117AF2-79B1-05F7-008E-FF39C708C881}"/>
          </ac:spMkLst>
        </pc:spChg>
        <pc:spChg chg="del">
          <ac:chgData name="akita yamada" userId="8b118bcca7e896d8" providerId="LiveId" clId="{CE9E0C8B-962D-4D55-BC0C-F334FF0B65D9}" dt="2023-11-03T13:17:21.036" v="284" actId="478"/>
          <ac:spMkLst>
            <pc:docMk/>
            <pc:sldMk cId="94571654" sldId="811"/>
            <ac:spMk id="30" creationId="{F5EEC478-882D-FFD3-BFD0-3B4CC22836F0}"/>
          </ac:spMkLst>
        </pc:spChg>
      </pc:sldChg>
      <pc:sldChg chg="addSp modSp add mod">
        <pc:chgData name="akita yamada" userId="8b118bcca7e896d8" providerId="LiveId" clId="{CE9E0C8B-962D-4D55-BC0C-F334FF0B65D9}" dt="2023-11-04T00:31:24.860" v="1972" actId="20577"/>
        <pc:sldMkLst>
          <pc:docMk/>
          <pc:sldMk cId="1045390156" sldId="812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1045390156" sldId="812"/>
            <ac:spMk id="4" creationId="{AB634A8C-8A30-444C-8E79-310AE517CF50}"/>
          </ac:spMkLst>
        </pc:spChg>
        <pc:spChg chg="mod">
          <ac:chgData name="akita yamada" userId="8b118bcca7e896d8" providerId="LiveId" clId="{CE9E0C8B-962D-4D55-BC0C-F334FF0B65D9}" dt="2023-11-04T00:30:13.179" v="1782" actId="20577"/>
          <ac:spMkLst>
            <pc:docMk/>
            <pc:sldMk cId="1045390156" sldId="812"/>
            <ac:spMk id="7" creationId="{A58E13EA-C539-411D-8D2F-5F5867E1332E}"/>
          </ac:spMkLst>
        </pc:spChg>
        <pc:spChg chg="add mod">
          <ac:chgData name="akita yamada" userId="8b118bcca7e896d8" providerId="LiveId" clId="{CE9E0C8B-962D-4D55-BC0C-F334FF0B65D9}" dt="2023-11-04T00:31:24.860" v="1972" actId="20577"/>
          <ac:spMkLst>
            <pc:docMk/>
            <pc:sldMk cId="1045390156" sldId="812"/>
            <ac:spMk id="8" creationId="{E2286812-7377-ABBB-E4B0-015A72AABC3C}"/>
          </ac:spMkLst>
        </pc:spChg>
        <pc:cxnChg chg="add mod">
          <ac:chgData name="akita yamada" userId="8b118bcca7e896d8" providerId="LiveId" clId="{CE9E0C8B-962D-4D55-BC0C-F334FF0B65D9}" dt="2023-11-04T00:30:15.299" v="1799" actId="1035"/>
          <ac:cxnSpMkLst>
            <pc:docMk/>
            <pc:sldMk cId="1045390156" sldId="812"/>
            <ac:cxnSpMk id="3" creationId="{A18D2A46-4D85-5837-00D1-50DD51E6EBAF}"/>
          </ac:cxnSpMkLst>
        </pc:cxnChg>
      </pc:sldChg>
      <pc:sldChg chg="addSp delSp modSp add mod">
        <pc:chgData name="akita yamada" userId="8b118bcca7e896d8" providerId="LiveId" clId="{CE9E0C8B-962D-4D55-BC0C-F334FF0B65D9}" dt="2023-11-03T23:01:06.940" v="1458" actId="1076"/>
        <pc:sldMkLst>
          <pc:docMk/>
          <pc:sldMk cId="591740950" sldId="813"/>
        </pc:sldMkLst>
        <pc:spChg chg="add del mod">
          <ac:chgData name="akita yamada" userId="8b118bcca7e896d8" providerId="LiveId" clId="{CE9E0C8B-962D-4D55-BC0C-F334FF0B65D9}" dt="2023-11-03T23:01:04.302" v="1457" actId="478"/>
          <ac:spMkLst>
            <pc:docMk/>
            <pc:sldMk cId="591740950" sldId="813"/>
            <ac:spMk id="3" creationId="{8605D9D9-DA81-B7B6-6FC7-6A327FC68861}"/>
          </ac:spMkLst>
        </pc:spChg>
        <pc:spChg chg="add mod">
          <ac:chgData name="akita yamada" userId="8b118bcca7e896d8" providerId="LiveId" clId="{CE9E0C8B-962D-4D55-BC0C-F334FF0B65D9}" dt="2023-11-03T23:01:06.940" v="1458" actId="1076"/>
          <ac:spMkLst>
            <pc:docMk/>
            <pc:sldMk cId="591740950" sldId="813"/>
            <ac:spMk id="4" creationId="{18CE7CC4-9F3A-B5B5-DAFB-F1AB59BC9339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591740950" sldId="813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591740950" sldId="813"/>
            <ac:spMk id="10" creationId="{A7FC5819-A38B-4B54-A057-C43BB54BF755}"/>
          </ac:spMkLst>
        </pc:spChg>
      </pc:sldChg>
      <pc:sldChg chg="addSp modSp add mod">
        <pc:chgData name="akita yamada" userId="8b118bcca7e896d8" providerId="LiveId" clId="{CE9E0C8B-962D-4D55-BC0C-F334FF0B65D9}" dt="2023-11-03T23:14:50.250" v="1600" actId="207"/>
        <pc:sldMkLst>
          <pc:docMk/>
          <pc:sldMk cId="1767592876" sldId="814"/>
        </pc:sldMkLst>
        <pc:spChg chg="add mod">
          <ac:chgData name="akita yamada" userId="8b118bcca7e896d8" providerId="LiveId" clId="{CE9E0C8B-962D-4D55-BC0C-F334FF0B65D9}" dt="2023-11-03T14:40:51.861" v="678" actId="1035"/>
          <ac:spMkLst>
            <pc:docMk/>
            <pc:sldMk cId="1767592876" sldId="814"/>
            <ac:spMk id="3" creationId="{1A2C5E38-924F-B5F4-24A5-F236E89DA50B}"/>
          </ac:spMkLst>
        </pc:spChg>
        <pc:spChg chg="mod">
          <ac:chgData name="akita yamada" userId="8b118bcca7e896d8" providerId="LiveId" clId="{CE9E0C8B-962D-4D55-BC0C-F334FF0B65D9}" dt="2023-11-03T23:14:50.250" v="1600" actId="207"/>
          <ac:spMkLst>
            <pc:docMk/>
            <pc:sldMk cId="1767592876" sldId="814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1767592876" sldId="814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767592876" sldId="814"/>
            <ac:spMk id="10" creationId="{A7FC5819-A38B-4B54-A057-C43BB54BF755}"/>
          </ac:spMkLst>
        </pc:spChg>
      </pc:sldChg>
      <pc:sldChg chg="addSp delSp modSp add">
        <pc:chgData name="akita yamada" userId="8b118bcca7e896d8" providerId="LiveId" clId="{CE9E0C8B-962D-4D55-BC0C-F334FF0B65D9}" dt="2023-11-03T23:01:55.101" v="1481" actId="207"/>
        <pc:sldMkLst>
          <pc:docMk/>
          <pc:sldMk cId="1510499523" sldId="815"/>
        </pc:sldMkLst>
        <pc:spChg chg="add del mod">
          <ac:chgData name="akita yamada" userId="8b118bcca7e896d8" providerId="LiveId" clId="{CE9E0C8B-962D-4D55-BC0C-F334FF0B65D9}" dt="2023-11-03T14:41:14.715" v="698"/>
          <ac:spMkLst>
            <pc:docMk/>
            <pc:sldMk cId="1510499523" sldId="815"/>
            <ac:spMk id="3" creationId="{F2431BD8-59AB-786A-471E-546229C834BD}"/>
          </ac:spMkLst>
        </pc:spChg>
        <pc:spChg chg="mod">
          <ac:chgData name="akita yamada" userId="8b118bcca7e896d8" providerId="LiveId" clId="{CE9E0C8B-962D-4D55-BC0C-F334FF0B65D9}" dt="2023-11-03T23:01:55.101" v="1481" actId="207"/>
          <ac:spMkLst>
            <pc:docMk/>
            <pc:sldMk cId="1510499523" sldId="815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1510499523" sldId="815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510499523" sldId="815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13:09:21.729" v="164"/>
          <ac:spMkLst>
            <pc:docMk/>
            <pc:sldMk cId="1510499523" sldId="815"/>
            <ac:spMk id="21" creationId="{B57B1A0D-C505-4B69-ADBF-8C91232A937E}"/>
          </ac:spMkLst>
        </pc:spChg>
      </pc:sldChg>
      <pc:sldChg chg="addSp delSp modSp add">
        <pc:chgData name="akita yamada" userId="8b118bcca7e896d8" providerId="LiveId" clId="{CE9E0C8B-962D-4D55-BC0C-F334FF0B65D9}" dt="2023-11-03T23:02:01.219" v="1482"/>
        <pc:sldMkLst>
          <pc:docMk/>
          <pc:sldMk cId="2758921452" sldId="816"/>
        </pc:sldMkLst>
        <pc:spChg chg="add del mod">
          <ac:chgData name="akita yamada" userId="8b118bcca7e896d8" providerId="LiveId" clId="{CE9E0C8B-962D-4D55-BC0C-F334FF0B65D9}" dt="2023-11-03T14:41:13.412" v="697"/>
          <ac:spMkLst>
            <pc:docMk/>
            <pc:sldMk cId="2758921452" sldId="816"/>
            <ac:spMk id="3" creationId="{1DDF997A-3154-F2E8-EAB5-F2850DC6D509}"/>
          </ac:spMkLst>
        </pc:spChg>
        <pc:spChg chg="mod">
          <ac:chgData name="akita yamada" userId="8b118bcca7e896d8" providerId="LiveId" clId="{CE9E0C8B-962D-4D55-BC0C-F334FF0B65D9}" dt="2023-11-03T23:02:01.219" v="1482"/>
          <ac:spMkLst>
            <pc:docMk/>
            <pc:sldMk cId="2758921452" sldId="816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2758921452" sldId="816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758921452" sldId="816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13:09:21.729" v="164"/>
          <ac:spMkLst>
            <pc:docMk/>
            <pc:sldMk cId="2758921452" sldId="816"/>
            <ac:spMk id="21" creationId="{B57B1A0D-C505-4B69-ADBF-8C91232A937E}"/>
          </ac:spMkLst>
        </pc:spChg>
      </pc:sldChg>
      <pc:sldChg chg="addSp delSp modSp add">
        <pc:chgData name="akita yamada" userId="8b118bcca7e896d8" providerId="LiveId" clId="{CE9E0C8B-962D-4D55-BC0C-F334FF0B65D9}" dt="2023-11-03T23:02:03.890" v="1483"/>
        <pc:sldMkLst>
          <pc:docMk/>
          <pc:sldMk cId="2114897951" sldId="817"/>
        </pc:sldMkLst>
        <pc:spChg chg="add del mod">
          <ac:chgData name="akita yamada" userId="8b118bcca7e896d8" providerId="LiveId" clId="{CE9E0C8B-962D-4D55-BC0C-F334FF0B65D9}" dt="2023-11-03T14:41:11.890" v="696"/>
          <ac:spMkLst>
            <pc:docMk/>
            <pc:sldMk cId="2114897951" sldId="817"/>
            <ac:spMk id="4" creationId="{F40B8139-0DBF-815E-EE5A-1D3F1A49C72C}"/>
          </ac:spMkLst>
        </pc:spChg>
        <pc:spChg chg="mod">
          <ac:chgData name="akita yamada" userId="8b118bcca7e896d8" providerId="LiveId" clId="{CE9E0C8B-962D-4D55-BC0C-F334FF0B65D9}" dt="2023-11-03T23:02:03.890" v="1483"/>
          <ac:spMkLst>
            <pc:docMk/>
            <pc:sldMk cId="2114897951" sldId="817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2114897951" sldId="817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114897951" sldId="817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13:09:21.729" v="164"/>
          <ac:spMkLst>
            <pc:docMk/>
            <pc:sldMk cId="2114897951" sldId="817"/>
            <ac:spMk id="21" creationId="{B57B1A0D-C505-4B69-ADBF-8C91232A937E}"/>
          </ac:spMkLst>
        </pc:spChg>
        <pc:spChg chg="add del mod">
          <ac:chgData name="akita yamada" userId="8b118bcca7e896d8" providerId="LiveId" clId="{CE9E0C8B-962D-4D55-BC0C-F334FF0B65D9}" dt="2023-11-03T14:41:11.324" v="695"/>
          <ac:spMkLst>
            <pc:docMk/>
            <pc:sldMk cId="2114897951" sldId="817"/>
            <ac:spMk id="56" creationId="{19C58D62-FD20-04EB-2347-654DEF60A3A7}"/>
          </ac:spMkLst>
        </pc:spChg>
      </pc:sldChg>
      <pc:sldChg chg="addSp delSp modSp add mod">
        <pc:chgData name="akita yamada" userId="8b118bcca7e896d8" providerId="LiveId" clId="{CE9E0C8B-962D-4D55-BC0C-F334FF0B65D9}" dt="2023-11-03T23:02:09.667" v="1486"/>
        <pc:sldMkLst>
          <pc:docMk/>
          <pc:sldMk cId="890117138" sldId="818"/>
        </pc:sldMkLst>
        <pc:spChg chg="mod">
          <ac:chgData name="akita yamada" userId="8b118bcca7e896d8" providerId="LiveId" clId="{CE9E0C8B-962D-4D55-BC0C-F334FF0B65D9}" dt="2023-11-03T14:39:38.909" v="642" actId="113"/>
          <ac:spMkLst>
            <pc:docMk/>
            <pc:sldMk cId="890117138" sldId="818"/>
            <ac:spMk id="4" creationId="{1336932F-654B-814E-5F27-73E65719DA09}"/>
          </ac:spMkLst>
        </pc:spChg>
        <pc:spChg chg="add del mod">
          <ac:chgData name="akita yamada" userId="8b118bcca7e896d8" providerId="LiveId" clId="{CE9E0C8B-962D-4D55-BC0C-F334FF0B65D9}" dt="2023-11-03T14:41:09.251" v="693"/>
          <ac:spMkLst>
            <pc:docMk/>
            <pc:sldMk cId="890117138" sldId="818"/>
            <ac:spMk id="5" creationId="{04AC61EF-971C-9530-B074-3CFCD4E4218A}"/>
          </ac:spMkLst>
        </pc:spChg>
        <pc:spChg chg="add del mod">
          <ac:chgData name="akita yamada" userId="8b118bcca7e896d8" providerId="LiveId" clId="{CE9E0C8B-962D-4D55-BC0C-F334FF0B65D9}" dt="2023-11-03T14:41:09.047" v="692"/>
          <ac:spMkLst>
            <pc:docMk/>
            <pc:sldMk cId="890117138" sldId="818"/>
            <ac:spMk id="6" creationId="{0E38B968-F5D6-5166-4D55-4523F699C4A4}"/>
          </ac:spMkLst>
        </pc:spChg>
        <pc:spChg chg="add del">
          <ac:chgData name="akita yamada" userId="8b118bcca7e896d8" providerId="LiveId" clId="{CE9E0C8B-962D-4D55-BC0C-F334FF0B65D9}" dt="2023-11-03T23:02:08.321" v="1485" actId="22"/>
          <ac:spMkLst>
            <pc:docMk/>
            <pc:sldMk cId="890117138" sldId="818"/>
            <ac:spMk id="6" creationId="{BC021B76-3A69-0736-682E-C2003818B36F}"/>
          </ac:spMkLst>
        </pc:spChg>
        <pc:spChg chg="mod">
          <ac:chgData name="akita yamada" userId="8b118bcca7e896d8" providerId="LiveId" clId="{CE9E0C8B-962D-4D55-BC0C-F334FF0B65D9}" dt="2023-11-03T23:02:09.667" v="1486"/>
          <ac:spMkLst>
            <pc:docMk/>
            <pc:sldMk cId="890117138" sldId="818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890117138" sldId="818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890117138" sldId="818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22:52:11.607" v="1030" actId="20577"/>
          <ac:spMkLst>
            <pc:docMk/>
            <pc:sldMk cId="890117138" sldId="818"/>
            <ac:spMk id="21" creationId="{B57B1A0D-C505-4B69-ADBF-8C91232A937E}"/>
          </ac:spMkLst>
        </pc:spChg>
      </pc:sldChg>
      <pc:sldChg chg="addSp delSp modSp add mod">
        <pc:chgData name="akita yamada" userId="8b118bcca7e896d8" providerId="LiveId" clId="{CE9E0C8B-962D-4D55-BC0C-F334FF0B65D9}" dt="2023-11-03T23:02:15.607" v="1489"/>
        <pc:sldMkLst>
          <pc:docMk/>
          <pc:sldMk cId="3536419237" sldId="819"/>
        </pc:sldMkLst>
        <pc:spChg chg="mod">
          <ac:chgData name="akita yamada" userId="8b118bcca7e896d8" providerId="LiveId" clId="{CE9E0C8B-962D-4D55-BC0C-F334FF0B65D9}" dt="2023-11-03T23:02:15.607" v="1489"/>
          <ac:spMkLst>
            <pc:docMk/>
            <pc:sldMk cId="3536419237" sldId="819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536419237" sldId="819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536419237" sldId="819"/>
            <ac:spMk id="10" creationId="{A7FC5819-A38B-4B54-A057-C43BB54BF755}"/>
          </ac:spMkLst>
        </pc:spChg>
        <pc:spChg chg="add del mod">
          <ac:chgData name="akita yamada" userId="8b118bcca7e896d8" providerId="LiveId" clId="{CE9E0C8B-962D-4D55-BC0C-F334FF0B65D9}" dt="2023-11-03T14:41:04.996" v="688"/>
          <ac:spMkLst>
            <pc:docMk/>
            <pc:sldMk cId="3536419237" sldId="819"/>
            <ac:spMk id="14" creationId="{92ACD470-BB0D-7150-4A3F-3D65626E02A1}"/>
          </ac:spMkLst>
        </pc:spChg>
        <pc:spChg chg="mod">
          <ac:chgData name="akita yamada" userId="8b118bcca7e896d8" providerId="LiveId" clId="{CE9E0C8B-962D-4D55-BC0C-F334FF0B65D9}" dt="2023-11-03T22:52:18.690" v="1033"/>
          <ac:spMkLst>
            <pc:docMk/>
            <pc:sldMk cId="3536419237" sldId="819"/>
            <ac:spMk id="21" creationId="{B57B1A0D-C505-4B69-ADBF-8C91232A937E}"/>
          </ac:spMkLst>
        </pc:spChg>
      </pc:sldChg>
      <pc:sldChg chg="addSp delSp modSp add mod">
        <pc:chgData name="akita yamada" userId="8b118bcca7e896d8" providerId="LiveId" clId="{CE9E0C8B-962D-4D55-BC0C-F334FF0B65D9}" dt="2023-11-03T23:02:11.728" v="1487"/>
        <pc:sldMkLst>
          <pc:docMk/>
          <pc:sldMk cId="3999600651" sldId="820"/>
        </pc:sldMkLst>
        <pc:spChg chg="mod">
          <ac:chgData name="akita yamada" userId="8b118bcca7e896d8" providerId="LiveId" clId="{CE9E0C8B-962D-4D55-BC0C-F334FF0B65D9}" dt="2023-11-03T14:39:42.127" v="643" actId="113"/>
          <ac:spMkLst>
            <pc:docMk/>
            <pc:sldMk cId="3999600651" sldId="820"/>
            <ac:spMk id="4" creationId="{1336932F-654B-814E-5F27-73E65719DA09}"/>
          </ac:spMkLst>
        </pc:spChg>
        <pc:spChg chg="add del mod">
          <ac:chgData name="akita yamada" userId="8b118bcca7e896d8" providerId="LiveId" clId="{CE9E0C8B-962D-4D55-BC0C-F334FF0B65D9}" dt="2023-11-03T14:41:07.336" v="690"/>
          <ac:spMkLst>
            <pc:docMk/>
            <pc:sldMk cId="3999600651" sldId="820"/>
            <ac:spMk id="5" creationId="{18926CB8-E39F-DB99-FACC-D41D57E91E51}"/>
          </ac:spMkLst>
        </pc:spChg>
        <pc:spChg chg="mod">
          <ac:chgData name="akita yamada" userId="8b118bcca7e896d8" providerId="LiveId" clId="{CE9E0C8B-962D-4D55-BC0C-F334FF0B65D9}" dt="2023-11-03T23:02:11.728" v="1487"/>
          <ac:spMkLst>
            <pc:docMk/>
            <pc:sldMk cId="3999600651" sldId="820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999600651" sldId="820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999600651" sldId="820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22:52:15.676" v="1031"/>
          <ac:spMkLst>
            <pc:docMk/>
            <pc:sldMk cId="3999600651" sldId="820"/>
            <ac:spMk id="21" creationId="{B57B1A0D-C505-4B69-ADBF-8C91232A937E}"/>
          </ac:spMkLst>
        </pc:spChg>
      </pc:sldChg>
      <pc:sldChg chg="addSp delSp modSp add mod">
        <pc:chgData name="akita yamada" userId="8b118bcca7e896d8" providerId="LiveId" clId="{CE9E0C8B-962D-4D55-BC0C-F334FF0B65D9}" dt="2023-11-04T02:40:34.443" v="1973" actId="113"/>
        <pc:sldMkLst>
          <pc:docMk/>
          <pc:sldMk cId="3023372200" sldId="821"/>
        </pc:sldMkLst>
        <pc:spChg chg="mod">
          <ac:chgData name="akita yamada" userId="8b118bcca7e896d8" providerId="LiveId" clId="{CE9E0C8B-962D-4D55-BC0C-F334FF0B65D9}" dt="2023-11-04T02:40:34.443" v="1973" actId="113"/>
          <ac:spMkLst>
            <pc:docMk/>
            <pc:sldMk cId="3023372200" sldId="821"/>
            <ac:spMk id="4" creationId="{1336932F-654B-814E-5F27-73E65719DA09}"/>
          </ac:spMkLst>
        </pc:spChg>
        <pc:spChg chg="add del mod">
          <ac:chgData name="akita yamada" userId="8b118bcca7e896d8" providerId="LiveId" clId="{CE9E0C8B-962D-4D55-BC0C-F334FF0B65D9}" dt="2023-11-03T14:41:05.169" v="689"/>
          <ac:spMkLst>
            <pc:docMk/>
            <pc:sldMk cId="3023372200" sldId="821"/>
            <ac:spMk id="5" creationId="{2CAFF786-E2F6-85A8-9C1C-173E3EC48152}"/>
          </ac:spMkLst>
        </pc:spChg>
        <pc:spChg chg="mod">
          <ac:chgData name="akita yamada" userId="8b118bcca7e896d8" providerId="LiveId" clId="{CE9E0C8B-962D-4D55-BC0C-F334FF0B65D9}" dt="2023-11-03T23:02:13.737" v="1488"/>
          <ac:spMkLst>
            <pc:docMk/>
            <pc:sldMk cId="3023372200" sldId="821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023372200" sldId="821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023372200" sldId="821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22:52:17.199" v="1032"/>
          <ac:spMkLst>
            <pc:docMk/>
            <pc:sldMk cId="3023372200" sldId="821"/>
            <ac:spMk id="21" creationId="{B57B1A0D-C505-4B69-ADBF-8C91232A937E}"/>
          </ac:spMkLst>
        </pc:spChg>
      </pc:sldChg>
      <pc:sldChg chg="addSp delSp modSp add mod">
        <pc:chgData name="akita yamada" userId="8b118bcca7e896d8" providerId="LiveId" clId="{CE9E0C8B-962D-4D55-BC0C-F334FF0B65D9}" dt="2023-11-03T23:02:18.058" v="1490"/>
        <pc:sldMkLst>
          <pc:docMk/>
          <pc:sldMk cId="3969740810" sldId="822"/>
        </pc:sldMkLst>
        <pc:spChg chg="add del mod">
          <ac:chgData name="akita yamada" userId="8b118bcca7e896d8" providerId="LiveId" clId="{CE9E0C8B-962D-4D55-BC0C-F334FF0B65D9}" dt="2023-11-03T14:41:04.777" v="687"/>
          <ac:spMkLst>
            <pc:docMk/>
            <pc:sldMk cId="3969740810" sldId="822"/>
            <ac:spMk id="5" creationId="{178ABA45-4F27-890F-4E08-DCBEB882F43B}"/>
          </ac:spMkLst>
        </pc:spChg>
        <pc:spChg chg="mod">
          <ac:chgData name="akita yamada" userId="8b118bcca7e896d8" providerId="LiveId" clId="{CE9E0C8B-962D-4D55-BC0C-F334FF0B65D9}" dt="2023-11-03T23:02:18.058" v="1490"/>
          <ac:spMkLst>
            <pc:docMk/>
            <pc:sldMk cId="3969740810" sldId="822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969740810" sldId="822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969740810" sldId="822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22:52:20.307" v="1034"/>
          <ac:spMkLst>
            <pc:docMk/>
            <pc:sldMk cId="3969740810" sldId="822"/>
            <ac:spMk id="21" creationId="{B57B1A0D-C505-4B69-ADBF-8C91232A937E}"/>
          </ac:spMkLst>
        </pc:spChg>
      </pc:sldChg>
      <pc:sldChg chg="modSp add mod">
        <pc:chgData name="akita yamada" userId="8b118bcca7e896d8" providerId="LiveId" clId="{CE9E0C8B-962D-4D55-BC0C-F334FF0B65D9}" dt="2023-11-03T23:02:44.835" v="1493" actId="16959"/>
        <pc:sldMkLst>
          <pc:docMk/>
          <pc:sldMk cId="3825126405" sldId="823"/>
        </pc:sldMkLst>
        <pc:spChg chg="mod">
          <ac:chgData name="akita yamada" userId="8b118bcca7e896d8" providerId="LiveId" clId="{CE9E0C8B-962D-4D55-BC0C-F334FF0B65D9}" dt="2023-11-03T23:02:44.835" v="1493" actId="16959"/>
          <ac:spMkLst>
            <pc:docMk/>
            <pc:sldMk cId="3825126405" sldId="823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825126405" sldId="823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825126405" sldId="823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22:52:21.856" v="1035"/>
          <ac:spMkLst>
            <pc:docMk/>
            <pc:sldMk cId="3825126405" sldId="823"/>
            <ac:spMk id="21" creationId="{B57B1A0D-C505-4B69-ADBF-8C91232A937E}"/>
          </ac:spMkLst>
        </pc:spChg>
      </pc:sldChg>
      <pc:sldChg chg="modSp add mod">
        <pc:chgData name="akita yamada" userId="8b118bcca7e896d8" providerId="LiveId" clId="{CE9E0C8B-962D-4D55-BC0C-F334FF0B65D9}" dt="2023-11-03T23:03:00.227" v="1495" actId="167"/>
        <pc:sldMkLst>
          <pc:docMk/>
          <pc:sldMk cId="200387048" sldId="824"/>
        </pc:sldMkLst>
        <pc:spChg chg="mod ord">
          <ac:chgData name="akita yamada" userId="8b118bcca7e896d8" providerId="LiveId" clId="{CE9E0C8B-962D-4D55-BC0C-F334FF0B65D9}" dt="2023-11-03T23:03:00.227" v="1495" actId="167"/>
          <ac:spMkLst>
            <pc:docMk/>
            <pc:sldMk cId="200387048" sldId="824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200387048" sldId="824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00387048" sldId="824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22:54:27.488" v="1115" actId="6549"/>
          <ac:spMkLst>
            <pc:docMk/>
            <pc:sldMk cId="200387048" sldId="824"/>
            <ac:spMk id="21" creationId="{B57B1A0D-C505-4B69-ADBF-8C91232A937E}"/>
          </ac:spMkLst>
        </pc:spChg>
      </pc:sldChg>
      <pc:sldChg chg="addSp delSp modSp add mod modAnim">
        <pc:chgData name="akita yamada" userId="8b118bcca7e896d8" providerId="LiveId" clId="{CE9E0C8B-962D-4D55-BC0C-F334FF0B65D9}" dt="2023-11-03T23:09:00.239" v="1587"/>
        <pc:sldMkLst>
          <pc:docMk/>
          <pc:sldMk cId="359607179" sldId="827"/>
        </pc:sldMkLst>
        <pc:spChg chg="mod">
          <ac:chgData name="akita yamada" userId="8b118bcca7e896d8" providerId="LiveId" clId="{CE9E0C8B-962D-4D55-BC0C-F334FF0B65D9}" dt="2023-11-03T23:06:54.777" v="1561" actId="1076"/>
          <ac:spMkLst>
            <pc:docMk/>
            <pc:sldMk cId="359607179" sldId="827"/>
            <ac:spMk id="2" creationId="{1D2A1C4B-DB25-4984-99E7-A04F563FA8E3}"/>
          </ac:spMkLst>
        </pc:spChg>
        <pc:spChg chg="mod ord">
          <ac:chgData name="akita yamada" userId="8b118bcca7e896d8" providerId="LiveId" clId="{CE9E0C8B-962D-4D55-BC0C-F334FF0B65D9}" dt="2023-11-03T23:03:10.898" v="1497" actId="167"/>
          <ac:spMkLst>
            <pc:docMk/>
            <pc:sldMk cId="359607179" sldId="827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59607179" sldId="827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59607179" sldId="827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23:05:46.882" v="1550" actId="478"/>
          <ac:spMkLst>
            <pc:docMk/>
            <pc:sldMk cId="359607179" sldId="827"/>
            <ac:spMk id="19" creationId="{6711C6D8-CE10-44A1-B4E3-D525AA531757}"/>
          </ac:spMkLst>
        </pc:spChg>
        <pc:spChg chg="mod">
          <ac:chgData name="akita yamada" userId="8b118bcca7e896d8" providerId="LiveId" clId="{CE9E0C8B-962D-4D55-BC0C-F334FF0B65D9}" dt="2023-11-03T22:54:32.855" v="1116"/>
          <ac:spMkLst>
            <pc:docMk/>
            <pc:sldMk cId="359607179" sldId="827"/>
            <ac:spMk id="21" creationId="{B57B1A0D-C505-4B69-ADBF-8C91232A937E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22" creationId="{FCB03474-3991-9297-4A83-8D79BF8FEC97}"/>
          </ac:spMkLst>
        </pc:spChg>
        <pc:spChg chg="del">
          <ac:chgData name="akita yamada" userId="8b118bcca7e896d8" providerId="LiveId" clId="{CE9E0C8B-962D-4D55-BC0C-F334FF0B65D9}" dt="2023-11-03T23:05:43.255" v="1549" actId="478"/>
          <ac:spMkLst>
            <pc:docMk/>
            <pc:sldMk cId="359607179" sldId="827"/>
            <ac:spMk id="24" creationId="{85AF3A15-1410-CE36-1F05-AD2C8D5CE531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25" creationId="{C4A84CDA-7FB4-2D41-B8AA-DBB1989B9B4D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26" creationId="{5C613321-916C-0322-34DE-8C90849E85E4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27" creationId="{86F69891-4D40-8772-52E2-AA442B334319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28" creationId="{22883302-2AAE-D11D-1FC3-9F7928124CF4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30" creationId="{0FA3EA7D-ADB5-1C0A-C60F-C9AE8D525D2C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31" creationId="{27FE81FD-8EEB-1BCF-C532-E0887A4CB770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32" creationId="{775C196D-B960-F6C1-BAE7-9F6E2D65302F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33" creationId="{6F8BB2D5-0C06-4ECE-32A2-686703803EB6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34" creationId="{39A69B27-CA31-B25B-D90C-44E0EDCD4594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35" creationId="{03EA7D5A-6A4E-1DD1-44CA-F2B0F6A87BAE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36" creationId="{089ACB88-C562-255B-07A4-3A8D04B66934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37" creationId="{4A6B49E0-6957-63B7-8C9D-4732AE713AA6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38" creationId="{D846A7C7-8B76-41CA-6028-8DFA86B60A35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39" creationId="{4832B58D-042D-8BF3-C40E-32445FC91215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40" creationId="{9FD104CD-A4C2-7BC1-082A-4345CDC304B5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41" creationId="{8C32610A-4A67-2021-C600-CD2589A7237A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42" creationId="{B01005AD-4CAE-3E8C-5472-0904917FD03C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43" creationId="{11E94510-B7E2-B853-63DE-32051902941A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44" creationId="{ACD58F75-BDFD-297F-3400-1C40330E09C1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45" creationId="{8EDE9A7A-79E8-0663-2D71-955A358670F1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46" creationId="{F6FE91B1-0CD5-26A3-79F3-AF028A6386A7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47" creationId="{2B128678-2833-7E9D-98FC-358E5A1544B3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48" creationId="{1692022D-BB94-5B46-948F-7E2B2A784123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49" creationId="{F642917A-945C-88E6-E660-0EAE7197182B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50" creationId="{123E34C1-49AE-218C-E4BE-C6F7AF96284A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51" creationId="{1EBBBE55-4E0C-BB13-5057-3A57AB4B77F3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52" creationId="{3E1CC26E-C065-1E51-7E30-FC20F24E9659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53" creationId="{23E2D878-BCA4-9D88-DE7C-C29481C41F14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54" creationId="{6D5FDE7A-A571-AAB1-D5D3-6D3AC359FC76}"/>
          </ac:spMkLst>
        </pc:spChg>
        <pc:spChg chg="mod">
          <ac:chgData name="akita yamada" userId="8b118bcca7e896d8" providerId="LiveId" clId="{CE9E0C8B-962D-4D55-BC0C-F334FF0B65D9}" dt="2023-11-03T23:05:47.399" v="1551"/>
          <ac:spMkLst>
            <pc:docMk/>
            <pc:sldMk cId="359607179" sldId="827"/>
            <ac:spMk id="55" creationId="{6FAFA7A0-5736-922E-E188-C0C14BB0A553}"/>
          </ac:spMkLst>
        </pc:spChg>
        <pc:spChg chg="add del mod">
          <ac:chgData name="akita yamada" userId="8b118bcca7e896d8" providerId="LiveId" clId="{CE9E0C8B-962D-4D55-BC0C-F334FF0B65D9}" dt="2023-11-03T23:06:03.282" v="1555" actId="478"/>
          <ac:spMkLst>
            <pc:docMk/>
            <pc:sldMk cId="359607179" sldId="827"/>
            <ac:spMk id="56" creationId="{84E50513-D30D-7996-8290-BCC62F16BFE5}"/>
          </ac:spMkLst>
        </pc:spChg>
        <pc:spChg chg="add del mod">
          <ac:chgData name="akita yamada" userId="8b118bcca7e896d8" providerId="LiveId" clId="{CE9E0C8B-962D-4D55-BC0C-F334FF0B65D9}" dt="2023-11-03T23:05:59.808" v="1553" actId="478"/>
          <ac:spMkLst>
            <pc:docMk/>
            <pc:sldMk cId="359607179" sldId="827"/>
            <ac:spMk id="57" creationId="{00FE58A2-511B-51AF-8A23-9882B3F018EB}"/>
          </ac:spMkLst>
        </pc:spChg>
        <pc:spChg chg="add del mod">
          <ac:chgData name="akita yamada" userId="8b118bcca7e896d8" providerId="LiveId" clId="{CE9E0C8B-962D-4D55-BC0C-F334FF0B65D9}" dt="2023-11-03T23:06:17.702" v="1557" actId="478"/>
          <ac:spMkLst>
            <pc:docMk/>
            <pc:sldMk cId="359607179" sldId="827"/>
            <ac:spMk id="58" creationId="{527E837D-1F76-FF2C-7173-157214521C82}"/>
          </ac:spMkLst>
        </pc:spChg>
        <pc:spChg chg="add del mod">
          <ac:chgData name="akita yamada" userId="8b118bcca7e896d8" providerId="LiveId" clId="{CE9E0C8B-962D-4D55-BC0C-F334FF0B65D9}" dt="2023-11-03T23:06:22.340" v="1559" actId="478"/>
          <ac:spMkLst>
            <pc:docMk/>
            <pc:sldMk cId="359607179" sldId="827"/>
            <ac:spMk id="59" creationId="{F2DDA354-4419-CB64-767E-F940802AA5FE}"/>
          </ac:spMkLst>
        </pc:spChg>
        <pc:spChg chg="add del mod">
          <ac:chgData name="akita yamada" userId="8b118bcca7e896d8" providerId="LiveId" clId="{CE9E0C8B-962D-4D55-BC0C-F334FF0B65D9}" dt="2023-11-03T23:06:20.359" v="1558" actId="478"/>
          <ac:spMkLst>
            <pc:docMk/>
            <pc:sldMk cId="359607179" sldId="827"/>
            <ac:spMk id="60" creationId="{23284CE6-0780-4A7D-0644-262C0233C3B1}"/>
          </ac:spMkLst>
        </pc:spChg>
        <pc:spChg chg="add del mod">
          <ac:chgData name="akita yamada" userId="8b118bcca7e896d8" providerId="LiveId" clId="{CE9E0C8B-962D-4D55-BC0C-F334FF0B65D9}" dt="2023-11-03T23:06:01.507" v="1554" actId="478"/>
          <ac:spMkLst>
            <pc:docMk/>
            <pc:sldMk cId="359607179" sldId="827"/>
            <ac:spMk id="61" creationId="{558507F7-52BB-1E11-6F36-9341210B83D0}"/>
          </ac:spMkLst>
        </pc:spChg>
        <pc:spChg chg="mod">
          <ac:chgData name="akita yamada" userId="8b118bcca7e896d8" providerId="LiveId" clId="{CE9E0C8B-962D-4D55-BC0C-F334FF0B65D9}" dt="2023-11-03T23:08:42.507" v="1584"/>
          <ac:spMkLst>
            <pc:docMk/>
            <pc:sldMk cId="359607179" sldId="827"/>
            <ac:spMk id="63" creationId="{4EE8E265-99A9-51C1-D10D-D182E90DCC87}"/>
          </ac:spMkLst>
        </pc:spChg>
        <pc:spChg chg="mod">
          <ac:chgData name="akita yamada" userId="8b118bcca7e896d8" providerId="LiveId" clId="{CE9E0C8B-962D-4D55-BC0C-F334FF0B65D9}" dt="2023-11-03T23:08:42.507" v="1584"/>
          <ac:spMkLst>
            <pc:docMk/>
            <pc:sldMk cId="359607179" sldId="827"/>
            <ac:spMk id="64" creationId="{30D30B63-1AC2-D3E2-9B20-EBAFF9283FE6}"/>
          </ac:spMkLst>
        </pc:spChg>
        <pc:spChg chg="mod">
          <ac:chgData name="akita yamada" userId="8b118bcca7e896d8" providerId="LiveId" clId="{CE9E0C8B-962D-4D55-BC0C-F334FF0B65D9}" dt="2023-11-03T23:08:42.507" v="1584"/>
          <ac:spMkLst>
            <pc:docMk/>
            <pc:sldMk cId="359607179" sldId="827"/>
            <ac:spMk id="65" creationId="{DADDDFEA-D529-FE6D-B7B6-E6EAD42B16C5}"/>
          </ac:spMkLst>
        </pc:spChg>
        <pc:grpChg chg="del">
          <ac:chgData name="akita yamada" userId="8b118bcca7e896d8" providerId="LiveId" clId="{CE9E0C8B-962D-4D55-BC0C-F334FF0B65D9}" dt="2023-11-03T23:08:40.369" v="1583" actId="478"/>
          <ac:grpSpMkLst>
            <pc:docMk/>
            <pc:sldMk cId="359607179" sldId="827"/>
            <ac:grpSpMk id="11" creationId="{4EC12155-87C8-1568-D81C-BBAE15873CAD}"/>
          </ac:grpSpMkLst>
        </pc:grpChg>
        <pc:grpChg chg="add mod">
          <ac:chgData name="akita yamada" userId="8b118bcca7e896d8" providerId="LiveId" clId="{CE9E0C8B-962D-4D55-BC0C-F334FF0B65D9}" dt="2023-11-03T23:05:53.324" v="1552" actId="1076"/>
          <ac:grpSpMkLst>
            <pc:docMk/>
            <pc:sldMk cId="359607179" sldId="827"/>
            <ac:grpSpMk id="15" creationId="{1BBC6388-729E-ED45-179F-A199969A4820}"/>
          </ac:grpSpMkLst>
        </pc:grpChg>
        <pc:grpChg chg="mod">
          <ac:chgData name="akita yamada" userId="8b118bcca7e896d8" providerId="LiveId" clId="{CE9E0C8B-962D-4D55-BC0C-F334FF0B65D9}" dt="2023-11-03T23:05:47.399" v="1551"/>
          <ac:grpSpMkLst>
            <pc:docMk/>
            <pc:sldMk cId="359607179" sldId="827"/>
            <ac:grpSpMk id="16" creationId="{07302B8B-FE64-2388-B02D-9338671CBC8D}"/>
          </ac:grpSpMkLst>
        </pc:grpChg>
        <pc:grpChg chg="mod">
          <ac:chgData name="akita yamada" userId="8b118bcca7e896d8" providerId="LiveId" clId="{CE9E0C8B-962D-4D55-BC0C-F334FF0B65D9}" dt="2023-11-03T23:05:47.399" v="1551"/>
          <ac:grpSpMkLst>
            <pc:docMk/>
            <pc:sldMk cId="359607179" sldId="827"/>
            <ac:grpSpMk id="18" creationId="{136B8DB1-68FC-DE13-45BC-9CC1EAF1A253}"/>
          </ac:grpSpMkLst>
        </pc:grpChg>
        <pc:grpChg chg="mod">
          <ac:chgData name="akita yamada" userId="8b118bcca7e896d8" providerId="LiveId" clId="{CE9E0C8B-962D-4D55-BC0C-F334FF0B65D9}" dt="2023-11-03T23:05:47.399" v="1551"/>
          <ac:grpSpMkLst>
            <pc:docMk/>
            <pc:sldMk cId="359607179" sldId="827"/>
            <ac:grpSpMk id="23" creationId="{691FD2D0-5733-4C63-F9EC-04405EB9A642}"/>
          </ac:grpSpMkLst>
        </pc:grpChg>
        <pc:grpChg chg="add mod ord">
          <ac:chgData name="akita yamada" userId="8b118bcca7e896d8" providerId="LiveId" clId="{CE9E0C8B-962D-4D55-BC0C-F334FF0B65D9}" dt="2023-11-03T23:08:44.959" v="1585" actId="167"/>
          <ac:grpSpMkLst>
            <pc:docMk/>
            <pc:sldMk cId="359607179" sldId="827"/>
            <ac:grpSpMk id="62" creationId="{5259D09B-D061-E812-5DB5-1EDC07FDED38}"/>
          </ac:grpSpMkLst>
        </pc:grpChg>
      </pc:sldChg>
      <pc:sldChg chg="addSp delSp modSp add mod modAnim">
        <pc:chgData name="akita yamada" userId="8b118bcca7e896d8" providerId="LiveId" clId="{CE9E0C8B-962D-4D55-BC0C-F334FF0B65D9}" dt="2023-11-03T23:14:23.384" v="1590" actId="478"/>
        <pc:sldMkLst>
          <pc:docMk/>
          <pc:sldMk cId="3592296885" sldId="828"/>
        </pc:sldMkLst>
        <pc:spChg chg="del">
          <ac:chgData name="akita yamada" userId="8b118bcca7e896d8" providerId="LiveId" clId="{CE9E0C8B-962D-4D55-BC0C-F334FF0B65D9}" dt="2023-11-03T23:07:01.686" v="1562" actId="478"/>
          <ac:spMkLst>
            <pc:docMk/>
            <pc:sldMk cId="3592296885" sldId="828"/>
            <ac:spMk id="2" creationId="{1D2A1C4B-DB25-4984-99E7-A04F563FA8E3}"/>
          </ac:spMkLst>
        </pc:spChg>
        <pc:spChg chg="del">
          <ac:chgData name="akita yamada" userId="8b118bcca7e896d8" providerId="LiveId" clId="{CE9E0C8B-962D-4D55-BC0C-F334FF0B65D9}" dt="2023-11-03T23:14:23.384" v="1590" actId="478"/>
          <ac:spMkLst>
            <pc:docMk/>
            <pc:sldMk cId="3592296885" sldId="828"/>
            <ac:spMk id="5" creationId="{490B5D4C-0FBC-D802-DB07-BEDAF9AB12AF}"/>
          </ac:spMkLst>
        </pc:spChg>
        <pc:spChg chg="mod ord">
          <ac:chgData name="akita yamada" userId="8b118bcca7e896d8" providerId="LiveId" clId="{CE9E0C8B-962D-4D55-BC0C-F334FF0B65D9}" dt="2023-11-03T23:03:17.343" v="1499" actId="167"/>
          <ac:spMkLst>
            <pc:docMk/>
            <pc:sldMk cId="3592296885" sldId="828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592296885" sldId="828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592296885" sldId="828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23:14:19.489" v="1589" actId="478"/>
          <ac:spMkLst>
            <pc:docMk/>
            <pc:sldMk cId="3592296885" sldId="828"/>
            <ac:spMk id="14" creationId="{5ADC722E-DE57-76BD-8A80-DB8C6405B5C2}"/>
          </ac:spMkLst>
        </pc:spChg>
        <pc:spChg chg="add mod">
          <ac:chgData name="akita yamada" userId="8b118bcca7e896d8" providerId="LiveId" clId="{CE9E0C8B-962D-4D55-BC0C-F334FF0B65D9}" dt="2023-11-03T23:07:01.686" v="1562" actId="478"/>
          <ac:spMkLst>
            <pc:docMk/>
            <pc:sldMk cId="3592296885" sldId="828"/>
            <ac:spMk id="16" creationId="{A13D72D2-6442-909B-FEB9-84B81A3F9AB6}"/>
          </ac:spMkLst>
        </pc:spChg>
        <pc:spChg chg="del">
          <ac:chgData name="akita yamada" userId="8b118bcca7e896d8" providerId="LiveId" clId="{CE9E0C8B-962D-4D55-BC0C-F334FF0B65D9}" dt="2023-11-03T23:07:01.686" v="1562" actId="478"/>
          <ac:spMkLst>
            <pc:docMk/>
            <pc:sldMk cId="3592296885" sldId="828"/>
            <ac:spMk id="17" creationId="{587DB244-D326-4832-96B1-416D326E2767}"/>
          </ac:spMkLst>
        </pc:spChg>
        <pc:spChg chg="add 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18" creationId="{7BFC0311-6C27-566E-F5AB-470FD477BE11}"/>
          </ac:spMkLst>
        </pc:spChg>
        <pc:spChg chg="del">
          <ac:chgData name="akita yamada" userId="8b118bcca7e896d8" providerId="LiveId" clId="{CE9E0C8B-962D-4D55-BC0C-F334FF0B65D9}" dt="2023-11-03T23:07:01.686" v="1562" actId="478"/>
          <ac:spMkLst>
            <pc:docMk/>
            <pc:sldMk cId="3592296885" sldId="828"/>
            <ac:spMk id="19" creationId="{6711C6D8-CE10-44A1-B4E3-D525AA531757}"/>
          </ac:spMkLst>
        </pc:spChg>
        <pc:spChg chg="mod">
          <ac:chgData name="akita yamada" userId="8b118bcca7e896d8" providerId="LiveId" clId="{CE9E0C8B-962D-4D55-BC0C-F334FF0B65D9}" dt="2023-11-03T22:54:35.698" v="1117"/>
          <ac:spMkLst>
            <pc:docMk/>
            <pc:sldMk cId="3592296885" sldId="828"/>
            <ac:spMk id="21" creationId="{B57B1A0D-C505-4B69-ADBF-8C91232A937E}"/>
          </ac:spMkLst>
        </pc:spChg>
        <pc:spChg chg="add 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23" creationId="{5521427D-D497-D141-CFFC-BEC82C8A24AE}"/>
          </ac:spMkLst>
        </pc:spChg>
        <pc:spChg chg="del">
          <ac:chgData name="akita yamada" userId="8b118bcca7e896d8" providerId="LiveId" clId="{CE9E0C8B-962D-4D55-BC0C-F334FF0B65D9}" dt="2023-11-03T23:07:01.686" v="1562" actId="478"/>
          <ac:spMkLst>
            <pc:docMk/>
            <pc:sldMk cId="3592296885" sldId="828"/>
            <ac:spMk id="24" creationId="{85AF3A15-1410-CE36-1F05-AD2C8D5CE531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28" creationId="{A2B6775F-FC42-79C7-EECA-984EAD16001B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31" creationId="{19C2A0FF-57B2-17C7-12F7-A516F6AF2317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32" creationId="{BFACCBF8-1885-A1DB-5840-42B59B0BB23B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33" creationId="{474E55DC-90E2-BF23-516F-E3CB81EEEBE5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34" creationId="{123AFEA2-38AB-0ED6-72AC-ED1C07605A9E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35" creationId="{56B12CE3-1028-7B69-C1C5-258FB94F58E9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36" creationId="{9E8CAE5B-67BC-E02B-EAB8-0475DFA2732A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37" creationId="{357769A4-C2DD-98DA-E13F-823E812367B5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38" creationId="{E048664A-8EDD-1F80-125D-62655FB9E8B5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39" creationId="{2E66F6ED-88F5-F5BA-1970-D9FE599AFD50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40" creationId="{7CE0620D-077E-0428-25C8-141B5A2D482E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41" creationId="{2910DC6C-E5C2-8D40-27BD-7CF40BD3B7C4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42" creationId="{963ACFB5-EF97-AEA9-67CA-F7C69D4EE70F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43" creationId="{9930AB20-205C-9425-963E-803013DA6D4E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44" creationId="{8AF006E4-6824-BB62-7254-1A7CDD636EFB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45" creationId="{14DC05DD-A66E-C86C-24CB-68AC57B4B3F2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46" creationId="{D1507665-7233-903A-BAB8-14126948144B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47" creationId="{EF9BD0C8-260D-5C29-70B8-2F2DA0D07136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48" creationId="{94886791-D83C-C8C8-9800-9AC64FFB5C28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49" creationId="{AA4F18A5-98A1-F3B8-296B-FE47F9D99AB9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50" creationId="{AB798A30-FA23-264F-2C32-B28BD5E4804A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51" creationId="{E59B51CF-EA32-45B4-E26F-90EEE00F958F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52" creationId="{8F74A763-B51C-AB5B-732B-BDF8DC5F3F7B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53" creationId="{00127E47-6A51-73F4-D50E-B395261ED2C8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54" creationId="{27CCD847-C688-8DD7-8A88-882A2C06E729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55" creationId="{115CB695-46AB-7491-8831-8F56D5A2B341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56" creationId="{9DD4CC14-3CA7-D02E-B2BD-9530B8C1B6B1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57" creationId="{2395770C-C94D-14D5-236F-F10CA70E6C97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58" creationId="{44007378-96BC-D106-724F-440AC61171C2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59" creationId="{1B10AEE3-1E85-EBB2-7697-8E4B1516628C}"/>
          </ac:spMkLst>
        </pc:spChg>
        <pc:spChg chg="mod">
          <ac:chgData name="akita yamada" userId="8b118bcca7e896d8" providerId="LiveId" clId="{CE9E0C8B-962D-4D55-BC0C-F334FF0B65D9}" dt="2023-11-03T23:07:02.116" v="1563"/>
          <ac:spMkLst>
            <pc:docMk/>
            <pc:sldMk cId="3592296885" sldId="828"/>
            <ac:spMk id="60" creationId="{DD0BA5A3-37F2-EC09-1421-B96EE5803114}"/>
          </ac:spMkLst>
        </pc:spChg>
        <pc:spChg chg="mod">
          <ac:chgData name="akita yamada" userId="8b118bcca7e896d8" providerId="LiveId" clId="{CE9E0C8B-962D-4D55-BC0C-F334FF0B65D9}" dt="2023-11-03T23:08:21.229" v="1580"/>
          <ac:spMkLst>
            <pc:docMk/>
            <pc:sldMk cId="3592296885" sldId="828"/>
            <ac:spMk id="62" creationId="{3170070B-B60A-E29E-FFED-E79900770073}"/>
          </ac:spMkLst>
        </pc:spChg>
        <pc:spChg chg="mod">
          <ac:chgData name="akita yamada" userId="8b118bcca7e896d8" providerId="LiveId" clId="{CE9E0C8B-962D-4D55-BC0C-F334FF0B65D9}" dt="2023-11-03T23:08:21.229" v="1580"/>
          <ac:spMkLst>
            <pc:docMk/>
            <pc:sldMk cId="3592296885" sldId="828"/>
            <ac:spMk id="63" creationId="{AFD0FB88-9CDA-19D6-5D0E-FC5774450D61}"/>
          </ac:spMkLst>
        </pc:spChg>
        <pc:spChg chg="mod">
          <ac:chgData name="akita yamada" userId="8b118bcca7e896d8" providerId="LiveId" clId="{CE9E0C8B-962D-4D55-BC0C-F334FF0B65D9}" dt="2023-11-03T23:08:21.229" v="1580"/>
          <ac:spMkLst>
            <pc:docMk/>
            <pc:sldMk cId="3592296885" sldId="828"/>
            <ac:spMk id="64" creationId="{964A9990-39A4-33B8-1F8F-CF9AB24E5F8D}"/>
          </ac:spMkLst>
        </pc:spChg>
        <pc:grpChg chg="del">
          <ac:chgData name="akita yamada" userId="8b118bcca7e896d8" providerId="LiveId" clId="{CE9E0C8B-962D-4D55-BC0C-F334FF0B65D9}" dt="2023-11-03T23:08:20.554" v="1579" actId="478"/>
          <ac:grpSpMkLst>
            <pc:docMk/>
            <pc:sldMk cId="3592296885" sldId="828"/>
            <ac:grpSpMk id="4" creationId="{42A0A5E9-8832-1FA8-134E-90EDFBB7CC0C}"/>
          </ac:grpSpMkLst>
        </pc:grpChg>
        <pc:grpChg chg="add mod">
          <ac:chgData name="akita yamada" userId="8b118bcca7e896d8" providerId="LiveId" clId="{CE9E0C8B-962D-4D55-BC0C-F334FF0B65D9}" dt="2023-11-03T23:07:02.116" v="1563"/>
          <ac:grpSpMkLst>
            <pc:docMk/>
            <pc:sldMk cId="3592296885" sldId="828"/>
            <ac:grpSpMk id="25" creationId="{DC905A40-EB5B-CE63-85BD-D350AB5837A0}"/>
          </ac:grpSpMkLst>
        </pc:grpChg>
        <pc:grpChg chg="mod">
          <ac:chgData name="akita yamada" userId="8b118bcca7e896d8" providerId="LiveId" clId="{CE9E0C8B-962D-4D55-BC0C-F334FF0B65D9}" dt="2023-11-03T23:07:02.116" v="1563"/>
          <ac:grpSpMkLst>
            <pc:docMk/>
            <pc:sldMk cId="3592296885" sldId="828"/>
            <ac:grpSpMk id="26" creationId="{2F8EBA86-A212-30CD-A2D3-8EE95908BBC2}"/>
          </ac:grpSpMkLst>
        </pc:grpChg>
        <pc:grpChg chg="mod">
          <ac:chgData name="akita yamada" userId="8b118bcca7e896d8" providerId="LiveId" clId="{CE9E0C8B-962D-4D55-BC0C-F334FF0B65D9}" dt="2023-11-03T23:07:02.116" v="1563"/>
          <ac:grpSpMkLst>
            <pc:docMk/>
            <pc:sldMk cId="3592296885" sldId="828"/>
            <ac:grpSpMk id="27" creationId="{9B8A9123-E593-893A-608D-ED4F83705589}"/>
          </ac:grpSpMkLst>
        </pc:grpChg>
        <pc:grpChg chg="mod">
          <ac:chgData name="akita yamada" userId="8b118bcca7e896d8" providerId="LiveId" clId="{CE9E0C8B-962D-4D55-BC0C-F334FF0B65D9}" dt="2023-11-03T23:07:02.116" v="1563"/>
          <ac:grpSpMkLst>
            <pc:docMk/>
            <pc:sldMk cId="3592296885" sldId="828"/>
            <ac:grpSpMk id="30" creationId="{73654145-602B-966D-48A8-DB2206849743}"/>
          </ac:grpSpMkLst>
        </pc:grpChg>
        <pc:grpChg chg="add mod ord">
          <ac:chgData name="akita yamada" userId="8b118bcca7e896d8" providerId="LiveId" clId="{CE9E0C8B-962D-4D55-BC0C-F334FF0B65D9}" dt="2023-11-03T23:08:31.901" v="1582" actId="167"/>
          <ac:grpSpMkLst>
            <pc:docMk/>
            <pc:sldMk cId="3592296885" sldId="828"/>
            <ac:grpSpMk id="61" creationId="{FE1EA538-AEAD-F56D-3FC1-B0225E517205}"/>
          </ac:grpSpMkLst>
        </pc:grpChg>
        <pc:cxnChg chg="add mod">
          <ac:chgData name="akita yamada" userId="8b118bcca7e896d8" providerId="LiveId" clId="{CE9E0C8B-962D-4D55-BC0C-F334FF0B65D9}" dt="2023-11-03T23:07:02.116" v="1563"/>
          <ac:cxnSpMkLst>
            <pc:docMk/>
            <pc:sldMk cId="3592296885" sldId="828"/>
            <ac:cxnSpMk id="22" creationId="{4A5DD1CD-8F15-6F48-4A05-70A2FA05785C}"/>
          </ac:cxnSpMkLst>
        </pc:cxnChg>
        <pc:cxnChg chg="del">
          <ac:chgData name="akita yamada" userId="8b118bcca7e896d8" providerId="LiveId" clId="{CE9E0C8B-962D-4D55-BC0C-F334FF0B65D9}" dt="2023-11-03T23:07:01.686" v="1562" actId="478"/>
          <ac:cxnSpMkLst>
            <pc:docMk/>
            <pc:sldMk cId="3592296885" sldId="828"/>
            <ac:cxnSpMk id="29" creationId="{C67CCE21-7F99-4778-9FAA-0C2E30D50540}"/>
          </ac:cxnSpMkLst>
        </pc:cxnChg>
      </pc:sldChg>
      <pc:sldChg chg="addSp delSp modSp add mod modAnim">
        <pc:chgData name="akita yamada" userId="8b118bcca7e896d8" providerId="LiveId" clId="{CE9E0C8B-962D-4D55-BC0C-F334FF0B65D9}" dt="2023-11-03T23:14:26.371" v="1592" actId="478"/>
        <pc:sldMkLst>
          <pc:docMk/>
          <pc:sldMk cId="3589926371" sldId="829"/>
        </pc:sldMkLst>
        <pc:spChg chg="del">
          <ac:chgData name="akita yamada" userId="8b118bcca7e896d8" providerId="LiveId" clId="{CE9E0C8B-962D-4D55-BC0C-F334FF0B65D9}" dt="2023-11-03T23:07:07.827" v="1564" actId="478"/>
          <ac:spMkLst>
            <pc:docMk/>
            <pc:sldMk cId="3589926371" sldId="829"/>
            <ac:spMk id="2" creationId="{1D2A1C4B-DB25-4984-99E7-A04F563FA8E3}"/>
          </ac:spMkLst>
        </pc:spChg>
        <pc:spChg chg="del">
          <ac:chgData name="akita yamada" userId="8b118bcca7e896d8" providerId="LiveId" clId="{CE9E0C8B-962D-4D55-BC0C-F334FF0B65D9}" dt="2023-11-03T23:14:26.371" v="1592" actId="478"/>
          <ac:spMkLst>
            <pc:docMk/>
            <pc:sldMk cId="3589926371" sldId="829"/>
            <ac:spMk id="5" creationId="{490B5D4C-0FBC-D802-DB07-BEDAF9AB12AF}"/>
          </ac:spMkLst>
        </pc:spChg>
        <pc:spChg chg="mod">
          <ac:chgData name="akita yamada" userId="8b118bcca7e896d8" providerId="LiveId" clId="{CE9E0C8B-962D-4D55-BC0C-F334FF0B65D9}" dt="2023-11-03T23:03:32.705" v="1538" actId="1037"/>
          <ac:spMkLst>
            <pc:docMk/>
            <pc:sldMk cId="3589926371" sldId="829"/>
            <ac:spMk id="6" creationId="{F4B1EC0E-B315-CD33-0382-2B7D8ACAAFB3}"/>
          </ac:spMkLst>
        </pc:spChg>
        <pc:spChg chg="mod ord">
          <ac:chgData name="akita yamada" userId="8b118bcca7e896d8" providerId="LiveId" clId="{CE9E0C8B-962D-4D55-BC0C-F334FF0B65D9}" dt="2023-11-03T23:03:22.937" v="1501" actId="167"/>
          <ac:spMkLst>
            <pc:docMk/>
            <pc:sldMk cId="3589926371" sldId="829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3589926371" sldId="829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589926371" sldId="829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23:03:32.705" v="1538" actId="1037"/>
          <ac:spMkLst>
            <pc:docMk/>
            <pc:sldMk cId="3589926371" sldId="829"/>
            <ac:spMk id="11" creationId="{BE767E69-C488-83C8-7999-015C4500C815}"/>
          </ac:spMkLst>
        </pc:spChg>
        <pc:spChg chg="del">
          <ac:chgData name="akita yamada" userId="8b118bcca7e896d8" providerId="LiveId" clId="{CE9E0C8B-962D-4D55-BC0C-F334FF0B65D9}" dt="2023-11-03T23:14:25.757" v="1591" actId="478"/>
          <ac:spMkLst>
            <pc:docMk/>
            <pc:sldMk cId="3589926371" sldId="829"/>
            <ac:spMk id="14" creationId="{5ADC722E-DE57-76BD-8A80-DB8C6405B5C2}"/>
          </ac:spMkLst>
        </pc:spChg>
        <pc:spChg chg="add mod">
          <ac:chgData name="akita yamada" userId="8b118bcca7e896d8" providerId="LiveId" clId="{CE9E0C8B-962D-4D55-BC0C-F334FF0B65D9}" dt="2023-11-03T23:07:07.827" v="1564" actId="478"/>
          <ac:spMkLst>
            <pc:docMk/>
            <pc:sldMk cId="3589926371" sldId="829"/>
            <ac:spMk id="16" creationId="{8A10F48E-754D-7C0C-6B80-8714D74EC842}"/>
          </ac:spMkLst>
        </pc:spChg>
        <pc:spChg chg="del">
          <ac:chgData name="akita yamada" userId="8b118bcca7e896d8" providerId="LiveId" clId="{CE9E0C8B-962D-4D55-BC0C-F334FF0B65D9}" dt="2023-11-03T23:07:07.827" v="1564" actId="478"/>
          <ac:spMkLst>
            <pc:docMk/>
            <pc:sldMk cId="3589926371" sldId="829"/>
            <ac:spMk id="17" creationId="{587DB244-D326-4832-96B1-416D326E2767}"/>
          </ac:spMkLst>
        </pc:spChg>
        <pc:spChg chg="add 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18" creationId="{530F75D3-D72C-070D-9413-2E5DBF7575F6}"/>
          </ac:spMkLst>
        </pc:spChg>
        <pc:spChg chg="del">
          <ac:chgData name="akita yamada" userId="8b118bcca7e896d8" providerId="LiveId" clId="{CE9E0C8B-962D-4D55-BC0C-F334FF0B65D9}" dt="2023-11-03T23:07:07.827" v="1564" actId="478"/>
          <ac:spMkLst>
            <pc:docMk/>
            <pc:sldMk cId="3589926371" sldId="829"/>
            <ac:spMk id="19" creationId="{6711C6D8-CE10-44A1-B4E3-D525AA531757}"/>
          </ac:spMkLst>
        </pc:spChg>
        <pc:spChg chg="mod">
          <ac:chgData name="akita yamada" userId="8b118bcca7e896d8" providerId="LiveId" clId="{CE9E0C8B-962D-4D55-BC0C-F334FF0B65D9}" dt="2023-11-03T22:54:38.306" v="1118"/>
          <ac:spMkLst>
            <pc:docMk/>
            <pc:sldMk cId="3589926371" sldId="829"/>
            <ac:spMk id="21" creationId="{B57B1A0D-C505-4B69-ADBF-8C91232A937E}"/>
          </ac:spMkLst>
        </pc:spChg>
        <pc:spChg chg="add 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23" creationId="{51DD9A9E-E196-037D-D057-7B2861279C25}"/>
          </ac:spMkLst>
        </pc:spChg>
        <pc:spChg chg="del">
          <ac:chgData name="akita yamada" userId="8b118bcca7e896d8" providerId="LiveId" clId="{CE9E0C8B-962D-4D55-BC0C-F334FF0B65D9}" dt="2023-11-03T23:07:07.827" v="1564" actId="478"/>
          <ac:spMkLst>
            <pc:docMk/>
            <pc:sldMk cId="3589926371" sldId="829"/>
            <ac:spMk id="24" creationId="{85AF3A15-1410-CE36-1F05-AD2C8D5CE531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28" creationId="{392B61EA-5377-20D8-525B-40BA150DECC2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31" creationId="{0DD7CA89-CA3F-B341-6E80-EEAA3CDCDCF7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32" creationId="{998F729C-8394-6AC8-938A-A887A6FE60DE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33" creationId="{7D8F4281-DFCC-7FBB-6412-4381471CEC57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34" creationId="{4E60D271-ACE5-9C47-EC93-D500C944C126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35" creationId="{6C442D6B-B260-A2D1-7F9D-27DFF348726E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36" creationId="{204E5003-9836-7FB8-DB8A-4ABD2ADFAAD6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37" creationId="{C52074F4-441D-E648-0E28-53182D10DBF1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38" creationId="{FF7B1391-1B8F-83F9-045A-FAEC48942407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39" creationId="{7DB15CF0-9C09-BCBA-3A76-55F5BED9C8B5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40" creationId="{72F98CF0-9D91-5864-14E0-A64AA64C89CC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41" creationId="{6D2B0AAD-4012-E7A6-355B-DFC8A4FD3EE0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42" creationId="{DD73BE8D-6749-1DAB-0FCC-E90A910E8A01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43" creationId="{3C09A482-C17D-22BA-6405-13F85616CE1E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44" creationId="{C5B95073-2EB3-E994-3A1F-391DEEB46322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45" creationId="{85BE7E0C-257F-0AD3-1742-274A96EAE71C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46" creationId="{16AD56B3-1AB0-BB20-8DE4-99BD089F4CA0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47" creationId="{D152E31E-483E-2546-5BEE-C73668D1243B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48" creationId="{3E68B6A1-28A9-9D1C-4350-A84A22265B23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49" creationId="{CA02D65A-E4AC-0507-2E6F-AD50F3A2194B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50" creationId="{32B4127D-DFDC-9169-21D9-2FBBFE5E57D7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51" creationId="{22D2A3E3-7060-85B5-BBFF-8FD1E9B255C2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52" creationId="{4F1440F5-EEEA-1FEE-56D2-394F29B9B43B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53" creationId="{48C0C997-F2FC-65A1-D28E-5A9C0C48128F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54" creationId="{633DEE04-81BB-7C81-682F-331B65E06E40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55" creationId="{AA4BA51A-DE42-238F-30C9-E8EF84C31B23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56" creationId="{AE7A30E9-5B02-166B-3FBE-FF21E2895428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57" creationId="{194596BE-A879-E54E-30F0-3349F269B2CE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58" creationId="{554539D3-9AEC-AA64-D044-D41DCF98471F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59" creationId="{2CCFBC86-D5B9-BFBE-2795-85E109BE3F5D}"/>
          </ac:spMkLst>
        </pc:spChg>
        <pc:spChg chg="mod">
          <ac:chgData name="akita yamada" userId="8b118bcca7e896d8" providerId="LiveId" clId="{CE9E0C8B-962D-4D55-BC0C-F334FF0B65D9}" dt="2023-11-03T23:07:08.259" v="1565"/>
          <ac:spMkLst>
            <pc:docMk/>
            <pc:sldMk cId="3589926371" sldId="829"/>
            <ac:spMk id="60" creationId="{F89CBF3E-305F-D4A4-DD59-021CEB18C4DE}"/>
          </ac:spMkLst>
        </pc:spChg>
        <pc:grpChg chg="ord">
          <ac:chgData name="akita yamada" userId="8b118bcca7e896d8" providerId="LiveId" clId="{CE9E0C8B-962D-4D55-BC0C-F334FF0B65D9}" dt="2023-11-03T23:08:14.288" v="1578" actId="167"/>
          <ac:grpSpMkLst>
            <pc:docMk/>
            <pc:sldMk cId="3589926371" sldId="829"/>
            <ac:grpSpMk id="4" creationId="{F4D9F7E8-6DBC-A7EF-4212-A498188FA6EF}"/>
          </ac:grpSpMkLst>
        </pc:grpChg>
        <pc:grpChg chg="add mod">
          <ac:chgData name="akita yamada" userId="8b118bcca7e896d8" providerId="LiveId" clId="{CE9E0C8B-962D-4D55-BC0C-F334FF0B65D9}" dt="2023-11-03T23:07:08.259" v="1565"/>
          <ac:grpSpMkLst>
            <pc:docMk/>
            <pc:sldMk cId="3589926371" sldId="829"/>
            <ac:grpSpMk id="25" creationId="{E3FD4798-4E0D-0CBA-83B0-153F00F38EE4}"/>
          </ac:grpSpMkLst>
        </pc:grpChg>
        <pc:grpChg chg="mod">
          <ac:chgData name="akita yamada" userId="8b118bcca7e896d8" providerId="LiveId" clId="{CE9E0C8B-962D-4D55-BC0C-F334FF0B65D9}" dt="2023-11-03T23:07:08.259" v="1565"/>
          <ac:grpSpMkLst>
            <pc:docMk/>
            <pc:sldMk cId="3589926371" sldId="829"/>
            <ac:grpSpMk id="26" creationId="{8AD45B7B-579A-EF44-6A53-6595DF386575}"/>
          </ac:grpSpMkLst>
        </pc:grpChg>
        <pc:grpChg chg="mod">
          <ac:chgData name="akita yamada" userId="8b118bcca7e896d8" providerId="LiveId" clId="{CE9E0C8B-962D-4D55-BC0C-F334FF0B65D9}" dt="2023-11-03T23:07:08.259" v="1565"/>
          <ac:grpSpMkLst>
            <pc:docMk/>
            <pc:sldMk cId="3589926371" sldId="829"/>
            <ac:grpSpMk id="27" creationId="{14FF8DFE-162B-38C7-0701-90D266E85350}"/>
          </ac:grpSpMkLst>
        </pc:grpChg>
        <pc:grpChg chg="mod">
          <ac:chgData name="akita yamada" userId="8b118bcca7e896d8" providerId="LiveId" clId="{CE9E0C8B-962D-4D55-BC0C-F334FF0B65D9}" dt="2023-11-03T23:07:08.259" v="1565"/>
          <ac:grpSpMkLst>
            <pc:docMk/>
            <pc:sldMk cId="3589926371" sldId="829"/>
            <ac:grpSpMk id="30" creationId="{0E25F626-B183-BC15-23BF-4AF73A9CD6CC}"/>
          </ac:grpSpMkLst>
        </pc:grpChg>
        <pc:cxnChg chg="add mod">
          <ac:chgData name="akita yamada" userId="8b118bcca7e896d8" providerId="LiveId" clId="{CE9E0C8B-962D-4D55-BC0C-F334FF0B65D9}" dt="2023-11-03T23:07:08.259" v="1565"/>
          <ac:cxnSpMkLst>
            <pc:docMk/>
            <pc:sldMk cId="3589926371" sldId="829"/>
            <ac:cxnSpMk id="22" creationId="{7C569991-2415-7E1E-BD5A-3B482F674C25}"/>
          </ac:cxnSpMkLst>
        </pc:cxnChg>
        <pc:cxnChg chg="del">
          <ac:chgData name="akita yamada" userId="8b118bcca7e896d8" providerId="LiveId" clId="{CE9E0C8B-962D-4D55-BC0C-F334FF0B65D9}" dt="2023-11-03T23:07:07.827" v="1564" actId="478"/>
          <ac:cxnSpMkLst>
            <pc:docMk/>
            <pc:sldMk cId="3589926371" sldId="829"/>
            <ac:cxnSpMk id="29" creationId="{C67CCE21-7F99-4778-9FAA-0C2E30D50540}"/>
          </ac:cxnSpMkLst>
        </pc:cxnChg>
      </pc:sldChg>
      <pc:sldChg chg="addSp delSp modSp add mod">
        <pc:chgData name="akita yamada" userId="8b118bcca7e896d8" providerId="LiveId" clId="{CE9E0C8B-962D-4D55-BC0C-F334FF0B65D9}" dt="2023-11-04T02:44:14.415" v="1983" actId="478"/>
        <pc:sldMkLst>
          <pc:docMk/>
          <pc:sldMk cId="908083104" sldId="830"/>
        </pc:sldMkLst>
        <pc:spChg chg="del">
          <ac:chgData name="akita yamada" userId="8b118bcca7e896d8" providerId="LiveId" clId="{CE9E0C8B-962D-4D55-BC0C-F334FF0B65D9}" dt="2023-11-03T23:07:12.376" v="1566" actId="478"/>
          <ac:spMkLst>
            <pc:docMk/>
            <pc:sldMk cId="908083104" sldId="830"/>
            <ac:spMk id="2" creationId="{1D2A1C4B-DB25-4984-99E7-A04F563FA8E3}"/>
          </ac:spMkLst>
        </pc:spChg>
        <pc:spChg chg="del">
          <ac:chgData name="akita yamada" userId="8b118bcca7e896d8" providerId="LiveId" clId="{CE9E0C8B-962D-4D55-BC0C-F334FF0B65D9}" dt="2023-11-03T23:14:29.211" v="1594" actId="478"/>
          <ac:spMkLst>
            <pc:docMk/>
            <pc:sldMk cId="908083104" sldId="830"/>
            <ac:spMk id="5" creationId="{490B5D4C-0FBC-D802-DB07-BEDAF9AB12AF}"/>
          </ac:spMkLst>
        </pc:spChg>
        <pc:spChg chg="mod ord">
          <ac:chgData name="akita yamada" userId="8b118bcca7e896d8" providerId="LiveId" clId="{CE9E0C8B-962D-4D55-BC0C-F334FF0B65D9}" dt="2023-11-03T23:03:54.518" v="1542" actId="167"/>
          <ac:spMkLst>
            <pc:docMk/>
            <pc:sldMk cId="908083104" sldId="830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908083104" sldId="830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908083104" sldId="830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23:14:28.710" v="1593" actId="478"/>
          <ac:spMkLst>
            <pc:docMk/>
            <pc:sldMk cId="908083104" sldId="830"/>
            <ac:spMk id="14" creationId="{5ADC722E-DE57-76BD-8A80-DB8C6405B5C2}"/>
          </ac:spMkLst>
        </pc:spChg>
        <pc:spChg chg="mod">
          <ac:chgData name="akita yamada" userId="8b118bcca7e896d8" providerId="LiveId" clId="{CE9E0C8B-962D-4D55-BC0C-F334FF0B65D9}" dt="2023-11-03T23:04:14.691" v="1544"/>
          <ac:spMkLst>
            <pc:docMk/>
            <pc:sldMk cId="908083104" sldId="830"/>
            <ac:spMk id="16" creationId="{35A89B8D-2727-3EE7-9D61-F29E7C5704E8}"/>
          </ac:spMkLst>
        </pc:spChg>
        <pc:spChg chg="del">
          <ac:chgData name="akita yamada" userId="8b118bcca7e896d8" providerId="LiveId" clId="{CE9E0C8B-962D-4D55-BC0C-F334FF0B65D9}" dt="2023-11-03T23:07:12.376" v="1566" actId="478"/>
          <ac:spMkLst>
            <pc:docMk/>
            <pc:sldMk cId="908083104" sldId="830"/>
            <ac:spMk id="17" creationId="{587DB244-D326-4832-96B1-416D326E2767}"/>
          </ac:spMkLst>
        </pc:spChg>
        <pc:spChg chg="mod">
          <ac:chgData name="akita yamada" userId="8b118bcca7e896d8" providerId="LiveId" clId="{CE9E0C8B-962D-4D55-BC0C-F334FF0B65D9}" dt="2023-11-03T23:04:14.691" v="1544"/>
          <ac:spMkLst>
            <pc:docMk/>
            <pc:sldMk cId="908083104" sldId="830"/>
            <ac:spMk id="18" creationId="{A6BCA721-D13E-A08A-D90C-F78DD9B3F1C4}"/>
          </ac:spMkLst>
        </pc:spChg>
        <pc:spChg chg="del">
          <ac:chgData name="akita yamada" userId="8b118bcca7e896d8" providerId="LiveId" clId="{CE9E0C8B-962D-4D55-BC0C-F334FF0B65D9}" dt="2023-11-03T23:07:12.376" v="1566" actId="478"/>
          <ac:spMkLst>
            <pc:docMk/>
            <pc:sldMk cId="908083104" sldId="830"/>
            <ac:spMk id="19" creationId="{6711C6D8-CE10-44A1-B4E3-D525AA531757}"/>
          </ac:spMkLst>
        </pc:spChg>
        <pc:spChg chg="mod">
          <ac:chgData name="akita yamada" userId="8b118bcca7e896d8" providerId="LiveId" clId="{CE9E0C8B-962D-4D55-BC0C-F334FF0B65D9}" dt="2023-11-03T22:54:40.488" v="1119"/>
          <ac:spMkLst>
            <pc:docMk/>
            <pc:sldMk cId="908083104" sldId="830"/>
            <ac:spMk id="21" creationId="{B57B1A0D-C505-4B69-ADBF-8C91232A937E}"/>
          </ac:spMkLst>
        </pc:spChg>
        <pc:spChg chg="mod">
          <ac:chgData name="akita yamada" userId="8b118bcca7e896d8" providerId="LiveId" clId="{CE9E0C8B-962D-4D55-BC0C-F334FF0B65D9}" dt="2023-11-03T23:04:14.691" v="1544"/>
          <ac:spMkLst>
            <pc:docMk/>
            <pc:sldMk cId="908083104" sldId="830"/>
            <ac:spMk id="22" creationId="{F28465D6-1FA9-7B80-B769-2E128338205D}"/>
          </ac:spMkLst>
        </pc:spChg>
        <pc:spChg chg="del">
          <ac:chgData name="akita yamada" userId="8b118bcca7e896d8" providerId="LiveId" clId="{CE9E0C8B-962D-4D55-BC0C-F334FF0B65D9}" dt="2023-11-03T23:07:12.376" v="1566" actId="478"/>
          <ac:spMkLst>
            <pc:docMk/>
            <pc:sldMk cId="908083104" sldId="830"/>
            <ac:spMk id="24" creationId="{85AF3A15-1410-CE36-1F05-AD2C8D5CE531}"/>
          </ac:spMkLst>
        </pc:spChg>
        <pc:spChg chg="add mod">
          <ac:chgData name="akita yamada" userId="8b118bcca7e896d8" providerId="LiveId" clId="{CE9E0C8B-962D-4D55-BC0C-F334FF0B65D9}" dt="2023-11-03T23:07:12.376" v="1566" actId="478"/>
          <ac:spMkLst>
            <pc:docMk/>
            <pc:sldMk cId="908083104" sldId="830"/>
            <ac:spMk id="26" creationId="{53A979D4-3A0F-7BCF-52F3-3A31D5D67F9F}"/>
          </ac:spMkLst>
        </pc:spChg>
        <pc:spChg chg="add del mod">
          <ac:chgData name="akita yamada" userId="8b118bcca7e896d8" providerId="LiveId" clId="{CE9E0C8B-962D-4D55-BC0C-F334FF0B65D9}" dt="2023-11-03T23:07:16.965" v="1568"/>
          <ac:spMkLst>
            <pc:docMk/>
            <pc:sldMk cId="908083104" sldId="830"/>
            <ac:spMk id="27" creationId="{F397C5EF-0EA2-8A32-4C7D-DFF529169194}"/>
          </ac:spMkLst>
        </pc:spChg>
        <pc:spChg chg="add del mod">
          <ac:chgData name="akita yamada" userId="8b118bcca7e896d8" providerId="LiveId" clId="{CE9E0C8B-962D-4D55-BC0C-F334FF0B65D9}" dt="2023-11-03T23:07:16.965" v="1568"/>
          <ac:spMkLst>
            <pc:docMk/>
            <pc:sldMk cId="908083104" sldId="830"/>
            <ac:spMk id="30" creationId="{FCBAEB7B-C565-EF40-A5B0-DD17206D40DB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34" creationId="{F821D0B0-3BE9-D475-D20A-96DA904DA59A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36" creationId="{D0BBE38E-3CC4-0653-65DE-694346E57F68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37" creationId="{28EDAF93-5E10-CCEA-4B92-7B1A4EAFBF65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38" creationId="{4B7D0235-EDC8-991E-9298-3C3F20701920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39" creationId="{F3729CD4-1EDB-6D32-DF67-523C02842AB8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40" creationId="{C24F480A-B6C3-D4C2-4DE5-530063290700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41" creationId="{A497F621-46A7-26E4-42DB-8099AB9AE0D7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42" creationId="{32C811DA-279F-5FE2-BE8A-DEB9454F0E47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43" creationId="{A2A4264B-6AFC-6730-714E-FE719D1962E4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44" creationId="{FA6C1788-1CFA-3C08-DBC6-DA8248434C20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45" creationId="{1AE07075-FD05-B1BF-2919-9849629CBD2E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46" creationId="{D6E7D680-F995-A38B-9FDD-64CC35EFE7F3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47" creationId="{51E96DE3-911B-4EA3-148A-DD0F58D0A39F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48" creationId="{6D61605B-6C13-C1B6-0041-3493C70D220C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49" creationId="{683F54D0-3762-D2CB-1918-554C0DC3E975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50" creationId="{2C9351AC-D634-1153-0BB8-D62FB536252A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51" creationId="{7BCDF2FF-BC77-A3EA-2F3A-14DC13843CDF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52" creationId="{CD453F50-B1C3-A249-B90B-E74D458C6827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53" creationId="{1E3319FF-75C2-9B1F-1970-366BD733FDD7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54" creationId="{B8E240F1-8E16-E1AE-E8FC-F1EAAE3B92F8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55" creationId="{6F25FC57-3A83-2512-7943-936A50CD9EAE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56" creationId="{47E0D3A1-470F-4941-D53B-E3A0F8AB4C2B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57" creationId="{0CFA686C-E087-844F-9A8E-382D65FF4BB2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58" creationId="{70D7F14F-544B-F96E-50AA-2C980DBEDD4C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59" creationId="{E25211A8-BECC-FFC5-557B-B31B7DCF7B8D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60" creationId="{8EDC06D4-AF0D-ED26-73AB-50A12B6C70D1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61" creationId="{05CC63F3-5536-B716-8233-CA4877D35F46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62" creationId="{183CCD38-8C9E-F0C8-3570-17DB443B6D0E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63" creationId="{4B3AF6F5-0E8B-E650-2638-16273F6C9000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64" creationId="{CA23EA93-0388-4F97-B52B-5CA318EE96DC}"/>
          </ac:spMkLst>
        </pc:spChg>
        <pc:spChg chg="mod">
          <ac:chgData name="akita yamada" userId="8b118bcca7e896d8" providerId="LiveId" clId="{CE9E0C8B-962D-4D55-BC0C-F334FF0B65D9}" dt="2023-11-03T23:07:12.818" v="1567"/>
          <ac:spMkLst>
            <pc:docMk/>
            <pc:sldMk cId="908083104" sldId="830"/>
            <ac:spMk id="65" creationId="{1FF4F75B-6B54-A682-75FE-E8BEDED456C5}"/>
          </ac:spMkLst>
        </pc:spChg>
        <pc:spChg chg="add 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66" creationId="{E1083214-645B-8176-8352-F85660C2136A}"/>
          </ac:spMkLst>
        </pc:spChg>
        <pc:spChg chg="add 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68" creationId="{00B17AD1-83EE-EA98-440D-66DDF4E10907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72" creationId="{ACCF4E10-3346-34AE-C60D-CBA751743FD0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74" creationId="{A1FE6FDF-7AD4-B363-253D-9AE0688C4DB4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75" creationId="{863D05AB-4210-C779-413E-DCAA70E44DCC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76" creationId="{C00991ED-B287-5D3A-7E7C-9647B5178D5B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77" creationId="{14C95CC6-FB96-FF06-160D-D6CDB29EE203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78" creationId="{FBE174C4-E874-9150-0061-1629E22D3E02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79" creationId="{35484446-400C-BE7C-DFBE-FD453C682457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80" creationId="{0713F862-7D96-D912-8BC5-6C051B197EE3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81" creationId="{0C084477-32A2-2956-E194-C9ED0DC3D81B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82" creationId="{7E3C9F6A-B22C-1AAC-B91D-ECFE8708BF2D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83" creationId="{86DB48E2-E24B-D543-FF98-B59123450B79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84" creationId="{3F4D87F8-2FB4-694E-322E-AF2A38AB8A00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85" creationId="{9D95A847-6647-739C-FF19-968571ED8E8B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86" creationId="{A0C7D20C-8D05-181A-8B75-54B4B9E61649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87" creationId="{652538BB-E406-EEE3-5988-8884382ADE8A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88" creationId="{E2F72F89-48E4-142C-6CBF-6178E63EA232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89" creationId="{AA82D960-6B16-F03B-7CA2-3964C9D9E16B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90" creationId="{6EE7534D-3FD8-AC7C-97C1-6274918626B4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91" creationId="{CE6120BA-9A56-3B80-79C0-B8FB1FBAD0C5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92" creationId="{3E9DFFB2-68BD-1ED6-5D97-A943C30148A2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93" creationId="{D10F2DE0-31F2-0AA6-D745-8027829AD2D1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94" creationId="{7640C3A0-76FB-AD37-8072-8F6860541236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95" creationId="{09E1A88F-4E59-A0FA-DD6D-8D327B63874E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96" creationId="{48CD7A4D-9176-FAE0-277E-C94876D53EDA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97" creationId="{2C090A91-B6FD-68D0-93F2-F27AAC4304BE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98" creationId="{0806CA44-0811-8577-9E46-0A90E0A73B7A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99" creationId="{EDF13A38-F238-A010-3E39-F33217C8F153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100" creationId="{6FEA49AE-75C8-9A8E-20F2-44AE17789935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101" creationId="{8B14832D-97A6-56D3-84CB-3F52E18C1698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102" creationId="{50EF51DB-83BB-A834-8987-F8F1352496CC}"/>
          </ac:spMkLst>
        </pc:spChg>
        <pc:spChg chg="mod">
          <ac:chgData name="akita yamada" userId="8b118bcca7e896d8" providerId="LiveId" clId="{CE9E0C8B-962D-4D55-BC0C-F334FF0B65D9}" dt="2023-11-03T23:07:18.833" v="1569"/>
          <ac:spMkLst>
            <pc:docMk/>
            <pc:sldMk cId="908083104" sldId="830"/>
            <ac:spMk id="103" creationId="{FC00D0EF-B791-7D2D-5608-DC8684E6CA3C}"/>
          </ac:spMkLst>
        </pc:spChg>
        <pc:spChg chg="mod">
          <ac:chgData name="akita yamada" userId="8b118bcca7e896d8" providerId="LiveId" clId="{CE9E0C8B-962D-4D55-BC0C-F334FF0B65D9}" dt="2023-11-03T23:07:51.691" v="1573"/>
          <ac:spMkLst>
            <pc:docMk/>
            <pc:sldMk cId="908083104" sldId="830"/>
            <ac:spMk id="105" creationId="{CCBED232-37BB-B78B-A1ED-211012F18D46}"/>
          </ac:spMkLst>
        </pc:spChg>
        <pc:spChg chg="mod">
          <ac:chgData name="akita yamada" userId="8b118bcca7e896d8" providerId="LiveId" clId="{CE9E0C8B-962D-4D55-BC0C-F334FF0B65D9}" dt="2023-11-03T23:07:51.691" v="1573"/>
          <ac:spMkLst>
            <pc:docMk/>
            <pc:sldMk cId="908083104" sldId="830"/>
            <ac:spMk id="106" creationId="{1503F038-927C-0CF1-59F9-1CF11B4BE83C}"/>
          </ac:spMkLst>
        </pc:spChg>
        <pc:spChg chg="mod">
          <ac:chgData name="akita yamada" userId="8b118bcca7e896d8" providerId="LiveId" clId="{CE9E0C8B-962D-4D55-BC0C-F334FF0B65D9}" dt="2023-11-03T23:07:51.691" v="1573"/>
          <ac:spMkLst>
            <pc:docMk/>
            <pc:sldMk cId="908083104" sldId="830"/>
            <ac:spMk id="107" creationId="{F612006F-77F0-DCE5-C585-9476EC361F7C}"/>
          </ac:spMkLst>
        </pc:spChg>
        <pc:grpChg chg="del">
          <ac:chgData name="akita yamada" userId="8b118bcca7e896d8" providerId="LiveId" clId="{CE9E0C8B-962D-4D55-BC0C-F334FF0B65D9}" dt="2023-11-03T23:04:14.053" v="1543" actId="478"/>
          <ac:grpSpMkLst>
            <pc:docMk/>
            <pc:sldMk cId="908083104" sldId="830"/>
            <ac:grpSpMk id="4" creationId="{0948117B-375D-33CF-350B-16A6E39E87A9}"/>
          </ac:grpSpMkLst>
        </pc:grpChg>
        <pc:grpChg chg="add del mod ord">
          <ac:chgData name="akita yamada" userId="8b118bcca7e896d8" providerId="LiveId" clId="{CE9E0C8B-962D-4D55-BC0C-F334FF0B65D9}" dt="2023-11-03T23:07:51.282" v="1572" actId="478"/>
          <ac:grpSpMkLst>
            <pc:docMk/>
            <pc:sldMk cId="908083104" sldId="830"/>
            <ac:grpSpMk id="15" creationId="{AAAA06D8-DBB1-D30B-091A-75827BA150DC}"/>
          </ac:grpSpMkLst>
        </pc:grpChg>
        <pc:grpChg chg="add del mod">
          <ac:chgData name="akita yamada" userId="8b118bcca7e896d8" providerId="LiveId" clId="{CE9E0C8B-962D-4D55-BC0C-F334FF0B65D9}" dt="2023-11-03T23:07:16.965" v="1568"/>
          <ac:grpSpMkLst>
            <pc:docMk/>
            <pc:sldMk cId="908083104" sldId="830"/>
            <ac:grpSpMk id="31" creationId="{EBEA8C1D-96BB-AFF2-4925-FB6C0BDE2B7B}"/>
          </ac:grpSpMkLst>
        </pc:grpChg>
        <pc:grpChg chg="mod">
          <ac:chgData name="akita yamada" userId="8b118bcca7e896d8" providerId="LiveId" clId="{CE9E0C8B-962D-4D55-BC0C-F334FF0B65D9}" dt="2023-11-03T23:07:12.818" v="1567"/>
          <ac:grpSpMkLst>
            <pc:docMk/>
            <pc:sldMk cId="908083104" sldId="830"/>
            <ac:grpSpMk id="32" creationId="{34FB8920-04E7-C477-EFA9-0B65C70311BC}"/>
          </ac:grpSpMkLst>
        </pc:grpChg>
        <pc:grpChg chg="mod">
          <ac:chgData name="akita yamada" userId="8b118bcca7e896d8" providerId="LiveId" clId="{CE9E0C8B-962D-4D55-BC0C-F334FF0B65D9}" dt="2023-11-03T23:07:12.818" v="1567"/>
          <ac:grpSpMkLst>
            <pc:docMk/>
            <pc:sldMk cId="908083104" sldId="830"/>
            <ac:grpSpMk id="33" creationId="{CCA0C64C-2875-374C-870C-9EC97122AC8E}"/>
          </ac:grpSpMkLst>
        </pc:grpChg>
        <pc:grpChg chg="mod">
          <ac:chgData name="akita yamada" userId="8b118bcca7e896d8" providerId="LiveId" clId="{CE9E0C8B-962D-4D55-BC0C-F334FF0B65D9}" dt="2023-11-03T23:07:12.818" v="1567"/>
          <ac:grpSpMkLst>
            <pc:docMk/>
            <pc:sldMk cId="908083104" sldId="830"/>
            <ac:grpSpMk id="35" creationId="{18563D48-9E3F-FDA6-9AE3-94C86CC7238D}"/>
          </ac:grpSpMkLst>
        </pc:grpChg>
        <pc:grpChg chg="add mod">
          <ac:chgData name="akita yamada" userId="8b118bcca7e896d8" providerId="LiveId" clId="{CE9E0C8B-962D-4D55-BC0C-F334FF0B65D9}" dt="2023-11-03T23:07:18.833" v="1569"/>
          <ac:grpSpMkLst>
            <pc:docMk/>
            <pc:sldMk cId="908083104" sldId="830"/>
            <ac:grpSpMk id="69" creationId="{950CE725-AE43-B2B9-507E-807E3070F53B}"/>
          </ac:grpSpMkLst>
        </pc:grpChg>
        <pc:grpChg chg="mod">
          <ac:chgData name="akita yamada" userId="8b118bcca7e896d8" providerId="LiveId" clId="{CE9E0C8B-962D-4D55-BC0C-F334FF0B65D9}" dt="2023-11-03T23:07:18.833" v="1569"/>
          <ac:grpSpMkLst>
            <pc:docMk/>
            <pc:sldMk cId="908083104" sldId="830"/>
            <ac:grpSpMk id="70" creationId="{32BE1193-A240-3AF1-E12A-5480C95AEDFD}"/>
          </ac:grpSpMkLst>
        </pc:grpChg>
        <pc:grpChg chg="mod">
          <ac:chgData name="akita yamada" userId="8b118bcca7e896d8" providerId="LiveId" clId="{CE9E0C8B-962D-4D55-BC0C-F334FF0B65D9}" dt="2023-11-03T23:07:18.833" v="1569"/>
          <ac:grpSpMkLst>
            <pc:docMk/>
            <pc:sldMk cId="908083104" sldId="830"/>
            <ac:grpSpMk id="71" creationId="{BAF4437F-330D-89D8-36A6-72E85C68188C}"/>
          </ac:grpSpMkLst>
        </pc:grpChg>
        <pc:grpChg chg="mod">
          <ac:chgData name="akita yamada" userId="8b118bcca7e896d8" providerId="LiveId" clId="{CE9E0C8B-962D-4D55-BC0C-F334FF0B65D9}" dt="2023-11-03T23:07:18.833" v="1569"/>
          <ac:grpSpMkLst>
            <pc:docMk/>
            <pc:sldMk cId="908083104" sldId="830"/>
            <ac:grpSpMk id="73" creationId="{3CEE2197-38A8-A52D-C683-DCA4DF88F390}"/>
          </ac:grpSpMkLst>
        </pc:grpChg>
        <pc:grpChg chg="add mod ord">
          <ac:chgData name="akita yamada" userId="8b118bcca7e896d8" providerId="LiveId" clId="{CE9E0C8B-962D-4D55-BC0C-F334FF0B65D9}" dt="2023-11-03T23:07:54.205" v="1574" actId="167"/>
          <ac:grpSpMkLst>
            <pc:docMk/>
            <pc:sldMk cId="908083104" sldId="830"/>
            <ac:grpSpMk id="104" creationId="{C98CB38F-0F9B-8939-0582-128B71308663}"/>
          </ac:grpSpMkLst>
        </pc:grpChg>
        <pc:cxnChg chg="add del mod ord">
          <ac:chgData name="akita yamada" userId="8b118bcca7e896d8" providerId="LiveId" clId="{CE9E0C8B-962D-4D55-BC0C-F334FF0B65D9}" dt="2023-11-04T02:44:14.415" v="1983" actId="478"/>
          <ac:cxnSpMkLst>
            <pc:docMk/>
            <pc:sldMk cId="908083104" sldId="830"/>
            <ac:cxnSpMk id="23" creationId="{3FB397A2-44B8-D68B-5C0D-5C81AD23B147}"/>
          </ac:cxnSpMkLst>
        </pc:cxnChg>
        <pc:cxnChg chg="add del mod">
          <ac:chgData name="akita yamada" userId="8b118bcca7e896d8" providerId="LiveId" clId="{CE9E0C8B-962D-4D55-BC0C-F334FF0B65D9}" dt="2023-11-03T23:07:16.965" v="1568"/>
          <ac:cxnSpMkLst>
            <pc:docMk/>
            <pc:sldMk cId="908083104" sldId="830"/>
            <ac:cxnSpMk id="28" creationId="{384C3424-2525-7D65-E38F-738BE9EABF1C}"/>
          </ac:cxnSpMkLst>
        </pc:cxnChg>
        <pc:cxnChg chg="del">
          <ac:chgData name="akita yamada" userId="8b118bcca7e896d8" providerId="LiveId" clId="{CE9E0C8B-962D-4D55-BC0C-F334FF0B65D9}" dt="2023-11-03T23:07:12.376" v="1566" actId="478"/>
          <ac:cxnSpMkLst>
            <pc:docMk/>
            <pc:sldMk cId="908083104" sldId="830"/>
            <ac:cxnSpMk id="29" creationId="{C67CCE21-7F99-4778-9FAA-0C2E30D50540}"/>
          </ac:cxnSpMkLst>
        </pc:cxnChg>
        <pc:cxnChg chg="add mod">
          <ac:chgData name="akita yamada" userId="8b118bcca7e896d8" providerId="LiveId" clId="{CE9E0C8B-962D-4D55-BC0C-F334FF0B65D9}" dt="2023-11-03T23:07:18.833" v="1569"/>
          <ac:cxnSpMkLst>
            <pc:docMk/>
            <pc:sldMk cId="908083104" sldId="830"/>
            <ac:cxnSpMk id="67" creationId="{E92CE3B4-992F-B045-86B5-F13B8F79EB9A}"/>
          </ac:cxnSpMkLst>
        </pc:cxnChg>
      </pc:sldChg>
      <pc:sldChg chg="addSp modSp add mod">
        <pc:chgData name="akita yamada" userId="8b118bcca7e896d8" providerId="LiveId" clId="{CE9E0C8B-962D-4D55-BC0C-F334FF0B65D9}" dt="2023-11-04T00:29:41.666" v="1712" actId="11529"/>
        <pc:sldMkLst>
          <pc:docMk/>
          <pc:sldMk cId="43945922" sldId="831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43945922" sldId="831"/>
            <ac:spMk id="4" creationId="{AB634A8C-8A30-444C-8E79-310AE517CF50}"/>
          </ac:spMkLst>
        </pc:spChg>
        <pc:spChg chg="mod">
          <ac:chgData name="akita yamada" userId="8b118bcca7e896d8" providerId="LiveId" clId="{CE9E0C8B-962D-4D55-BC0C-F334FF0B65D9}" dt="2023-11-04T00:28:56.103" v="1691" actId="21"/>
          <ac:spMkLst>
            <pc:docMk/>
            <pc:sldMk cId="43945922" sldId="831"/>
            <ac:spMk id="7" creationId="{A58E13EA-C539-411D-8D2F-5F5867E1332E}"/>
          </ac:spMkLst>
        </pc:spChg>
        <pc:spChg chg="mod">
          <ac:chgData name="akita yamada" userId="8b118bcca7e896d8" providerId="LiveId" clId="{CE9E0C8B-962D-4D55-BC0C-F334FF0B65D9}" dt="2023-11-04T00:29:29.626" v="1711" actId="1036"/>
          <ac:spMkLst>
            <pc:docMk/>
            <pc:sldMk cId="43945922" sldId="831"/>
            <ac:spMk id="8" creationId="{39420262-300A-4191-BD5F-134BADA0C287}"/>
          </ac:spMkLst>
        </pc:spChg>
        <pc:cxnChg chg="add">
          <ac:chgData name="akita yamada" userId="8b118bcca7e896d8" providerId="LiveId" clId="{CE9E0C8B-962D-4D55-BC0C-F334FF0B65D9}" dt="2023-11-04T00:29:41.666" v="1712" actId="11529"/>
          <ac:cxnSpMkLst>
            <pc:docMk/>
            <pc:sldMk cId="43945922" sldId="831"/>
            <ac:cxnSpMk id="3" creationId="{7E351967-621A-43CB-8375-8E983B68D3B9}"/>
          </ac:cxnSpMkLst>
        </pc:cxnChg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4026316659" sldId="832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4026316659" sldId="832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4026316659" sldId="832"/>
            <ac:spMk id="10" creationId="{A7FC5819-A38B-4B54-A057-C43BB54BF755}"/>
          </ac:spMkLst>
        </pc:spChg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2721892497" sldId="833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2721892497" sldId="833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721892497" sldId="833"/>
            <ac:spMk id="10" creationId="{A7FC5819-A38B-4B54-A057-C43BB54BF755}"/>
          </ac:spMkLst>
        </pc:spChg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391891889" sldId="834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391891889" sldId="834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91891889" sldId="834"/>
            <ac:spMk id="10" creationId="{A7FC5819-A38B-4B54-A057-C43BB54BF755}"/>
          </ac:spMkLst>
        </pc:spChg>
      </pc:sldChg>
      <pc:sldChg chg="addSp modSp add mod modAnim">
        <pc:chgData name="akita yamada" userId="8b118bcca7e896d8" providerId="LiveId" clId="{CE9E0C8B-962D-4D55-BC0C-F334FF0B65D9}" dt="2023-11-04T03:51:49.846" v="2022"/>
        <pc:sldMkLst>
          <pc:docMk/>
          <pc:sldMk cId="1570658056" sldId="835"/>
        </pc:sldMkLst>
        <pc:spChg chg="add mod">
          <ac:chgData name="akita yamada" userId="8b118bcca7e896d8" providerId="LiveId" clId="{CE9E0C8B-962D-4D55-BC0C-F334FF0B65D9}" dt="2023-11-04T03:51:39.707" v="2020"/>
          <ac:spMkLst>
            <pc:docMk/>
            <pc:sldMk cId="1570658056" sldId="835"/>
            <ac:spMk id="5" creationId="{3FCC34D8-F4FA-3133-595F-B043886F24B0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1570658056" sldId="835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570658056" sldId="835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4T02:42:12.160" v="1981" actId="1076"/>
          <ac:spMkLst>
            <pc:docMk/>
            <pc:sldMk cId="1570658056" sldId="835"/>
            <ac:spMk id="41" creationId="{1B077888-DC4A-D006-63D9-18C02A073E7F}"/>
          </ac:spMkLst>
        </pc:spChg>
        <pc:grpChg chg="mod">
          <ac:chgData name="akita yamada" userId="8b118bcca7e896d8" providerId="LiveId" clId="{CE9E0C8B-962D-4D55-BC0C-F334FF0B65D9}" dt="2023-11-04T02:41:42.800" v="1978" actId="1076"/>
          <ac:grpSpMkLst>
            <pc:docMk/>
            <pc:sldMk cId="1570658056" sldId="835"/>
            <ac:grpSpMk id="22" creationId="{3D060BAB-C35E-1F82-6456-057665CF836B}"/>
          </ac:grpSpMkLst>
        </pc:grpChg>
        <pc:grpChg chg="mod">
          <ac:chgData name="akita yamada" userId="8b118bcca7e896d8" providerId="LiveId" clId="{CE9E0C8B-962D-4D55-BC0C-F334FF0B65D9}" dt="2023-11-04T02:41:50.120" v="1979" actId="14100"/>
          <ac:grpSpMkLst>
            <pc:docMk/>
            <pc:sldMk cId="1570658056" sldId="835"/>
            <ac:grpSpMk id="29" creationId="{D6320CE1-9C5D-787F-FE3C-C130E07589E4}"/>
          </ac:grpSpMkLst>
        </pc:grpChg>
        <pc:grpChg chg="mod">
          <ac:chgData name="akita yamada" userId="8b118bcca7e896d8" providerId="LiveId" clId="{CE9E0C8B-962D-4D55-BC0C-F334FF0B65D9}" dt="2023-11-04T02:42:08.601" v="1980" actId="1076"/>
          <ac:grpSpMkLst>
            <pc:docMk/>
            <pc:sldMk cId="1570658056" sldId="835"/>
            <ac:grpSpMk id="39" creationId="{05F6A402-41E7-E35F-3CBC-5A3220E2C94C}"/>
          </ac:grpSpMkLst>
        </pc:grpChg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185586935" sldId="836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185586935" sldId="836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85586935" sldId="836"/>
            <ac:spMk id="10" creationId="{A7FC5819-A38B-4B54-A057-C43BB54BF755}"/>
          </ac:spMkLst>
        </pc:spChg>
      </pc:sldChg>
      <pc:sldChg chg="addSp modSp add mod modAnim">
        <pc:chgData name="akita yamada" userId="8b118bcca7e896d8" providerId="LiveId" clId="{CE9E0C8B-962D-4D55-BC0C-F334FF0B65D9}" dt="2023-11-04T03:51:25.230" v="2019" actId="1076"/>
        <pc:sldMkLst>
          <pc:docMk/>
          <pc:sldMk cId="947111443" sldId="837"/>
        </pc:sldMkLst>
        <pc:spChg chg="add mod">
          <ac:chgData name="akita yamada" userId="8b118bcca7e896d8" providerId="LiveId" clId="{CE9E0C8B-962D-4D55-BC0C-F334FF0B65D9}" dt="2023-11-04T03:51:25.230" v="2019" actId="1076"/>
          <ac:spMkLst>
            <pc:docMk/>
            <pc:sldMk cId="947111443" sldId="837"/>
            <ac:spMk id="5" creationId="{7644426D-4815-F45D-4C20-2CC73266AC4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947111443" sldId="837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947111443" sldId="837"/>
            <ac:spMk id="10" creationId="{A7FC5819-A38B-4B54-A057-C43BB54BF755}"/>
          </ac:spMkLst>
        </pc:spChg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237025256" sldId="838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237025256" sldId="838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37025256" sldId="838"/>
            <ac:spMk id="10" creationId="{A7FC5819-A38B-4B54-A057-C43BB54BF755}"/>
          </ac:spMkLst>
        </pc:spChg>
      </pc:sldChg>
      <pc:sldChg chg="delSp modSp add mod delAnim">
        <pc:chgData name="akita yamada" userId="8b118bcca7e896d8" providerId="LiveId" clId="{CE9E0C8B-962D-4D55-BC0C-F334FF0B65D9}" dt="2023-11-03T22:51:13.459" v="989"/>
        <pc:sldMkLst>
          <pc:docMk/>
          <pc:sldMk cId="3390287799" sldId="839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3390287799" sldId="839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390287799" sldId="839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14:49:41.637" v="881" actId="478"/>
          <ac:spMkLst>
            <pc:docMk/>
            <pc:sldMk cId="3390287799" sldId="839"/>
            <ac:spMk id="63" creationId="{FDC102BA-6621-336B-A6C2-2B4822710F4E}"/>
          </ac:spMkLst>
        </pc:spChg>
        <pc:spChg chg="del">
          <ac:chgData name="akita yamada" userId="8b118bcca7e896d8" providerId="LiveId" clId="{CE9E0C8B-962D-4D55-BC0C-F334FF0B65D9}" dt="2023-11-03T14:49:30.073" v="880" actId="478"/>
          <ac:spMkLst>
            <pc:docMk/>
            <pc:sldMk cId="3390287799" sldId="839"/>
            <ac:spMk id="64" creationId="{62115249-E473-1594-FBE6-5BB4D12D8ABE}"/>
          </ac:spMkLst>
        </pc:spChg>
      </pc:sldChg>
      <pc:sldChg chg="addSp delSp modSp add mod">
        <pc:chgData name="akita yamada" userId="8b118bcca7e896d8" providerId="LiveId" clId="{CE9E0C8B-962D-4D55-BC0C-F334FF0B65D9}" dt="2023-11-03T22:51:13.459" v="989"/>
        <pc:sldMkLst>
          <pc:docMk/>
          <pc:sldMk cId="1021006696" sldId="840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1021006696" sldId="840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021006696" sldId="840"/>
            <ac:spMk id="10" creationId="{A7FC5819-A38B-4B54-A057-C43BB54BF755}"/>
          </ac:spMkLst>
        </pc:spChg>
        <pc:spChg chg="add del">
          <ac:chgData name="akita yamada" userId="8b118bcca7e896d8" providerId="LiveId" clId="{CE9E0C8B-962D-4D55-BC0C-F334FF0B65D9}" dt="2023-11-03T14:49:50.824" v="883" actId="22"/>
          <ac:spMkLst>
            <pc:docMk/>
            <pc:sldMk cId="1021006696" sldId="840"/>
            <ac:spMk id="15" creationId="{959FFBE3-23DD-22B4-AD06-C3DC6398FB49}"/>
          </ac:spMkLst>
        </pc:spChg>
        <pc:spChg chg="add mod">
          <ac:chgData name="akita yamada" userId="8b118bcca7e896d8" providerId="LiveId" clId="{CE9E0C8B-962D-4D55-BC0C-F334FF0B65D9}" dt="2023-11-03T14:51:21.785" v="986" actId="6549"/>
          <ac:spMkLst>
            <pc:docMk/>
            <pc:sldMk cId="1021006696" sldId="840"/>
            <ac:spMk id="17" creationId="{646627F5-6383-B74E-6D71-ECAE37E847E5}"/>
          </ac:spMkLst>
        </pc:spChg>
      </pc:sldChg>
      <pc:sldChg chg="addSp modSp add mod modAnim">
        <pc:chgData name="akita yamada" userId="8b118bcca7e896d8" providerId="LiveId" clId="{CE9E0C8B-962D-4D55-BC0C-F334FF0B65D9}" dt="2023-11-03T23:17:24.993" v="1615"/>
        <pc:sldMkLst>
          <pc:docMk/>
          <pc:sldMk cId="2264575474" sldId="841"/>
        </pc:sldMkLst>
        <pc:spChg chg="add mod">
          <ac:chgData name="akita yamada" userId="8b118bcca7e896d8" providerId="LiveId" clId="{CE9E0C8B-962D-4D55-BC0C-F334FF0B65D9}" dt="2023-11-03T23:17:01.733" v="1612" actId="14100"/>
          <ac:spMkLst>
            <pc:docMk/>
            <pc:sldMk cId="2264575474" sldId="841"/>
            <ac:spMk id="3" creationId="{7848AB50-9894-7EAB-ED7D-8D88EEAB5D80}"/>
          </ac:spMkLst>
        </pc:spChg>
        <pc:spChg chg="add mod">
          <ac:chgData name="akita yamada" userId="8b118bcca7e896d8" providerId="LiveId" clId="{CE9E0C8B-962D-4D55-BC0C-F334FF0B65D9}" dt="2023-11-03T23:16:51.774" v="1610" actId="14100"/>
          <ac:spMkLst>
            <pc:docMk/>
            <pc:sldMk cId="2264575474" sldId="841"/>
            <ac:spMk id="6" creationId="{9B890D22-F79F-5B8D-665E-0DC9BD378787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2264575474" sldId="841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264575474" sldId="841"/>
            <ac:spMk id="10" creationId="{A7FC5819-A38B-4B54-A057-C43BB54BF755}"/>
          </ac:spMkLst>
        </pc:spChg>
      </pc:sldChg>
      <pc:sldChg chg="modSp add mod">
        <pc:chgData name="akita yamada" userId="8b118bcca7e896d8" providerId="LiveId" clId="{CE9E0C8B-962D-4D55-BC0C-F334FF0B65D9}" dt="2023-11-03T23:20:00.930" v="1646" actId="20577"/>
        <pc:sldMkLst>
          <pc:docMk/>
          <pc:sldMk cId="272569497" sldId="842"/>
        </pc:sldMkLst>
        <pc:spChg chg="mod">
          <ac:chgData name="akita yamada" userId="8b118bcca7e896d8" providerId="LiveId" clId="{CE9E0C8B-962D-4D55-BC0C-F334FF0B65D9}" dt="2023-11-03T23:20:00.930" v="1646" actId="20577"/>
          <ac:spMkLst>
            <pc:docMk/>
            <pc:sldMk cId="272569497" sldId="842"/>
            <ac:spMk id="4" creationId="{F93402E6-6E37-CE4C-373C-28C5441C4CAB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272569497" sldId="842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72569497" sldId="842"/>
            <ac:spMk id="10" creationId="{A7FC5819-A38B-4B54-A057-C43BB54BF755}"/>
          </ac:spMkLst>
        </pc:spChg>
      </pc:sldChg>
      <pc:sldChg chg="addSp modSp add mod">
        <pc:chgData name="akita yamada" userId="8b118bcca7e896d8" providerId="LiveId" clId="{CE9E0C8B-962D-4D55-BC0C-F334FF0B65D9}" dt="2023-11-03T23:20:03.910" v="1647"/>
        <pc:sldMkLst>
          <pc:docMk/>
          <pc:sldMk cId="1922402634" sldId="843"/>
        </pc:sldMkLst>
        <pc:spChg chg="add mod">
          <ac:chgData name="akita yamada" userId="8b118bcca7e896d8" providerId="LiveId" clId="{CE9E0C8B-962D-4D55-BC0C-F334FF0B65D9}" dt="2023-11-03T14:45:12.809" v="725" actId="1076"/>
          <ac:spMkLst>
            <pc:docMk/>
            <pc:sldMk cId="1922402634" sldId="843"/>
            <ac:spMk id="3" creationId="{9FC987E1-3CFE-E001-3DDD-A406E2EC68DB}"/>
          </ac:spMkLst>
        </pc:spChg>
        <pc:spChg chg="mod">
          <ac:chgData name="akita yamada" userId="8b118bcca7e896d8" providerId="LiveId" clId="{CE9E0C8B-962D-4D55-BC0C-F334FF0B65D9}" dt="2023-11-03T23:20:03.910" v="1647"/>
          <ac:spMkLst>
            <pc:docMk/>
            <pc:sldMk cId="1922402634" sldId="843"/>
            <ac:spMk id="4" creationId="{F93402E6-6E37-CE4C-373C-28C5441C4CAB}"/>
          </ac:spMkLst>
        </pc:spChg>
        <pc:spChg chg="add mod">
          <ac:chgData name="akita yamada" userId="8b118bcca7e896d8" providerId="LiveId" clId="{CE9E0C8B-962D-4D55-BC0C-F334FF0B65D9}" dt="2023-11-03T14:45:22.507" v="778" actId="20577"/>
          <ac:spMkLst>
            <pc:docMk/>
            <pc:sldMk cId="1922402634" sldId="843"/>
            <ac:spMk id="5" creationId="{30420E00-BA96-ADAF-3F6A-35D68427CC16}"/>
          </ac:spMkLst>
        </pc:spChg>
        <pc:spChg chg="add mod">
          <ac:chgData name="akita yamada" userId="8b118bcca7e896d8" providerId="LiveId" clId="{CE9E0C8B-962D-4D55-BC0C-F334FF0B65D9}" dt="2023-11-03T14:45:42.441" v="791" actId="208"/>
          <ac:spMkLst>
            <pc:docMk/>
            <pc:sldMk cId="1922402634" sldId="843"/>
            <ac:spMk id="7" creationId="{C5105EA4-586F-5FC5-25E0-5B17207A7A12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1922402634" sldId="843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922402634" sldId="843"/>
            <ac:spMk id="10" creationId="{A7FC5819-A38B-4B54-A057-C43BB54BF755}"/>
          </ac:spMkLst>
        </pc:spChg>
        <pc:spChg chg="add mod">
          <ac:chgData name="akita yamada" userId="8b118bcca7e896d8" providerId="LiveId" clId="{CE9E0C8B-962D-4D55-BC0C-F334FF0B65D9}" dt="2023-11-03T14:45:52.998" v="842" actId="1035"/>
          <ac:spMkLst>
            <pc:docMk/>
            <pc:sldMk cId="1922402634" sldId="843"/>
            <ac:spMk id="18" creationId="{0C000E1C-BC9B-F752-A48E-FABDD8F8AFDC}"/>
          </ac:spMkLst>
        </pc:spChg>
      </pc:sldChg>
      <pc:sldChg chg="addSp delSp modSp add mod modAnim">
        <pc:chgData name="akita yamada" userId="8b118bcca7e896d8" providerId="LiveId" clId="{CE9E0C8B-962D-4D55-BC0C-F334FF0B65D9}" dt="2023-11-04T03:55:00.372" v="2023"/>
        <pc:sldMkLst>
          <pc:docMk/>
          <pc:sldMk cId="1504216607" sldId="844"/>
        </pc:sldMkLst>
        <pc:spChg chg="mod">
          <ac:chgData name="akita yamada" userId="8b118bcca7e896d8" providerId="LiveId" clId="{CE9E0C8B-962D-4D55-BC0C-F334FF0B65D9}" dt="2023-11-03T23:20:07.773" v="1650"/>
          <ac:spMkLst>
            <pc:docMk/>
            <pc:sldMk cId="1504216607" sldId="844"/>
            <ac:spMk id="4" creationId="{F93402E6-6E37-CE4C-373C-28C5441C4CAB}"/>
          </ac:spMkLst>
        </pc:spChg>
        <pc:spChg chg="add del">
          <ac:chgData name="akita yamada" userId="8b118bcca7e896d8" providerId="LiveId" clId="{CE9E0C8B-962D-4D55-BC0C-F334FF0B65D9}" dt="2023-11-03T23:20:06.171" v="1649" actId="22"/>
          <ac:spMkLst>
            <pc:docMk/>
            <pc:sldMk cId="1504216607" sldId="844"/>
            <ac:spMk id="5" creationId="{17567F4A-D4E3-E74E-8277-0F0072541BFF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1504216607" sldId="844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504216607" sldId="844"/>
            <ac:spMk id="10" creationId="{A7FC5819-A38B-4B54-A057-C43BB54BF755}"/>
          </ac:spMkLst>
        </pc:spChg>
      </pc:sldChg>
      <pc:sldChg chg="modSp add mod">
        <pc:chgData name="akita yamada" userId="8b118bcca7e896d8" providerId="LiveId" clId="{CE9E0C8B-962D-4D55-BC0C-F334FF0B65D9}" dt="2023-11-03T23:20:09.860" v="1651"/>
        <pc:sldMkLst>
          <pc:docMk/>
          <pc:sldMk cId="208919690" sldId="845"/>
        </pc:sldMkLst>
        <pc:spChg chg="mod">
          <ac:chgData name="akita yamada" userId="8b118bcca7e896d8" providerId="LiveId" clId="{CE9E0C8B-962D-4D55-BC0C-F334FF0B65D9}" dt="2023-11-03T23:20:09.860" v="1651"/>
          <ac:spMkLst>
            <pc:docMk/>
            <pc:sldMk cId="208919690" sldId="845"/>
            <ac:spMk id="4" creationId="{F93402E6-6E37-CE4C-373C-28C5441C4CAB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208919690" sldId="845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08919690" sldId="845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14:47:53.333" v="877" actId="20577"/>
          <ac:spMkLst>
            <pc:docMk/>
            <pc:sldMk cId="208919690" sldId="845"/>
            <ac:spMk id="19" creationId="{8536A6DE-81D6-E2A9-28A5-7CFF67A7B0B7}"/>
          </ac:spMkLst>
        </pc:spChg>
      </pc:sldChg>
      <pc:sldChg chg="modSp add mod">
        <pc:chgData name="akita yamada" userId="8b118bcca7e896d8" providerId="LiveId" clId="{CE9E0C8B-962D-4D55-BC0C-F334FF0B65D9}" dt="2023-11-03T23:20:11.321" v="1652"/>
        <pc:sldMkLst>
          <pc:docMk/>
          <pc:sldMk cId="1004979498" sldId="846"/>
        </pc:sldMkLst>
        <pc:spChg chg="mod">
          <ac:chgData name="akita yamada" userId="8b118bcca7e896d8" providerId="LiveId" clId="{CE9E0C8B-962D-4D55-BC0C-F334FF0B65D9}" dt="2023-11-03T23:20:11.321" v="1652"/>
          <ac:spMkLst>
            <pc:docMk/>
            <pc:sldMk cId="1004979498" sldId="846"/>
            <ac:spMk id="4" creationId="{F93402E6-6E37-CE4C-373C-28C5441C4CAB}"/>
          </ac:spMkLst>
        </pc:spChg>
        <pc:spChg chg="mod">
          <ac:chgData name="akita yamada" userId="8b118bcca7e896d8" providerId="LiveId" clId="{CE9E0C8B-962D-4D55-BC0C-F334FF0B65D9}" dt="2023-11-03T14:48:17.817" v="879" actId="207"/>
          <ac:spMkLst>
            <pc:docMk/>
            <pc:sldMk cId="1004979498" sldId="846"/>
            <ac:spMk id="5" creationId="{EF8C63BB-B1A2-BD3E-3643-5DB1C1AFCE86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1004979498" sldId="846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004979498" sldId="846"/>
            <ac:spMk id="10" creationId="{A7FC5819-A38B-4B54-A057-C43BB54BF755}"/>
          </ac:spMkLst>
        </pc:spChg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3814215391" sldId="847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3814215391" sldId="847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3814215391" sldId="847"/>
            <ac:spMk id="10" creationId="{A7FC5819-A38B-4B54-A057-C43BB54BF755}"/>
          </ac:spMkLst>
        </pc:spChg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4246357476" sldId="848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4246357476" sldId="848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4246357476" sldId="848"/>
            <ac:spMk id="10" creationId="{A7FC5819-A38B-4B54-A057-C43BB54BF755}"/>
          </ac:spMkLst>
        </pc:spChg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3515315075" sldId="849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3515315075" sldId="849"/>
            <ac:spMk id="4" creationId="{AB634A8C-8A30-444C-8E79-310AE517CF50}"/>
          </ac:spMkLst>
        </pc:spChg>
      </pc:sldChg>
      <pc:sldChg chg="addSp delSp modSp add mod modAnim">
        <pc:chgData name="akita yamada" userId="8b118bcca7e896d8" providerId="LiveId" clId="{CE9E0C8B-962D-4D55-BC0C-F334FF0B65D9}" dt="2023-11-03T22:51:13.459" v="989"/>
        <pc:sldMkLst>
          <pc:docMk/>
          <pc:sldMk cId="504715398" sldId="850"/>
        </pc:sldMkLst>
        <pc:spChg chg="add mod">
          <ac:chgData name="akita yamada" userId="8b118bcca7e896d8" providerId="LiveId" clId="{CE9E0C8B-962D-4D55-BC0C-F334FF0B65D9}" dt="2023-11-03T11:56:47.803" v="152" actId="164"/>
          <ac:spMkLst>
            <pc:docMk/>
            <pc:sldMk cId="504715398" sldId="850"/>
            <ac:spMk id="3" creationId="{2328CF8A-BBEA-C490-4D41-926F5E60B495}"/>
          </ac:spMkLst>
        </pc:spChg>
        <pc:spChg chg="mod">
          <ac:chgData name="akita yamada" userId="8b118bcca7e896d8" providerId="LiveId" clId="{CE9E0C8B-962D-4D55-BC0C-F334FF0B65D9}" dt="2023-11-03T11:54:07.228" v="18" actId="404"/>
          <ac:spMkLst>
            <pc:docMk/>
            <pc:sldMk cId="504715398" sldId="850"/>
            <ac:spMk id="4" creationId="{F93402E6-6E37-CE4C-373C-28C5441C4CAB}"/>
          </ac:spMkLst>
        </pc:spChg>
        <pc:spChg chg="add mod">
          <ac:chgData name="akita yamada" userId="8b118bcca7e896d8" providerId="LiveId" clId="{CE9E0C8B-962D-4D55-BC0C-F334FF0B65D9}" dt="2023-11-03T11:56:47.803" v="152" actId="164"/>
          <ac:spMkLst>
            <pc:docMk/>
            <pc:sldMk cId="504715398" sldId="850"/>
            <ac:spMk id="5" creationId="{9A75FAEB-B83A-118E-1540-7568520D990C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504715398" sldId="850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504715398" sldId="850"/>
            <ac:spMk id="10" creationId="{A7FC5819-A38B-4B54-A057-C43BB54BF755}"/>
          </ac:spMkLst>
        </pc:spChg>
        <pc:spChg chg="add mod">
          <ac:chgData name="akita yamada" userId="8b118bcca7e896d8" providerId="LiveId" clId="{CE9E0C8B-962D-4D55-BC0C-F334FF0B65D9}" dt="2023-11-03T11:56:47.803" v="152" actId="164"/>
          <ac:spMkLst>
            <pc:docMk/>
            <pc:sldMk cId="504715398" sldId="850"/>
            <ac:spMk id="11" creationId="{5865F310-D3D2-B35C-41F6-F3D7EF3D5DD3}"/>
          </ac:spMkLst>
        </pc:spChg>
        <pc:spChg chg="add mod">
          <ac:chgData name="akita yamada" userId="8b118bcca7e896d8" providerId="LiveId" clId="{CE9E0C8B-962D-4D55-BC0C-F334FF0B65D9}" dt="2023-11-03T11:56:47.803" v="152" actId="164"/>
          <ac:spMkLst>
            <pc:docMk/>
            <pc:sldMk cId="504715398" sldId="850"/>
            <ac:spMk id="14" creationId="{BD7F0104-11B2-B021-F214-BB666446A663}"/>
          </ac:spMkLst>
        </pc:spChg>
        <pc:spChg chg="add mod">
          <ac:chgData name="akita yamada" userId="8b118bcca7e896d8" providerId="LiveId" clId="{CE9E0C8B-962D-4D55-BC0C-F334FF0B65D9}" dt="2023-11-03T11:56:47.803" v="152" actId="164"/>
          <ac:spMkLst>
            <pc:docMk/>
            <pc:sldMk cId="504715398" sldId="850"/>
            <ac:spMk id="15" creationId="{F9BB63D4-269F-32F0-6A65-07F2E5793B06}"/>
          </ac:spMkLst>
        </pc:spChg>
        <pc:spChg chg="add mod">
          <ac:chgData name="akita yamada" userId="8b118bcca7e896d8" providerId="LiveId" clId="{CE9E0C8B-962D-4D55-BC0C-F334FF0B65D9}" dt="2023-11-03T11:56:47.803" v="152" actId="164"/>
          <ac:spMkLst>
            <pc:docMk/>
            <pc:sldMk cId="504715398" sldId="850"/>
            <ac:spMk id="17" creationId="{49AFF7E9-1F14-F327-EB1F-2540DCB53861}"/>
          </ac:spMkLst>
        </pc:spChg>
        <pc:spChg chg="mod">
          <ac:chgData name="akita yamada" userId="8b118bcca7e896d8" providerId="LiveId" clId="{CE9E0C8B-962D-4D55-BC0C-F334FF0B65D9}" dt="2023-11-03T11:56:54.714" v="154"/>
          <ac:spMkLst>
            <pc:docMk/>
            <pc:sldMk cId="504715398" sldId="850"/>
            <ac:spMk id="23" creationId="{EA2192C2-C0D0-D617-4EED-810188A52D4D}"/>
          </ac:spMkLst>
        </pc:spChg>
        <pc:spChg chg="mod">
          <ac:chgData name="akita yamada" userId="8b118bcca7e896d8" providerId="LiveId" clId="{CE9E0C8B-962D-4D55-BC0C-F334FF0B65D9}" dt="2023-11-03T11:56:54.714" v="154"/>
          <ac:spMkLst>
            <pc:docMk/>
            <pc:sldMk cId="504715398" sldId="850"/>
            <ac:spMk id="24" creationId="{8FAB9F93-E3A5-314D-15CD-FC563CBB582A}"/>
          </ac:spMkLst>
        </pc:spChg>
        <pc:spChg chg="mod">
          <ac:chgData name="akita yamada" userId="8b118bcca7e896d8" providerId="LiveId" clId="{CE9E0C8B-962D-4D55-BC0C-F334FF0B65D9}" dt="2023-11-03T11:56:54.714" v="154"/>
          <ac:spMkLst>
            <pc:docMk/>
            <pc:sldMk cId="504715398" sldId="850"/>
            <ac:spMk id="25" creationId="{ABCC7CBB-95C2-E1AC-A317-6C67C47600B0}"/>
          </ac:spMkLst>
        </pc:spChg>
        <pc:spChg chg="mod">
          <ac:chgData name="akita yamada" userId="8b118bcca7e896d8" providerId="LiveId" clId="{CE9E0C8B-962D-4D55-BC0C-F334FF0B65D9}" dt="2023-11-03T11:56:54.714" v="154"/>
          <ac:spMkLst>
            <pc:docMk/>
            <pc:sldMk cId="504715398" sldId="850"/>
            <ac:spMk id="26" creationId="{BE14B123-EA17-B969-9E98-A3F9F95F1EF3}"/>
          </ac:spMkLst>
        </pc:spChg>
        <pc:spChg chg="mod">
          <ac:chgData name="akita yamada" userId="8b118bcca7e896d8" providerId="LiveId" clId="{CE9E0C8B-962D-4D55-BC0C-F334FF0B65D9}" dt="2023-11-03T11:56:54.714" v="154"/>
          <ac:spMkLst>
            <pc:docMk/>
            <pc:sldMk cId="504715398" sldId="850"/>
            <ac:spMk id="27" creationId="{725B8559-48EC-417E-AD7F-A09E73386F60}"/>
          </ac:spMkLst>
        </pc:spChg>
        <pc:spChg chg="mod">
          <ac:chgData name="akita yamada" userId="8b118bcca7e896d8" providerId="LiveId" clId="{CE9E0C8B-962D-4D55-BC0C-F334FF0B65D9}" dt="2023-11-03T11:56:54.714" v="154"/>
          <ac:spMkLst>
            <pc:docMk/>
            <pc:sldMk cId="504715398" sldId="850"/>
            <ac:spMk id="28" creationId="{3E4D0F8C-176D-F309-6214-9B4099632419}"/>
          </ac:spMkLst>
        </pc:spChg>
        <pc:grpChg chg="add del mod">
          <ac:chgData name="akita yamada" userId="8b118bcca7e896d8" providerId="LiveId" clId="{CE9E0C8B-962D-4D55-BC0C-F334FF0B65D9}" dt="2023-11-03T11:56:51.192" v="153" actId="21"/>
          <ac:grpSpMkLst>
            <pc:docMk/>
            <pc:sldMk cId="504715398" sldId="850"/>
            <ac:grpSpMk id="20" creationId="{F3383C86-88FF-D75C-8C58-B6703CB81C3C}"/>
          </ac:grpSpMkLst>
        </pc:grpChg>
        <pc:grpChg chg="add mod">
          <ac:chgData name="akita yamada" userId="8b118bcca7e896d8" providerId="LiveId" clId="{CE9E0C8B-962D-4D55-BC0C-F334FF0B65D9}" dt="2023-11-03T11:56:54.714" v="154"/>
          <ac:grpSpMkLst>
            <pc:docMk/>
            <pc:sldMk cId="504715398" sldId="850"/>
            <ac:grpSpMk id="21" creationId="{6332D1F6-C26A-8097-87C8-5EF4E090987C}"/>
          </ac:grpSpMkLst>
        </pc:grpChg>
        <pc:cxnChg chg="mod">
          <ac:chgData name="akita yamada" userId="8b118bcca7e896d8" providerId="LiveId" clId="{CE9E0C8B-962D-4D55-BC0C-F334FF0B65D9}" dt="2023-11-03T11:56:47.803" v="152" actId="164"/>
          <ac:cxnSpMkLst>
            <pc:docMk/>
            <pc:sldMk cId="504715398" sldId="850"/>
            <ac:cxnSpMk id="9" creationId="{C4B65746-A6F9-BF7B-E679-EE640E86BBF5}"/>
          </ac:cxnSpMkLst>
        </pc:cxnChg>
        <pc:cxnChg chg="add mod">
          <ac:chgData name="akita yamada" userId="8b118bcca7e896d8" providerId="LiveId" clId="{CE9E0C8B-962D-4D55-BC0C-F334FF0B65D9}" dt="2023-11-03T11:56:47.803" v="152" actId="164"/>
          <ac:cxnSpMkLst>
            <pc:docMk/>
            <pc:sldMk cId="504715398" sldId="850"/>
            <ac:cxnSpMk id="18" creationId="{857BBC6E-1DCC-06EE-4AD8-BC513E053F6C}"/>
          </ac:cxnSpMkLst>
        </pc:cxnChg>
        <pc:cxnChg chg="add mod">
          <ac:chgData name="akita yamada" userId="8b118bcca7e896d8" providerId="LiveId" clId="{CE9E0C8B-962D-4D55-BC0C-F334FF0B65D9}" dt="2023-11-03T11:56:47.803" v="152" actId="164"/>
          <ac:cxnSpMkLst>
            <pc:docMk/>
            <pc:sldMk cId="504715398" sldId="850"/>
            <ac:cxnSpMk id="19" creationId="{547B05C1-9D87-89C4-BFC0-578BDBAE0760}"/>
          </ac:cxnSpMkLst>
        </pc:cxnChg>
        <pc:cxnChg chg="del mod">
          <ac:chgData name="akita yamada" userId="8b118bcca7e896d8" providerId="LiveId" clId="{CE9E0C8B-962D-4D55-BC0C-F334FF0B65D9}" dt="2023-11-03T11:57:06.826" v="155" actId="21"/>
          <ac:cxnSpMkLst>
            <pc:docMk/>
            <pc:sldMk cId="504715398" sldId="850"/>
            <ac:cxnSpMk id="22" creationId="{8B41E047-1CC1-9B1B-324E-5A4A8D5522EC}"/>
          </ac:cxnSpMkLst>
        </pc:cxnChg>
        <pc:cxnChg chg="mod">
          <ac:chgData name="akita yamada" userId="8b118bcca7e896d8" providerId="LiveId" clId="{CE9E0C8B-962D-4D55-BC0C-F334FF0B65D9}" dt="2023-11-03T11:56:54.714" v="154"/>
          <ac:cxnSpMkLst>
            <pc:docMk/>
            <pc:sldMk cId="504715398" sldId="850"/>
            <ac:cxnSpMk id="29" creationId="{B96AD663-5348-7CF2-6189-F7F410ED232A}"/>
          </ac:cxnSpMkLst>
        </pc:cxnChg>
        <pc:cxnChg chg="mod">
          <ac:chgData name="akita yamada" userId="8b118bcca7e896d8" providerId="LiveId" clId="{CE9E0C8B-962D-4D55-BC0C-F334FF0B65D9}" dt="2023-11-03T11:56:54.714" v="154"/>
          <ac:cxnSpMkLst>
            <pc:docMk/>
            <pc:sldMk cId="504715398" sldId="850"/>
            <ac:cxnSpMk id="30" creationId="{A6A1A2DD-3A4D-568B-6F22-96B3CE542F7D}"/>
          </ac:cxnSpMkLst>
        </pc:cxnChg>
        <pc:cxnChg chg="add mod">
          <ac:chgData name="akita yamada" userId="8b118bcca7e896d8" providerId="LiveId" clId="{CE9E0C8B-962D-4D55-BC0C-F334FF0B65D9}" dt="2023-11-03T11:57:09.250" v="156"/>
          <ac:cxnSpMkLst>
            <pc:docMk/>
            <pc:sldMk cId="504715398" sldId="850"/>
            <ac:cxnSpMk id="31" creationId="{B52C0333-AC98-14DD-F6E5-BDED379ADDFC}"/>
          </ac:cxnSpMkLst>
        </pc:cxnChg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35141968" sldId="851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35141968" sldId="851"/>
            <ac:spMk id="4" creationId="{AB634A8C-8A30-444C-8E79-310AE517CF50}"/>
          </ac:spMkLst>
        </pc:spChg>
      </pc:sldChg>
      <pc:sldChg chg="addSp delSp modSp add mod modAnim">
        <pc:chgData name="akita yamada" userId="8b118bcca7e896d8" providerId="LiveId" clId="{CE9E0C8B-962D-4D55-BC0C-F334FF0B65D9}" dt="2023-11-03T22:51:13.459" v="989"/>
        <pc:sldMkLst>
          <pc:docMk/>
          <pc:sldMk cId="2459669843" sldId="852"/>
        </pc:sldMkLst>
        <pc:spChg chg="add mod">
          <ac:chgData name="akita yamada" userId="8b118bcca7e896d8" providerId="LiveId" clId="{CE9E0C8B-962D-4D55-BC0C-F334FF0B65D9}" dt="2023-11-03T14:34:39.050" v="560" actId="207"/>
          <ac:spMkLst>
            <pc:docMk/>
            <pc:sldMk cId="2459669843" sldId="852"/>
            <ac:spMk id="4" creationId="{11A0C42B-A346-2062-27D6-FEDBD3A0EDF0}"/>
          </ac:spMkLst>
        </pc:spChg>
        <pc:spChg chg="add mod">
          <ac:chgData name="akita yamada" userId="8b118bcca7e896d8" providerId="LiveId" clId="{CE9E0C8B-962D-4D55-BC0C-F334FF0B65D9}" dt="2023-11-03T14:35:36.194" v="568" actId="208"/>
          <ac:spMkLst>
            <pc:docMk/>
            <pc:sldMk cId="2459669843" sldId="852"/>
            <ac:spMk id="7" creationId="{55E37650-78E6-57C5-2C2E-844530B58D55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2459669843" sldId="852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459669843" sldId="852"/>
            <ac:spMk id="10" creationId="{A7FC5819-A38B-4B54-A057-C43BB54BF755}"/>
          </ac:spMkLst>
        </pc:spChg>
        <pc:spChg chg="mod">
          <ac:chgData name="akita yamada" userId="8b118bcca7e896d8" providerId="LiveId" clId="{CE9E0C8B-962D-4D55-BC0C-F334FF0B65D9}" dt="2023-11-03T14:34:52.677" v="562" actId="207"/>
          <ac:spMkLst>
            <pc:docMk/>
            <pc:sldMk cId="2459669843" sldId="852"/>
            <ac:spMk id="48" creationId="{DEABFF9F-F9E7-446F-A982-58C4BAD8B724}"/>
          </ac:spMkLst>
        </pc:spChg>
        <pc:picChg chg="add del">
          <ac:chgData name="akita yamada" userId="8b118bcca7e896d8" providerId="LiveId" clId="{CE9E0C8B-962D-4D55-BC0C-F334FF0B65D9}" dt="2023-11-03T14:34:20.347" v="538" actId="478"/>
          <ac:picMkLst>
            <pc:docMk/>
            <pc:sldMk cId="2459669843" sldId="852"/>
            <ac:picMk id="9" creationId="{C27B75E1-1798-8653-6C29-9D11F7173372}"/>
          </ac:picMkLst>
        </pc:picChg>
      </pc:sldChg>
      <pc:sldChg chg="addSp modSp add mod ord modAnim">
        <pc:chgData name="akita yamada" userId="8b118bcca7e896d8" providerId="LiveId" clId="{CE9E0C8B-962D-4D55-BC0C-F334FF0B65D9}" dt="2023-11-04T00:28:10.987" v="1653"/>
        <pc:sldMkLst>
          <pc:docMk/>
          <pc:sldMk cId="1326115947" sldId="853"/>
        </pc:sldMkLst>
        <pc:spChg chg="add mod">
          <ac:chgData name="akita yamada" userId="8b118bcca7e896d8" providerId="LiveId" clId="{CE9E0C8B-962D-4D55-BC0C-F334FF0B65D9}" dt="2023-11-03T14:37:57.968" v="593" actId="1582"/>
          <ac:spMkLst>
            <pc:docMk/>
            <pc:sldMk cId="1326115947" sldId="853"/>
            <ac:spMk id="4" creationId="{F5513A5B-B2CB-EC76-3C39-6AFA799D0822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1326115947" sldId="853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1326115947" sldId="853"/>
            <ac:spMk id="10" creationId="{A7FC5819-A38B-4B54-A057-C43BB54BF755}"/>
          </ac:spMkLst>
        </pc:spChg>
        <pc:spChg chg="add mod">
          <ac:chgData name="akita yamada" userId="8b118bcca7e896d8" providerId="LiveId" clId="{CE9E0C8B-962D-4D55-BC0C-F334FF0B65D9}" dt="2023-11-03T14:37:32.774" v="590" actId="1076"/>
          <ac:spMkLst>
            <pc:docMk/>
            <pc:sldMk cId="1326115947" sldId="853"/>
            <ac:spMk id="11" creationId="{D4D87C53-4630-384C-B426-3DDC4B5CE964}"/>
          </ac:spMkLst>
        </pc:spChg>
        <pc:spChg chg="add mod">
          <ac:chgData name="akita yamada" userId="8b118bcca7e896d8" providerId="LiveId" clId="{CE9E0C8B-962D-4D55-BC0C-F334FF0B65D9}" dt="2023-11-03T14:38:52.830" v="640" actId="113"/>
          <ac:spMkLst>
            <pc:docMk/>
            <pc:sldMk cId="1326115947" sldId="853"/>
            <ac:spMk id="17" creationId="{E149F95E-E981-A9F4-AFD9-A5BF1CEA920F}"/>
          </ac:spMkLst>
        </pc:spChg>
      </pc:sldChg>
      <pc:sldChg chg="addSp delSp modSp add mod">
        <pc:chgData name="akita yamada" userId="8b118bcca7e896d8" providerId="LiveId" clId="{CE9E0C8B-962D-4D55-BC0C-F334FF0B65D9}" dt="2023-11-04T02:44:25.695" v="1986" actId="478"/>
        <pc:sldMkLst>
          <pc:docMk/>
          <pc:sldMk cId="1481516898" sldId="854"/>
        </pc:sldMkLst>
        <pc:spChg chg="del">
          <ac:chgData name="akita yamada" userId="8b118bcca7e896d8" providerId="LiveId" clId="{CE9E0C8B-962D-4D55-BC0C-F334FF0B65D9}" dt="2023-11-03T23:07:22.287" v="1570" actId="478"/>
          <ac:spMkLst>
            <pc:docMk/>
            <pc:sldMk cId="1481516898" sldId="854"/>
            <ac:spMk id="2" creationId="{1D2A1C4B-DB25-4984-99E7-A04F563FA8E3}"/>
          </ac:spMkLst>
        </pc:spChg>
        <pc:spChg chg="del mod">
          <ac:chgData name="akita yamada" userId="8b118bcca7e896d8" providerId="LiveId" clId="{CE9E0C8B-962D-4D55-BC0C-F334FF0B65D9}" dt="2023-11-03T23:14:34.076" v="1598" actId="478"/>
          <ac:spMkLst>
            <pc:docMk/>
            <pc:sldMk cId="1481516898" sldId="854"/>
            <ac:spMk id="5" creationId="{490B5D4C-0FBC-D802-DB07-BEDAF9AB12AF}"/>
          </ac:spMkLst>
        </pc:spChg>
        <pc:spChg chg="mod ord">
          <ac:chgData name="akita yamada" userId="8b118bcca7e896d8" providerId="LiveId" clId="{CE9E0C8B-962D-4D55-BC0C-F334FF0B65D9}" dt="2023-11-03T23:03:49.346" v="1541" actId="167"/>
          <ac:spMkLst>
            <pc:docMk/>
            <pc:sldMk cId="1481516898" sldId="854"/>
            <ac:spMk id="7" creationId="{9E5ABD56-73C5-BCCD-280A-B6572EEAD364}"/>
          </ac:spMkLst>
        </pc:spChg>
        <pc:spChg chg="mod">
          <ac:chgData name="akita yamada" userId="8b118bcca7e896d8" providerId="LiveId" clId="{CE9E0C8B-962D-4D55-BC0C-F334FF0B65D9}" dt="2023-11-03T22:51:13.459" v="989"/>
          <ac:spMkLst>
            <pc:docMk/>
            <pc:sldMk cId="1481516898" sldId="854"/>
            <ac:spMk id="8" creationId="{EE3149B1-4560-48A1-A6BD-312873F09898}"/>
          </ac:spMkLst>
        </pc:spChg>
        <pc:spChg chg="add del mod">
          <ac:chgData name="akita yamada" userId="8b118bcca7e896d8" providerId="LiveId" clId="{CE9E0C8B-962D-4D55-BC0C-F334FF0B65D9}" dt="2023-11-04T02:44:23.526" v="1985" actId="478"/>
          <ac:spMkLst>
            <pc:docMk/>
            <pc:sldMk cId="1481516898" sldId="854"/>
            <ac:spMk id="10" creationId="{A7FC5819-A38B-4B54-A057-C43BB54BF755}"/>
          </ac:spMkLst>
        </pc:spChg>
        <pc:spChg chg="del">
          <ac:chgData name="akita yamada" userId="8b118bcca7e896d8" providerId="LiveId" clId="{CE9E0C8B-962D-4D55-BC0C-F334FF0B65D9}" dt="2023-11-03T23:14:31.328" v="1595" actId="478"/>
          <ac:spMkLst>
            <pc:docMk/>
            <pc:sldMk cId="1481516898" sldId="854"/>
            <ac:spMk id="14" creationId="{5ADC722E-DE57-76BD-8A80-DB8C6405B5C2}"/>
          </ac:spMkLst>
        </pc:spChg>
        <pc:spChg chg="mod">
          <ac:chgData name="akita yamada" userId="8b118bcca7e896d8" providerId="LiveId" clId="{CE9E0C8B-962D-4D55-BC0C-F334FF0B65D9}" dt="2023-11-03T23:04:25.959" v="1547"/>
          <ac:spMkLst>
            <pc:docMk/>
            <pc:sldMk cId="1481516898" sldId="854"/>
            <ac:spMk id="16" creationId="{63F64E05-500F-B88D-CE84-E12BBEDE7BB2}"/>
          </ac:spMkLst>
        </pc:spChg>
        <pc:spChg chg="del">
          <ac:chgData name="akita yamada" userId="8b118bcca7e896d8" providerId="LiveId" clId="{CE9E0C8B-962D-4D55-BC0C-F334FF0B65D9}" dt="2023-11-03T23:07:22.287" v="1570" actId="478"/>
          <ac:spMkLst>
            <pc:docMk/>
            <pc:sldMk cId="1481516898" sldId="854"/>
            <ac:spMk id="17" creationId="{587DB244-D326-4832-96B1-416D326E2767}"/>
          </ac:spMkLst>
        </pc:spChg>
        <pc:spChg chg="mod">
          <ac:chgData name="akita yamada" userId="8b118bcca7e896d8" providerId="LiveId" clId="{CE9E0C8B-962D-4D55-BC0C-F334FF0B65D9}" dt="2023-11-03T23:04:25.959" v="1547"/>
          <ac:spMkLst>
            <pc:docMk/>
            <pc:sldMk cId="1481516898" sldId="854"/>
            <ac:spMk id="18" creationId="{CF397662-E35A-4B29-CDD4-034416AC29BB}"/>
          </ac:spMkLst>
        </pc:spChg>
        <pc:spChg chg="del">
          <ac:chgData name="akita yamada" userId="8b118bcca7e896d8" providerId="LiveId" clId="{CE9E0C8B-962D-4D55-BC0C-F334FF0B65D9}" dt="2023-11-03T23:07:22.287" v="1570" actId="478"/>
          <ac:spMkLst>
            <pc:docMk/>
            <pc:sldMk cId="1481516898" sldId="854"/>
            <ac:spMk id="19" creationId="{6711C6D8-CE10-44A1-B4E3-D525AA531757}"/>
          </ac:spMkLst>
        </pc:spChg>
        <pc:spChg chg="mod">
          <ac:chgData name="akita yamada" userId="8b118bcca7e896d8" providerId="LiveId" clId="{CE9E0C8B-962D-4D55-BC0C-F334FF0B65D9}" dt="2023-11-03T14:42:40.706" v="703" actId="207"/>
          <ac:spMkLst>
            <pc:docMk/>
            <pc:sldMk cId="1481516898" sldId="854"/>
            <ac:spMk id="20" creationId="{65469894-67DD-DDA1-4C2F-7A6165E00E0F}"/>
          </ac:spMkLst>
        </pc:spChg>
        <pc:spChg chg="mod">
          <ac:chgData name="akita yamada" userId="8b118bcca7e896d8" providerId="LiveId" clId="{CE9E0C8B-962D-4D55-BC0C-F334FF0B65D9}" dt="2023-11-03T22:54:42.891" v="1120"/>
          <ac:spMkLst>
            <pc:docMk/>
            <pc:sldMk cId="1481516898" sldId="854"/>
            <ac:spMk id="21" creationId="{B57B1A0D-C505-4B69-ADBF-8C91232A937E}"/>
          </ac:spMkLst>
        </pc:spChg>
        <pc:spChg chg="mod">
          <ac:chgData name="akita yamada" userId="8b118bcca7e896d8" providerId="LiveId" clId="{CE9E0C8B-962D-4D55-BC0C-F334FF0B65D9}" dt="2023-11-03T23:04:25.959" v="1547"/>
          <ac:spMkLst>
            <pc:docMk/>
            <pc:sldMk cId="1481516898" sldId="854"/>
            <ac:spMk id="22" creationId="{615CF270-0080-A079-B5AC-1278EE512348}"/>
          </ac:spMkLst>
        </pc:spChg>
        <pc:spChg chg="del">
          <ac:chgData name="akita yamada" userId="8b118bcca7e896d8" providerId="LiveId" clId="{CE9E0C8B-962D-4D55-BC0C-F334FF0B65D9}" dt="2023-11-03T23:07:22.287" v="1570" actId="478"/>
          <ac:spMkLst>
            <pc:docMk/>
            <pc:sldMk cId="1481516898" sldId="854"/>
            <ac:spMk id="24" creationId="{85AF3A15-1410-CE36-1F05-AD2C8D5CE531}"/>
          </ac:spMkLst>
        </pc:spChg>
        <pc:spChg chg="add mod">
          <ac:chgData name="akita yamada" userId="8b118bcca7e896d8" providerId="LiveId" clId="{CE9E0C8B-962D-4D55-BC0C-F334FF0B65D9}" dt="2023-11-03T23:07:22.287" v="1570" actId="478"/>
          <ac:spMkLst>
            <pc:docMk/>
            <pc:sldMk cId="1481516898" sldId="854"/>
            <ac:spMk id="26" creationId="{9597A4FC-6C29-4EAB-BECA-BB28D93B02EF}"/>
          </ac:spMkLst>
        </pc:spChg>
        <pc:spChg chg="add 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27" creationId="{5E35C17D-68B9-E1B3-7F41-B955E0A95A34}"/>
          </ac:spMkLst>
        </pc:spChg>
        <pc:spChg chg="add 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30" creationId="{9F1516E1-3AC2-B595-D58B-CF5C242E3405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34" creationId="{FD215E0D-EB11-7BD6-327D-3B6230D7D81B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36" creationId="{605959A8-17F5-9693-3F7E-02553E262DB4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37" creationId="{0C7EE6EC-0C2C-7C92-47A1-29FF6452312C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38" creationId="{FFFD5449-E12D-210F-B7BC-38307C589483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39" creationId="{A5F9FBBE-C27E-AF00-4CF3-751C97071C2C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40" creationId="{FF8B86F5-B70F-7FA5-D37A-B49B2EEECAEF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41" creationId="{684AF34D-4362-FDAF-986B-7226D06A1B81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42" creationId="{A73C1648-5D1B-6296-F639-ACB247555C03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43" creationId="{4755692B-C414-0A99-6255-28B4D0640340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44" creationId="{F27D6633-82B4-1B34-072D-F19475006738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45" creationId="{9E8FCF70-ECA3-6FA8-EE02-8C16CEC53625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46" creationId="{534C367A-B052-F3AD-FBB3-90584BF2A915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47" creationId="{43C8DF74-C84B-6059-7E85-AA8CB1D8E825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48" creationId="{9394CD67-5A8C-D9A9-B416-4BEA5DE784B4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49" creationId="{B4210984-ED4B-BB05-037E-6001884B6C07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50" creationId="{69F9F610-5E0F-8D59-1938-47DF70CA72CD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51" creationId="{6707B440-5614-0779-EC8D-A98A40F5EDDF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52" creationId="{03E73866-9E24-7D31-AAC1-FFE544AB2F95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53" creationId="{9F656D1C-A6C7-9909-C854-DCF0F623D149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54" creationId="{EC4969DA-B249-870C-9862-D057FB878927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55" creationId="{DC9BB9C3-FF6C-1402-0FF5-C85BB63C3A8E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56" creationId="{6F8CA93F-5B21-0E26-B09A-1BAD49E81708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57" creationId="{08E3C844-D5F0-602B-CD8C-5EC49E427B3F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58" creationId="{FB60132B-1420-19FD-7B7F-E3CA509F835D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59" creationId="{B7AF2B46-0339-F06C-EEF2-557985452DAD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60" creationId="{5E3600D2-401E-AFF9-E72B-731AA1B7835F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61" creationId="{0100FE31-2AF7-3874-3DEA-2F8B64FB9D58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62" creationId="{2CC7E008-87D2-C5D0-B752-D0927BAFF2CD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63" creationId="{0061D025-4827-F113-2C70-8D4B76CE88AF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64" creationId="{2AD1B161-98C8-7FDF-AB95-8D4A5076EF05}"/>
          </ac:spMkLst>
        </pc:spChg>
        <pc:spChg chg="mod">
          <ac:chgData name="akita yamada" userId="8b118bcca7e896d8" providerId="LiveId" clId="{CE9E0C8B-962D-4D55-BC0C-F334FF0B65D9}" dt="2023-11-03T23:07:22.680" v="1571"/>
          <ac:spMkLst>
            <pc:docMk/>
            <pc:sldMk cId="1481516898" sldId="854"/>
            <ac:spMk id="65" creationId="{A475E0AC-9E5A-36EA-40E6-22CA886EB8FE}"/>
          </ac:spMkLst>
        </pc:spChg>
        <pc:spChg chg="mod">
          <ac:chgData name="akita yamada" userId="8b118bcca7e896d8" providerId="LiveId" clId="{CE9E0C8B-962D-4D55-BC0C-F334FF0B65D9}" dt="2023-11-03T23:07:59.924" v="1576"/>
          <ac:spMkLst>
            <pc:docMk/>
            <pc:sldMk cId="1481516898" sldId="854"/>
            <ac:spMk id="67" creationId="{FCBA09CF-4448-2178-279B-BA16E49A3B3C}"/>
          </ac:spMkLst>
        </pc:spChg>
        <pc:spChg chg="mod">
          <ac:chgData name="akita yamada" userId="8b118bcca7e896d8" providerId="LiveId" clId="{CE9E0C8B-962D-4D55-BC0C-F334FF0B65D9}" dt="2023-11-03T23:07:59.924" v="1576"/>
          <ac:spMkLst>
            <pc:docMk/>
            <pc:sldMk cId="1481516898" sldId="854"/>
            <ac:spMk id="68" creationId="{AFF92CA9-2DC4-BD22-D5FC-562C697CAF68}"/>
          </ac:spMkLst>
        </pc:spChg>
        <pc:spChg chg="mod">
          <ac:chgData name="akita yamada" userId="8b118bcca7e896d8" providerId="LiveId" clId="{CE9E0C8B-962D-4D55-BC0C-F334FF0B65D9}" dt="2023-11-03T23:07:59.924" v="1576"/>
          <ac:spMkLst>
            <pc:docMk/>
            <pc:sldMk cId="1481516898" sldId="854"/>
            <ac:spMk id="69" creationId="{A9ABF425-BD79-F092-537D-5D8C6B04DFB1}"/>
          </ac:spMkLst>
        </pc:spChg>
        <pc:grpChg chg="del">
          <ac:chgData name="akita yamada" userId="8b118bcca7e896d8" providerId="LiveId" clId="{CE9E0C8B-962D-4D55-BC0C-F334FF0B65D9}" dt="2023-11-03T23:04:25.528" v="1546" actId="478"/>
          <ac:grpSpMkLst>
            <pc:docMk/>
            <pc:sldMk cId="1481516898" sldId="854"/>
            <ac:grpSpMk id="4" creationId="{0948117B-375D-33CF-350B-16A6E39E87A9}"/>
          </ac:grpSpMkLst>
        </pc:grpChg>
        <pc:grpChg chg="add del mod ord">
          <ac:chgData name="akita yamada" userId="8b118bcca7e896d8" providerId="LiveId" clId="{CE9E0C8B-962D-4D55-BC0C-F334FF0B65D9}" dt="2023-11-03T23:07:59.442" v="1575" actId="478"/>
          <ac:grpSpMkLst>
            <pc:docMk/>
            <pc:sldMk cId="1481516898" sldId="854"/>
            <ac:grpSpMk id="15" creationId="{E3BC874E-B2AA-70A1-16B6-8859B39D8F9A}"/>
          </ac:grpSpMkLst>
        </pc:grpChg>
        <pc:grpChg chg="add mod">
          <ac:chgData name="akita yamada" userId="8b118bcca7e896d8" providerId="LiveId" clId="{CE9E0C8B-962D-4D55-BC0C-F334FF0B65D9}" dt="2023-11-03T23:07:22.680" v="1571"/>
          <ac:grpSpMkLst>
            <pc:docMk/>
            <pc:sldMk cId="1481516898" sldId="854"/>
            <ac:grpSpMk id="31" creationId="{41AA38F6-7C18-B25F-47EE-C1151808F028}"/>
          </ac:grpSpMkLst>
        </pc:grpChg>
        <pc:grpChg chg="mod">
          <ac:chgData name="akita yamada" userId="8b118bcca7e896d8" providerId="LiveId" clId="{CE9E0C8B-962D-4D55-BC0C-F334FF0B65D9}" dt="2023-11-03T23:07:22.680" v="1571"/>
          <ac:grpSpMkLst>
            <pc:docMk/>
            <pc:sldMk cId="1481516898" sldId="854"/>
            <ac:grpSpMk id="32" creationId="{4431CEEE-5492-D054-F7EA-12B8AC4A164D}"/>
          </ac:grpSpMkLst>
        </pc:grpChg>
        <pc:grpChg chg="mod">
          <ac:chgData name="akita yamada" userId="8b118bcca7e896d8" providerId="LiveId" clId="{CE9E0C8B-962D-4D55-BC0C-F334FF0B65D9}" dt="2023-11-03T23:07:22.680" v="1571"/>
          <ac:grpSpMkLst>
            <pc:docMk/>
            <pc:sldMk cId="1481516898" sldId="854"/>
            <ac:grpSpMk id="33" creationId="{5E47E6A8-4123-F825-2377-087B89DAEECD}"/>
          </ac:grpSpMkLst>
        </pc:grpChg>
        <pc:grpChg chg="mod">
          <ac:chgData name="akita yamada" userId="8b118bcca7e896d8" providerId="LiveId" clId="{CE9E0C8B-962D-4D55-BC0C-F334FF0B65D9}" dt="2023-11-03T23:07:22.680" v="1571"/>
          <ac:grpSpMkLst>
            <pc:docMk/>
            <pc:sldMk cId="1481516898" sldId="854"/>
            <ac:grpSpMk id="35" creationId="{899DD1DD-DD34-D0EA-AD79-FD36F7EA542B}"/>
          </ac:grpSpMkLst>
        </pc:grpChg>
        <pc:grpChg chg="add mod ord">
          <ac:chgData name="akita yamada" userId="8b118bcca7e896d8" providerId="LiveId" clId="{CE9E0C8B-962D-4D55-BC0C-F334FF0B65D9}" dt="2023-11-03T23:08:02.291" v="1577" actId="167"/>
          <ac:grpSpMkLst>
            <pc:docMk/>
            <pc:sldMk cId="1481516898" sldId="854"/>
            <ac:grpSpMk id="66" creationId="{ED16D568-E6CD-B350-AEE8-C356EEF16E9C}"/>
          </ac:grpSpMkLst>
        </pc:grpChg>
        <pc:cxnChg chg="add del mod ord">
          <ac:chgData name="akita yamada" userId="8b118bcca7e896d8" providerId="LiveId" clId="{CE9E0C8B-962D-4D55-BC0C-F334FF0B65D9}" dt="2023-11-04T02:44:25.695" v="1986" actId="478"/>
          <ac:cxnSpMkLst>
            <pc:docMk/>
            <pc:sldMk cId="1481516898" sldId="854"/>
            <ac:cxnSpMk id="23" creationId="{01A83FB7-8AE8-D6E5-5047-1D67B71DCB14}"/>
          </ac:cxnSpMkLst>
        </pc:cxnChg>
        <pc:cxnChg chg="add mod">
          <ac:chgData name="akita yamada" userId="8b118bcca7e896d8" providerId="LiveId" clId="{CE9E0C8B-962D-4D55-BC0C-F334FF0B65D9}" dt="2023-11-03T23:07:22.680" v="1571"/>
          <ac:cxnSpMkLst>
            <pc:docMk/>
            <pc:sldMk cId="1481516898" sldId="854"/>
            <ac:cxnSpMk id="28" creationId="{3D2E80D0-26F7-5033-CA09-14A992BC268C}"/>
          </ac:cxnSpMkLst>
        </pc:cxnChg>
        <pc:cxnChg chg="del">
          <ac:chgData name="akita yamada" userId="8b118bcca7e896d8" providerId="LiveId" clId="{CE9E0C8B-962D-4D55-BC0C-F334FF0B65D9}" dt="2023-11-03T23:07:22.287" v="1570" actId="478"/>
          <ac:cxnSpMkLst>
            <pc:docMk/>
            <pc:sldMk cId="1481516898" sldId="854"/>
            <ac:cxnSpMk id="29" creationId="{C67CCE21-7F99-4778-9FAA-0C2E30D50540}"/>
          </ac:cxnSpMkLst>
        </pc:cxnChg>
      </pc:sldChg>
      <pc:sldChg chg="addSp modSp add mod">
        <pc:chgData name="akita yamada" userId="8b118bcca7e896d8" providerId="LiveId" clId="{CE9E0C8B-962D-4D55-BC0C-F334FF0B65D9}" dt="2023-11-03T22:51:13.459" v="989"/>
        <pc:sldMkLst>
          <pc:docMk/>
          <pc:sldMk cId="2495123776" sldId="855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2495123776" sldId="855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495123776" sldId="855"/>
            <ac:spMk id="10" creationId="{A7FC5819-A38B-4B54-A057-C43BB54BF755}"/>
          </ac:spMkLst>
        </pc:spChg>
        <pc:spChg chg="add mod">
          <ac:chgData name="akita yamada" userId="8b118bcca7e896d8" providerId="LiveId" clId="{CE9E0C8B-962D-4D55-BC0C-F334FF0B65D9}" dt="2023-11-03T14:50:42.556" v="942" actId="122"/>
          <ac:spMkLst>
            <pc:docMk/>
            <pc:sldMk cId="2495123776" sldId="855"/>
            <ac:spMk id="11" creationId="{EE026895-5E82-142C-0D1B-6C0A094A84CE}"/>
          </ac:spMkLst>
        </pc:spChg>
      </pc:sldChg>
      <pc:sldChg chg="modSp add">
        <pc:chgData name="akita yamada" userId="8b118bcca7e896d8" providerId="LiveId" clId="{CE9E0C8B-962D-4D55-BC0C-F334FF0B65D9}" dt="2023-11-03T22:51:13.459" v="989"/>
        <pc:sldMkLst>
          <pc:docMk/>
          <pc:sldMk cId="2666462271" sldId="856"/>
        </pc:sldMkLst>
        <pc:spChg chg="mod">
          <ac:chgData name="akita yamada" userId="8b118bcca7e896d8" providerId="LiveId" clId="{CE9E0C8B-962D-4D55-BC0C-F334FF0B65D9}" dt="2023-11-03T22:51:13.459" v="989"/>
          <ac:spMkLst>
            <pc:docMk/>
            <pc:sldMk cId="2666462271" sldId="856"/>
            <ac:spMk id="8" creationId="{EE3149B1-4560-48A1-A6BD-312873F09898}"/>
          </ac:spMkLst>
        </pc:spChg>
        <pc:spChg chg="mod">
          <ac:chgData name="akita yamada" userId="8b118bcca7e896d8" providerId="LiveId" clId="{CE9E0C8B-962D-4D55-BC0C-F334FF0B65D9}" dt="2023-11-03T22:50:37.633" v="988"/>
          <ac:spMkLst>
            <pc:docMk/>
            <pc:sldMk cId="2666462271" sldId="856"/>
            <ac:spMk id="10" creationId="{A7FC5819-A38B-4B54-A057-C43BB54BF755}"/>
          </ac:spMkLst>
        </pc:spChg>
      </pc:sldChg>
      <pc:sldChg chg="addSp delSp modSp add mod ord modAnim">
        <pc:chgData name="akita yamada" userId="8b118bcca7e896d8" providerId="LiveId" clId="{CE9E0C8B-962D-4D55-BC0C-F334FF0B65D9}" dt="2023-11-03T23:00:14.961" v="1455"/>
        <pc:sldMkLst>
          <pc:docMk/>
          <pc:sldMk cId="3210116453" sldId="857"/>
        </pc:sldMkLst>
        <pc:spChg chg="mod">
          <ac:chgData name="akita yamada" userId="8b118bcca7e896d8" providerId="LiveId" clId="{CE9E0C8B-962D-4D55-BC0C-F334FF0B65D9}" dt="2023-11-03T22:56:28.021" v="1165" actId="20577"/>
          <ac:spMkLst>
            <pc:docMk/>
            <pc:sldMk cId="3210116453" sldId="857"/>
            <ac:spMk id="2" creationId="{1D2A1C4B-DB25-4984-99E7-A04F563FA8E3}"/>
          </ac:spMkLst>
        </pc:spChg>
        <pc:spChg chg="del">
          <ac:chgData name="akita yamada" userId="8b118bcca7e896d8" providerId="LiveId" clId="{CE9E0C8B-962D-4D55-BC0C-F334FF0B65D9}" dt="2023-11-03T22:55:22.395" v="1124" actId="478"/>
          <ac:spMkLst>
            <pc:docMk/>
            <pc:sldMk cId="3210116453" sldId="857"/>
            <ac:spMk id="4" creationId="{11A0C42B-A346-2062-27D6-FEDBD3A0EDF0}"/>
          </ac:spMkLst>
        </pc:spChg>
        <pc:spChg chg="mod">
          <ac:chgData name="akita yamada" userId="8b118bcca7e896d8" providerId="LiveId" clId="{CE9E0C8B-962D-4D55-BC0C-F334FF0B65D9}" dt="2023-11-03T22:55:44.333" v="1135" actId="1037"/>
          <ac:spMkLst>
            <pc:docMk/>
            <pc:sldMk cId="3210116453" sldId="857"/>
            <ac:spMk id="7" creationId="{55E37650-78E6-57C5-2C2E-844530B58D55}"/>
          </ac:spMkLst>
        </pc:spChg>
        <pc:spChg chg="add mod">
          <ac:chgData name="akita yamada" userId="8b118bcca7e896d8" providerId="LiveId" clId="{CE9E0C8B-962D-4D55-BC0C-F334FF0B65D9}" dt="2023-11-03T22:55:39.621" v="1126"/>
          <ac:spMkLst>
            <pc:docMk/>
            <pc:sldMk cId="3210116453" sldId="857"/>
            <ac:spMk id="11" creationId="{8FB329B7-6B1D-7789-12E9-9689259B138B}"/>
          </ac:spMkLst>
        </pc:spChg>
        <pc:spChg chg="add mod">
          <ac:chgData name="akita yamada" userId="8b118bcca7e896d8" providerId="LiveId" clId="{CE9E0C8B-962D-4D55-BC0C-F334FF0B65D9}" dt="2023-11-03T22:55:55.821" v="1138" actId="1035"/>
          <ac:spMkLst>
            <pc:docMk/>
            <pc:sldMk cId="3210116453" sldId="857"/>
            <ac:spMk id="15" creationId="{AC36B54C-89FA-1890-48D9-306D97CE9EED}"/>
          </ac:spMkLst>
        </pc:spChg>
        <pc:spChg chg="add mod">
          <ac:chgData name="akita yamada" userId="8b118bcca7e896d8" providerId="LiveId" clId="{CE9E0C8B-962D-4D55-BC0C-F334FF0B65D9}" dt="2023-11-03T22:56:08.344" v="1141" actId="1076"/>
          <ac:spMkLst>
            <pc:docMk/>
            <pc:sldMk cId="3210116453" sldId="857"/>
            <ac:spMk id="19" creationId="{0DF452F7-35A2-E67C-017E-88AAE01F3A3C}"/>
          </ac:spMkLst>
        </pc:spChg>
        <pc:spChg chg="add mod">
          <ac:chgData name="akita yamada" userId="8b118bcca7e896d8" providerId="LiveId" clId="{CE9E0C8B-962D-4D55-BC0C-F334FF0B65D9}" dt="2023-11-03T22:59:59.632" v="1451" actId="164"/>
          <ac:spMkLst>
            <pc:docMk/>
            <pc:sldMk cId="3210116453" sldId="857"/>
            <ac:spMk id="20" creationId="{A958BC46-D810-ECDA-80AD-EBD25A669893}"/>
          </ac:spMkLst>
        </pc:spChg>
        <pc:spChg chg="add mod">
          <ac:chgData name="akita yamada" userId="8b118bcca7e896d8" providerId="LiveId" clId="{CE9E0C8B-962D-4D55-BC0C-F334FF0B65D9}" dt="2023-11-03T22:59:59.632" v="1451" actId="164"/>
          <ac:spMkLst>
            <pc:docMk/>
            <pc:sldMk cId="3210116453" sldId="857"/>
            <ac:spMk id="21" creationId="{5A3437C8-0705-4004-5B1A-86A9BE33ED0F}"/>
          </ac:spMkLst>
        </pc:spChg>
        <pc:spChg chg="add mod">
          <ac:chgData name="akita yamada" userId="8b118bcca7e896d8" providerId="LiveId" clId="{CE9E0C8B-962D-4D55-BC0C-F334FF0B65D9}" dt="2023-11-03T23:00:06.806" v="1453" actId="164"/>
          <ac:spMkLst>
            <pc:docMk/>
            <pc:sldMk cId="3210116453" sldId="857"/>
            <ac:spMk id="22" creationId="{6EAB5D98-AD79-029F-BA93-78695DF50BC8}"/>
          </ac:spMkLst>
        </pc:spChg>
        <pc:spChg chg="add mod">
          <ac:chgData name="akita yamada" userId="8b118bcca7e896d8" providerId="LiveId" clId="{CE9E0C8B-962D-4D55-BC0C-F334FF0B65D9}" dt="2023-11-03T23:00:06.806" v="1453" actId="164"/>
          <ac:spMkLst>
            <pc:docMk/>
            <pc:sldMk cId="3210116453" sldId="857"/>
            <ac:spMk id="23" creationId="{66032FAF-1665-118A-EEAF-429270642DAC}"/>
          </ac:spMkLst>
        </pc:spChg>
        <pc:spChg chg="add mod">
          <ac:chgData name="akita yamada" userId="8b118bcca7e896d8" providerId="LiveId" clId="{CE9E0C8B-962D-4D55-BC0C-F334FF0B65D9}" dt="2023-11-03T22:59:51.650" v="1450" actId="14100"/>
          <ac:spMkLst>
            <pc:docMk/>
            <pc:sldMk cId="3210116453" sldId="857"/>
            <ac:spMk id="25" creationId="{1953E08E-3209-31F6-0F1C-80FE21CE993C}"/>
          </ac:spMkLst>
        </pc:spChg>
        <pc:spChg chg="del">
          <ac:chgData name="akita yamada" userId="8b118bcca7e896d8" providerId="LiveId" clId="{CE9E0C8B-962D-4D55-BC0C-F334FF0B65D9}" dt="2023-11-03T22:55:22.395" v="1124" actId="478"/>
          <ac:spMkLst>
            <pc:docMk/>
            <pc:sldMk cId="3210116453" sldId="857"/>
            <ac:spMk id="46" creationId="{59E9A241-0FA9-B512-5366-D681B63D9233}"/>
          </ac:spMkLst>
        </pc:spChg>
        <pc:spChg chg="del">
          <ac:chgData name="akita yamada" userId="8b118bcca7e896d8" providerId="LiveId" clId="{CE9E0C8B-962D-4D55-BC0C-F334FF0B65D9}" dt="2023-11-03T22:55:22.395" v="1124" actId="478"/>
          <ac:spMkLst>
            <pc:docMk/>
            <pc:sldMk cId="3210116453" sldId="857"/>
            <ac:spMk id="48" creationId="{DEABFF9F-F9E7-446F-A982-58C4BAD8B724}"/>
          </ac:spMkLst>
        </pc:spChg>
        <pc:grpChg chg="add mod">
          <ac:chgData name="akita yamada" userId="8b118bcca7e896d8" providerId="LiveId" clId="{CE9E0C8B-962D-4D55-BC0C-F334FF0B65D9}" dt="2023-11-03T22:59:59.632" v="1451" actId="164"/>
          <ac:grpSpMkLst>
            <pc:docMk/>
            <pc:sldMk cId="3210116453" sldId="857"/>
            <ac:grpSpMk id="26" creationId="{5A954A63-10EE-03CE-FD36-BEDB3801C874}"/>
          </ac:grpSpMkLst>
        </pc:grpChg>
        <pc:grpChg chg="add mod">
          <ac:chgData name="akita yamada" userId="8b118bcca7e896d8" providerId="LiveId" clId="{CE9E0C8B-962D-4D55-BC0C-F334FF0B65D9}" dt="2023-11-03T23:00:06.806" v="1453" actId="164"/>
          <ac:grpSpMkLst>
            <pc:docMk/>
            <pc:sldMk cId="3210116453" sldId="857"/>
            <ac:grpSpMk id="28" creationId="{2A3ABF0C-D9AD-7C27-55B9-D7F196AF4C2F}"/>
          </ac:grpSpMkLst>
        </pc:grpChg>
        <pc:picChg chg="del">
          <ac:chgData name="akita yamada" userId="8b118bcca7e896d8" providerId="LiveId" clId="{CE9E0C8B-962D-4D55-BC0C-F334FF0B65D9}" dt="2023-11-03T22:55:24.344" v="1125" actId="478"/>
          <ac:picMkLst>
            <pc:docMk/>
            <pc:sldMk cId="3210116453" sldId="857"/>
            <ac:picMk id="9" creationId="{C27B75E1-1798-8653-6C29-9D11F7173372}"/>
          </ac:picMkLst>
        </pc:picChg>
      </pc:sldChg>
      <pc:sldChg chg="addSp modSp add mod">
        <pc:chgData name="akita yamada" userId="8b118bcca7e896d8" providerId="LiveId" clId="{CE9E0C8B-962D-4D55-BC0C-F334FF0B65D9}" dt="2023-11-04T03:58:23.073" v="2174" actId="6549"/>
        <pc:sldMkLst>
          <pc:docMk/>
          <pc:sldMk cId="1454501779" sldId="858"/>
        </pc:sldMkLst>
        <pc:spChg chg="mod">
          <ac:chgData name="akita yamada" userId="8b118bcca7e896d8" providerId="LiveId" clId="{CE9E0C8B-962D-4D55-BC0C-F334FF0B65D9}" dt="2023-11-04T03:57:08.054" v="2068" actId="1076"/>
          <ac:spMkLst>
            <pc:docMk/>
            <pc:sldMk cId="1454501779" sldId="858"/>
            <ac:spMk id="5" creationId="{EF8C63BB-B1A2-BD3E-3643-5DB1C1AFCE86}"/>
          </ac:spMkLst>
        </pc:spChg>
        <pc:spChg chg="mod">
          <ac:chgData name="akita yamada" userId="8b118bcca7e896d8" providerId="LiveId" clId="{CE9E0C8B-962D-4D55-BC0C-F334FF0B65D9}" dt="2023-11-04T03:56:46.248" v="2025" actId="6549"/>
          <ac:spMkLst>
            <pc:docMk/>
            <pc:sldMk cId="1454501779" sldId="858"/>
            <ac:spMk id="19" creationId="{8536A6DE-81D6-E2A9-28A5-7CFF67A7B0B7}"/>
          </ac:spMkLst>
        </pc:spChg>
        <pc:spChg chg="add mod">
          <ac:chgData name="akita yamada" userId="8b118bcca7e896d8" providerId="LiveId" clId="{CE9E0C8B-962D-4D55-BC0C-F334FF0B65D9}" dt="2023-11-04T03:58:08.040" v="2158" actId="1035"/>
          <ac:spMkLst>
            <pc:docMk/>
            <pc:sldMk cId="1454501779" sldId="858"/>
            <ac:spMk id="22" creationId="{16BD39FE-3D19-8B7B-C513-C52CA6546141}"/>
          </ac:spMkLst>
        </pc:spChg>
        <pc:spChg chg="add mod">
          <ac:chgData name="akita yamada" userId="8b118bcca7e896d8" providerId="LiveId" clId="{CE9E0C8B-962D-4D55-BC0C-F334FF0B65D9}" dt="2023-11-04T03:58:23.073" v="2174" actId="6549"/>
          <ac:spMkLst>
            <pc:docMk/>
            <pc:sldMk cId="1454501779" sldId="858"/>
            <ac:spMk id="23" creationId="{91A91207-11D9-6B66-82DA-4A8EC5B22D2D}"/>
          </ac:spMkLst>
        </pc:spChg>
        <pc:cxnChg chg="add mod">
          <ac:chgData name="akita yamada" userId="8b118bcca7e896d8" providerId="LiveId" clId="{CE9E0C8B-962D-4D55-BC0C-F334FF0B65D9}" dt="2023-11-04T03:57:42.891" v="2084" actId="1035"/>
          <ac:cxnSpMkLst>
            <pc:docMk/>
            <pc:sldMk cId="1454501779" sldId="858"/>
            <ac:cxnSpMk id="7" creationId="{4129DFF9-632F-F510-18B8-114A30D9D002}"/>
          </ac:cxnSpMkLst>
        </pc:cxnChg>
        <pc:cxnChg chg="add mod">
          <ac:chgData name="akita yamada" userId="8b118bcca7e896d8" providerId="LiveId" clId="{CE9E0C8B-962D-4D55-BC0C-F334FF0B65D9}" dt="2023-11-04T03:57:42.891" v="2084" actId="1035"/>
          <ac:cxnSpMkLst>
            <pc:docMk/>
            <pc:sldMk cId="1454501779" sldId="858"/>
            <ac:cxnSpMk id="18" creationId="{0127A798-9B91-5FD9-5F8A-7CFD4F882604}"/>
          </ac:cxnSpMkLst>
        </pc:cxnChg>
      </pc:sldChg>
      <pc:sldChg chg="addSp delSp modSp new mod">
        <pc:chgData name="akita yamada" userId="8b118bcca7e896d8" providerId="LiveId" clId="{CE9E0C8B-962D-4D55-BC0C-F334FF0B65D9}" dt="2023-11-04T03:59:55.260" v="2190" actId="122"/>
        <pc:sldMkLst>
          <pc:docMk/>
          <pc:sldMk cId="4178824757" sldId="859"/>
        </pc:sldMkLst>
        <pc:spChg chg="del">
          <ac:chgData name="akita yamada" userId="8b118bcca7e896d8" providerId="LiveId" clId="{CE9E0C8B-962D-4D55-BC0C-F334FF0B65D9}" dt="2023-11-04T03:59:31.014" v="2176" actId="478"/>
          <ac:spMkLst>
            <pc:docMk/>
            <pc:sldMk cId="4178824757" sldId="859"/>
            <ac:spMk id="2" creationId="{44ACBA7D-92C2-9409-6CDF-D0165CECD3AA}"/>
          </ac:spMkLst>
        </pc:spChg>
        <pc:spChg chg="del">
          <ac:chgData name="akita yamada" userId="8b118bcca7e896d8" providerId="LiveId" clId="{CE9E0C8B-962D-4D55-BC0C-F334FF0B65D9}" dt="2023-11-04T03:59:31.014" v="2176" actId="478"/>
          <ac:spMkLst>
            <pc:docMk/>
            <pc:sldMk cId="4178824757" sldId="859"/>
            <ac:spMk id="3" creationId="{DE0B0B1A-39FE-EA48-2D62-DBEEF9B69804}"/>
          </ac:spMkLst>
        </pc:spChg>
        <pc:spChg chg="del">
          <ac:chgData name="akita yamada" userId="8b118bcca7e896d8" providerId="LiveId" clId="{CE9E0C8B-962D-4D55-BC0C-F334FF0B65D9}" dt="2023-11-04T03:59:31.014" v="2176" actId="478"/>
          <ac:spMkLst>
            <pc:docMk/>
            <pc:sldMk cId="4178824757" sldId="859"/>
            <ac:spMk id="4" creationId="{22FB5E9C-5B0E-69E0-A7DE-B52DB493FF39}"/>
          </ac:spMkLst>
        </pc:spChg>
        <pc:spChg chg="del">
          <ac:chgData name="akita yamada" userId="8b118bcca7e896d8" providerId="LiveId" clId="{CE9E0C8B-962D-4D55-BC0C-F334FF0B65D9}" dt="2023-11-04T03:59:31.014" v="2176" actId="478"/>
          <ac:spMkLst>
            <pc:docMk/>
            <pc:sldMk cId="4178824757" sldId="859"/>
            <ac:spMk id="5" creationId="{B157D986-AEB9-E75B-CD9A-A870F9C37061}"/>
          </ac:spMkLst>
        </pc:spChg>
        <pc:spChg chg="del">
          <ac:chgData name="akita yamada" userId="8b118bcca7e896d8" providerId="LiveId" clId="{CE9E0C8B-962D-4D55-BC0C-F334FF0B65D9}" dt="2023-11-04T03:59:31.014" v="2176" actId="478"/>
          <ac:spMkLst>
            <pc:docMk/>
            <pc:sldMk cId="4178824757" sldId="859"/>
            <ac:spMk id="6" creationId="{0038B0E9-F4FE-DF96-0D54-2F7BC53692FD}"/>
          </ac:spMkLst>
        </pc:spChg>
        <pc:spChg chg="add mod">
          <ac:chgData name="akita yamada" userId="8b118bcca7e896d8" providerId="LiveId" clId="{CE9E0C8B-962D-4D55-BC0C-F334FF0B65D9}" dt="2023-11-04T03:59:55.260" v="2190" actId="122"/>
          <ac:spMkLst>
            <pc:docMk/>
            <pc:sldMk cId="4178824757" sldId="859"/>
            <ac:spMk id="8" creationId="{14B3001B-8D30-F6D6-20CF-E8FEDB3DEE24}"/>
          </ac:spMkLst>
        </pc:spChg>
      </pc:sldChg>
      <pc:sldChg chg="addSp delSp modSp new mod">
        <pc:chgData name="akita yamada" userId="8b118bcca7e896d8" providerId="LiveId" clId="{CE9E0C8B-962D-4D55-BC0C-F334FF0B65D9}" dt="2023-11-04T04:02:44.019" v="2237" actId="21"/>
        <pc:sldMkLst>
          <pc:docMk/>
          <pc:sldMk cId="839588306" sldId="860"/>
        </pc:sldMkLst>
        <pc:spChg chg="del">
          <ac:chgData name="akita yamada" userId="8b118bcca7e896d8" providerId="LiveId" clId="{CE9E0C8B-962D-4D55-BC0C-F334FF0B65D9}" dt="2023-11-04T04:00:03.052" v="2192" actId="478"/>
          <ac:spMkLst>
            <pc:docMk/>
            <pc:sldMk cId="839588306" sldId="860"/>
            <ac:spMk id="2" creationId="{1CAED068-8DAD-1C28-335D-DAE7BE7A7873}"/>
          </ac:spMkLst>
        </pc:spChg>
        <pc:spChg chg="del">
          <ac:chgData name="akita yamada" userId="8b118bcca7e896d8" providerId="LiveId" clId="{CE9E0C8B-962D-4D55-BC0C-F334FF0B65D9}" dt="2023-11-04T04:00:03.052" v="2192" actId="478"/>
          <ac:spMkLst>
            <pc:docMk/>
            <pc:sldMk cId="839588306" sldId="860"/>
            <ac:spMk id="3" creationId="{5896424C-5522-C350-AD18-7544EBF5085D}"/>
          </ac:spMkLst>
        </pc:spChg>
        <pc:spChg chg="del">
          <ac:chgData name="akita yamada" userId="8b118bcca7e896d8" providerId="LiveId" clId="{CE9E0C8B-962D-4D55-BC0C-F334FF0B65D9}" dt="2023-11-04T04:00:03.052" v="2192" actId="478"/>
          <ac:spMkLst>
            <pc:docMk/>
            <pc:sldMk cId="839588306" sldId="860"/>
            <ac:spMk id="4" creationId="{86747937-A837-27B6-D724-087A809DD00E}"/>
          </ac:spMkLst>
        </pc:spChg>
        <pc:spChg chg="del">
          <ac:chgData name="akita yamada" userId="8b118bcca7e896d8" providerId="LiveId" clId="{CE9E0C8B-962D-4D55-BC0C-F334FF0B65D9}" dt="2023-11-04T04:00:03.052" v="2192" actId="478"/>
          <ac:spMkLst>
            <pc:docMk/>
            <pc:sldMk cId="839588306" sldId="860"/>
            <ac:spMk id="5" creationId="{F3C738B6-835E-F7DD-A2FB-5461DBC52934}"/>
          </ac:spMkLst>
        </pc:spChg>
        <pc:spChg chg="del">
          <ac:chgData name="akita yamada" userId="8b118bcca7e896d8" providerId="LiveId" clId="{CE9E0C8B-962D-4D55-BC0C-F334FF0B65D9}" dt="2023-11-04T04:00:03.052" v="2192" actId="478"/>
          <ac:spMkLst>
            <pc:docMk/>
            <pc:sldMk cId="839588306" sldId="860"/>
            <ac:spMk id="6" creationId="{3C999E61-62AD-4EB9-C50F-68CA4394F1C9}"/>
          </ac:spMkLst>
        </pc:spChg>
        <pc:spChg chg="add mod">
          <ac:chgData name="akita yamada" userId="8b118bcca7e896d8" providerId="LiveId" clId="{CE9E0C8B-962D-4D55-BC0C-F334FF0B65D9}" dt="2023-11-04T04:02:44.019" v="2237" actId="21"/>
          <ac:spMkLst>
            <pc:docMk/>
            <pc:sldMk cId="839588306" sldId="860"/>
            <ac:spMk id="8" creationId="{9AF737AA-171F-BDFD-D0CD-12CBB45F8784}"/>
          </ac:spMkLst>
        </pc:spChg>
        <pc:spChg chg="add del">
          <ac:chgData name="akita yamada" userId="8b118bcca7e896d8" providerId="LiveId" clId="{CE9E0C8B-962D-4D55-BC0C-F334FF0B65D9}" dt="2023-11-04T04:01:20.048" v="2213" actId="22"/>
          <ac:spMkLst>
            <pc:docMk/>
            <pc:sldMk cId="839588306" sldId="860"/>
            <ac:spMk id="10" creationId="{8CAA9676-E6D2-2BC5-FBFC-136107EB2107}"/>
          </ac:spMkLst>
        </pc:spChg>
      </pc:sldChg>
      <pc:sldChg chg="addSp delSp modSp new mod">
        <pc:chgData name="akita yamada" userId="8b118bcca7e896d8" providerId="LiveId" clId="{CE9E0C8B-962D-4D55-BC0C-F334FF0B65D9}" dt="2023-11-04T04:01:55.349" v="2220" actId="20577"/>
        <pc:sldMkLst>
          <pc:docMk/>
          <pc:sldMk cId="3086930673" sldId="861"/>
        </pc:sldMkLst>
        <pc:spChg chg="del">
          <ac:chgData name="akita yamada" userId="8b118bcca7e896d8" providerId="LiveId" clId="{CE9E0C8B-962D-4D55-BC0C-F334FF0B65D9}" dt="2023-11-04T04:01:30.004" v="2214" actId="478"/>
          <ac:spMkLst>
            <pc:docMk/>
            <pc:sldMk cId="3086930673" sldId="861"/>
            <ac:spMk id="2" creationId="{7B434380-AE1F-8BA3-7CBB-94278406E8F3}"/>
          </ac:spMkLst>
        </pc:spChg>
        <pc:spChg chg="del">
          <ac:chgData name="akita yamada" userId="8b118bcca7e896d8" providerId="LiveId" clId="{CE9E0C8B-962D-4D55-BC0C-F334FF0B65D9}" dt="2023-11-04T04:01:30.004" v="2214" actId="478"/>
          <ac:spMkLst>
            <pc:docMk/>
            <pc:sldMk cId="3086930673" sldId="861"/>
            <ac:spMk id="3" creationId="{1A84524B-0A83-7A4A-E2CD-F59C3E257978}"/>
          </ac:spMkLst>
        </pc:spChg>
        <pc:spChg chg="del">
          <ac:chgData name="akita yamada" userId="8b118bcca7e896d8" providerId="LiveId" clId="{CE9E0C8B-962D-4D55-BC0C-F334FF0B65D9}" dt="2023-11-04T04:01:47.553" v="2217" actId="478"/>
          <ac:spMkLst>
            <pc:docMk/>
            <pc:sldMk cId="3086930673" sldId="861"/>
            <ac:spMk id="4" creationId="{5FC1189E-21A0-A282-E9C7-082916FD9C8B}"/>
          </ac:spMkLst>
        </pc:spChg>
        <pc:spChg chg="del">
          <ac:chgData name="akita yamada" userId="8b118bcca7e896d8" providerId="LiveId" clId="{CE9E0C8B-962D-4D55-BC0C-F334FF0B65D9}" dt="2023-11-04T04:01:47.553" v="2217" actId="478"/>
          <ac:spMkLst>
            <pc:docMk/>
            <pc:sldMk cId="3086930673" sldId="861"/>
            <ac:spMk id="5" creationId="{FE306190-3D90-A2F7-8043-CFDC1CE3F1C1}"/>
          </ac:spMkLst>
        </pc:spChg>
        <pc:spChg chg="del">
          <ac:chgData name="akita yamada" userId="8b118bcca7e896d8" providerId="LiveId" clId="{CE9E0C8B-962D-4D55-BC0C-F334FF0B65D9}" dt="2023-11-04T04:01:47.553" v="2217" actId="478"/>
          <ac:spMkLst>
            <pc:docMk/>
            <pc:sldMk cId="3086930673" sldId="861"/>
            <ac:spMk id="6" creationId="{6F0F5164-1E52-387C-F5E1-64850F69A135}"/>
          </ac:spMkLst>
        </pc:spChg>
        <pc:spChg chg="add mod">
          <ac:chgData name="akita yamada" userId="8b118bcca7e896d8" providerId="LiveId" clId="{CE9E0C8B-962D-4D55-BC0C-F334FF0B65D9}" dt="2023-11-04T04:01:55.349" v="2220" actId="20577"/>
          <ac:spMkLst>
            <pc:docMk/>
            <pc:sldMk cId="3086930673" sldId="861"/>
            <ac:spMk id="8" creationId="{A0B68102-9C77-9A23-A281-A543802CFEB4}"/>
          </ac:spMkLst>
        </pc:spChg>
      </pc:sldChg>
      <pc:sldChg chg="addSp delSp modSp new mod">
        <pc:chgData name="akita yamada" userId="8b118bcca7e896d8" providerId="LiveId" clId="{CE9E0C8B-962D-4D55-BC0C-F334FF0B65D9}" dt="2023-11-04T04:03:17.695" v="2253" actId="20577"/>
        <pc:sldMkLst>
          <pc:docMk/>
          <pc:sldMk cId="772282973" sldId="862"/>
        </pc:sldMkLst>
        <pc:spChg chg="del">
          <ac:chgData name="akita yamada" userId="8b118bcca7e896d8" providerId="LiveId" clId="{CE9E0C8B-962D-4D55-BC0C-F334FF0B65D9}" dt="2023-11-04T04:02:51.748" v="2239" actId="478"/>
          <ac:spMkLst>
            <pc:docMk/>
            <pc:sldMk cId="772282973" sldId="862"/>
            <ac:spMk id="2" creationId="{2D82C288-DE5B-BCF1-6985-FF4DD7D0191C}"/>
          </ac:spMkLst>
        </pc:spChg>
        <pc:spChg chg="del">
          <ac:chgData name="akita yamada" userId="8b118bcca7e896d8" providerId="LiveId" clId="{CE9E0C8B-962D-4D55-BC0C-F334FF0B65D9}" dt="2023-11-04T04:02:51.748" v="2239" actId="478"/>
          <ac:spMkLst>
            <pc:docMk/>
            <pc:sldMk cId="772282973" sldId="862"/>
            <ac:spMk id="3" creationId="{CBB2CA22-656D-8F61-3A13-7189E82AD362}"/>
          </ac:spMkLst>
        </pc:spChg>
        <pc:spChg chg="del">
          <ac:chgData name="akita yamada" userId="8b118bcca7e896d8" providerId="LiveId" clId="{CE9E0C8B-962D-4D55-BC0C-F334FF0B65D9}" dt="2023-11-04T04:02:51.748" v="2239" actId="478"/>
          <ac:spMkLst>
            <pc:docMk/>
            <pc:sldMk cId="772282973" sldId="862"/>
            <ac:spMk id="4" creationId="{2D090E18-098F-9AC0-CE58-A8F38963EA65}"/>
          </ac:spMkLst>
        </pc:spChg>
        <pc:spChg chg="del">
          <ac:chgData name="akita yamada" userId="8b118bcca7e896d8" providerId="LiveId" clId="{CE9E0C8B-962D-4D55-BC0C-F334FF0B65D9}" dt="2023-11-04T04:02:51.748" v="2239" actId="478"/>
          <ac:spMkLst>
            <pc:docMk/>
            <pc:sldMk cId="772282973" sldId="862"/>
            <ac:spMk id="5" creationId="{510AD544-D310-46AA-E581-6C8EDBD7C341}"/>
          </ac:spMkLst>
        </pc:spChg>
        <pc:spChg chg="del">
          <ac:chgData name="akita yamada" userId="8b118bcca7e896d8" providerId="LiveId" clId="{CE9E0C8B-962D-4D55-BC0C-F334FF0B65D9}" dt="2023-11-04T04:02:51.748" v="2239" actId="478"/>
          <ac:spMkLst>
            <pc:docMk/>
            <pc:sldMk cId="772282973" sldId="862"/>
            <ac:spMk id="6" creationId="{3DE9863C-F3D9-DF47-3FC9-7766123FA86F}"/>
          </ac:spMkLst>
        </pc:spChg>
        <pc:spChg chg="add mod">
          <ac:chgData name="akita yamada" userId="8b118bcca7e896d8" providerId="LiveId" clId="{CE9E0C8B-962D-4D55-BC0C-F334FF0B65D9}" dt="2023-11-04T04:03:17.695" v="2253" actId="20577"/>
          <ac:spMkLst>
            <pc:docMk/>
            <pc:sldMk cId="772282973" sldId="862"/>
            <ac:spMk id="8" creationId="{DC203E7F-083D-9EB9-0131-8C775FCF8E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7C07-83AE-4D1C-A93F-8429978AD02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45AEC-7FDF-4829-8EA2-DE9D35400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2C1898-02D1-4552-87ED-195CDE87C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99712B-F128-442F-9D97-A5EA25062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0134E0-2657-4AA1-9F1B-2BD870B8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C9EAE-1B8E-405E-A928-449806C0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FC60A4-024C-4A06-BA16-34F4E65D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98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B10A53-6826-462C-B1E3-9F0BBDBF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784A28-A380-4672-AB5E-6BFA945A9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86F01-BB1E-4300-B19F-42814E28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EE21BB-7FD0-4A37-8B25-6C029E53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82E22D-5519-4FAE-9EB4-A1DB77C5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09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AD1293-F1CB-4576-9A68-28983683C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D22431-C87D-4079-AD62-EB868AAB8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58DC4E-2966-439C-A993-C3203D82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ED357-F44D-4193-A0A8-51E0D55D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D3AFE0-EC2B-4C0B-ADFC-FDC33966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91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87A9A9-A33F-4DB5-B43E-3783E21D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505738-71C4-4C1D-AD1F-251D43E4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64AA25-59AF-415C-95B5-8FA8BB51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319612-05F5-4379-9E9B-5FADC301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401A99-0DC8-44EC-8D5C-450B3646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89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158393-C809-4544-B3D9-7A65DD7C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4AA06D-E7F9-49AA-B6B1-D0563EC34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5AB1D3-8B9C-4F15-8EAB-F8CC45B7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C81AF8-44B2-4A67-9F6A-A7F69E85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F62503-E5EA-44BA-A639-E9C54023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48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1A7FA-6DA4-463C-BD47-87C5EEB7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E1E51E-7A93-4792-813C-932900066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C52763-6B9E-4A56-8C88-FA0CA7D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291FF5-6CDD-44D7-BE90-9E7E4698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ED2A07-6C39-4BA9-BAB2-F25881C2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347B55-B683-4569-8F81-3D339B6B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0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9AA8EE-488A-444A-AD9F-A0600128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A7F794-4931-4BC9-B191-E4FE96D62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B2D29F-8F47-45DA-A94A-F1B750A0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4B29B1-362B-4D2F-B988-9D9FAAA1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3382A6B-CFD6-4E6B-B794-332FEADC5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C575700-E578-4D89-8B17-A87ACE5F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E2D33B-8E8B-411A-AD0A-302FD1C8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1D3F994-FC32-42A3-BC5A-8E81C71D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21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7A5BB4-1E4F-461F-AF6C-783108BB0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43655A-95EA-4EE1-B0BB-D2CD2EE8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76393D-706E-49F1-818C-ADF6C0AC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BBEA86-B49A-4BDF-87C3-E432E3EF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7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E2109D5-91BD-4405-947B-1717F9FB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32F71F4-66AF-40C0-8781-535E10F1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AD90DE-5110-4AFA-AC13-4242A741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92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B47A0-D7E9-48E0-8628-68646D7E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9F3F78-EC52-4E22-B045-1997F8A0C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713E24-F95A-4F89-9A99-BF2CD2D2D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8A9403-C278-455B-8B91-E3FA71BA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073BBE-C154-48EE-88F0-C7E5A897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07B153-0B0F-4CF6-BFB1-72A8B305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2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228B04-CDC4-4CB8-A37A-34A67370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7790C1A-2D63-4B3E-9977-D641C5CE4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0E5ACE-2A9F-4927-9D54-16AAB0C6C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E72AF1-DA1B-43D4-91BC-4CFDEA5D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39181D-4CF5-48C4-86C6-E31A3266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EDC1EB-0931-4DAF-B0E8-37DB098A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00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74C807-A401-4549-ADD4-08CB9E79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39875F-15E7-4366-A7C7-DF8524B6D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179FA4-0D38-45CA-BAD8-AF259E3B9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0D576C-E5E0-49EF-A18B-2B2CC1D50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56329A-7463-4F30-B3CE-50269096B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5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6">
            <a:extLst>
              <a:ext uri="{FF2B5EF4-FFF2-40B4-BE49-F238E27FC236}">
                <a16:creationId xmlns:a16="http://schemas.microsoft.com/office/drawing/2014/main" id="{C928E083-DB01-4CF5-9E47-235C18EBF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700" y="3806520"/>
            <a:ext cx="7289800" cy="1346605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山田彬尭（</a:t>
            </a:r>
            <a:r>
              <a:rPr kumimoji="1"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Akitaka Yamada</a:t>
            </a:r>
            <a:r>
              <a:rPr kumimoji="1"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kumimoji="1"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大阪大学 人文学研究科</a:t>
            </a:r>
            <a:endParaRPr kumimoji="1"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2023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月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4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(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土）</a:t>
            </a:r>
            <a:endParaRPr kumimoji="1"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02043B5-111D-4ACC-95F1-4D53888F40C7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5DBC560-6E4C-4ED6-9324-D0727B0AE44D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463E7A-4C2F-4FD9-9D1A-96A8B1F9DC8B}"/>
              </a:ext>
            </a:extLst>
          </p:cNvPr>
          <p:cNvCxnSpPr>
            <a:cxnSpLocks/>
          </p:cNvCxnSpPr>
          <p:nvPr/>
        </p:nvCxnSpPr>
        <p:spPr>
          <a:xfrm>
            <a:off x="279400" y="5059365"/>
            <a:ext cx="79629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6C6A20-4D84-4FBC-B647-3BD49E72F5CF}"/>
              </a:ext>
            </a:extLst>
          </p:cNvPr>
          <p:cNvSpPr txBox="1"/>
          <p:nvPr/>
        </p:nvSpPr>
        <p:spPr>
          <a:xfrm>
            <a:off x="575284" y="2601311"/>
            <a:ext cx="7641616" cy="74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b="1" i="0" dirty="0">
                <a:solidFill>
                  <a:srgbClr val="212121"/>
                </a:solidFill>
                <a:effectLst/>
                <a:latin typeface="Bitter"/>
              </a:rPr>
              <a:t>埋め込み節のムードとトコロ節の意味論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フッター プレースホルダー 9">
            <a:extLst>
              <a:ext uri="{FF2B5EF4-FFF2-40B4-BE49-F238E27FC236}">
                <a16:creationId xmlns:a16="http://schemas.microsoft.com/office/drawing/2014/main" id="{FCA606D7-B5DF-AE82-8A1A-66116045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24CEFD-74C8-3666-1D34-9D70E5D4E28F}"/>
              </a:ext>
            </a:extLst>
          </p:cNvPr>
          <p:cNvSpPr txBox="1"/>
          <p:nvPr/>
        </p:nvSpPr>
        <p:spPr>
          <a:xfrm>
            <a:off x="815788" y="5188985"/>
            <a:ext cx="7064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0" i="0" dirty="0">
                <a:solidFill>
                  <a:srgbClr val="221713"/>
                </a:solidFill>
                <a:effectLst/>
                <a:latin typeface="tsukushimarugothic"/>
              </a:rPr>
              <a:t>本研究は、日本学術振興会　研究拠点形成事業 </a:t>
            </a:r>
            <a:r>
              <a:rPr lang="en-US" altLang="ja-JP" sz="1400" b="0" i="0" dirty="0">
                <a:solidFill>
                  <a:srgbClr val="221713"/>
                </a:solidFill>
                <a:effectLst/>
                <a:latin typeface="tsukushimarugothic"/>
              </a:rPr>
              <a:t>A.-</a:t>
            </a:r>
            <a:r>
              <a:rPr lang="ja-JP" altLang="en-US" sz="1400" b="0" i="0" dirty="0">
                <a:solidFill>
                  <a:srgbClr val="221713"/>
                </a:solidFill>
                <a:effectLst/>
                <a:latin typeface="tsukushimarugothic"/>
              </a:rPr>
              <a:t>先端拠点形成型　「自然言語の構造と獲得メカニズムの理解に向けた研究拠点形成」 （</a:t>
            </a:r>
            <a:r>
              <a:rPr lang="en-US" altLang="ja-JP" sz="1400" b="0" i="0" dirty="0">
                <a:solidFill>
                  <a:srgbClr val="221713"/>
                </a:solidFill>
                <a:effectLst/>
                <a:latin typeface="tsukushimarugothic"/>
              </a:rPr>
              <a:t>#JPJSCCAJ231702005</a:t>
            </a:r>
            <a:r>
              <a:rPr lang="ja-JP" altLang="en-US" sz="1400" b="0" i="0" dirty="0">
                <a:solidFill>
                  <a:srgbClr val="221713"/>
                </a:solidFill>
                <a:effectLst/>
                <a:latin typeface="tsukushimarugothic"/>
              </a:rPr>
              <a:t>） 、および、日本学術振興会 科学研究費助成事業 基盤研究</a:t>
            </a:r>
            <a:r>
              <a:rPr lang="en-US" altLang="ja-JP" sz="1400" b="0" i="0" dirty="0">
                <a:solidFill>
                  <a:srgbClr val="221713"/>
                </a:solidFill>
                <a:effectLst/>
                <a:latin typeface="tsukushimarugothic"/>
              </a:rPr>
              <a:t>(C) </a:t>
            </a:r>
            <a:r>
              <a:rPr lang="ja-JP" altLang="en-US" sz="1400" b="0" i="0" dirty="0">
                <a:solidFill>
                  <a:srgbClr val="221713"/>
                </a:solidFill>
                <a:effectLst/>
                <a:latin typeface="tsukushimarugothic"/>
              </a:rPr>
              <a:t>「コーパス言語学と実験言語学の統合：敬語の確率的構文交替を事例に 」 （</a:t>
            </a:r>
            <a:r>
              <a:rPr lang="en-US" altLang="ja-JP" sz="1400" b="0" i="0" dirty="0">
                <a:solidFill>
                  <a:srgbClr val="221713"/>
                </a:solidFill>
                <a:effectLst/>
                <a:latin typeface="tsukushimarugothic"/>
              </a:rPr>
              <a:t>#22K00507</a:t>
            </a:r>
            <a:r>
              <a:rPr lang="ja-JP" altLang="en-US" sz="1400" b="0" i="0" dirty="0">
                <a:solidFill>
                  <a:srgbClr val="221713"/>
                </a:solidFill>
                <a:effectLst/>
                <a:latin typeface="tsukushimarugothic"/>
              </a:rPr>
              <a:t>）の支援を受けています。</a:t>
            </a:r>
            <a:endParaRPr lang="ja-JP" altLang="en-US" sz="14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570CF38-D8AA-D93E-2AAD-21C7E77C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77" y="952907"/>
            <a:ext cx="1299523" cy="129952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20F1669-A18A-89D4-AAC8-EC03F5154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" y="893466"/>
            <a:ext cx="3402480" cy="14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6894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(4)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｛</a:t>
            </a:r>
            <a:r>
              <a:rPr lang="ja-JP" altLang="en-US" sz="2000" dirty="0"/>
              <a:t>ところ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場所｝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6760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(5)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｛</a:t>
            </a:r>
            <a:r>
              <a:rPr lang="ja-JP" altLang="en-US" sz="2000" dirty="0"/>
              <a:t>ところ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/*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場所｝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を⽬撃した。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テスト２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 ノ節での置換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5EEC478-882D-FFD3-BFD0-3B4CC22836F0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188121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6894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(4)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/>
              <a:t>/</a:t>
            </a:r>
            <a:r>
              <a:rPr lang="ja-JP" altLang="en-US" sz="2000" dirty="0"/>
              <a:t>場所｝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6760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(5)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FF0000"/>
                </a:solidFill>
              </a:rPr>
              <a:t>*</a:t>
            </a:r>
            <a:r>
              <a:rPr lang="ja-JP" altLang="en-US" sz="2000" dirty="0"/>
              <a:t>場所｝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を⽬撃した。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テスト２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 ノ節での置換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0231A1-B5DB-93F1-94BE-04425FC62298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DF44C8-E332-0BB8-14F1-F1450CA74616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263552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716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(6)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/*</a:t>
            </a:r>
            <a:r>
              <a:rPr lang="ja-JP" altLang="en-US" sz="2000" baseline="30000" dirty="0">
                <a:solidFill>
                  <a:schemeClr val="bg1">
                    <a:lumMod val="85000"/>
                  </a:schemeClr>
                </a:solidFill>
              </a:rPr>
              <a:t>注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の  </a:t>
            </a:r>
            <a:r>
              <a:rPr lang="ja-JP" altLang="en-US" sz="2000" dirty="0"/>
              <a:t>｝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6676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(7)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/>
              <a:t>/ 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の   </a:t>
            </a:r>
            <a:r>
              <a:rPr lang="ja-JP" altLang="en-US" sz="2000" dirty="0"/>
              <a:t>｝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を⽬撃した。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B17B93-8522-D52D-7D67-92F87F22E7C0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327777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716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(6)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0070C0"/>
                </a:solidFill>
              </a:rPr>
              <a:t>*</a:t>
            </a:r>
            <a:r>
              <a:rPr lang="ja-JP" altLang="en-US" sz="2000" baseline="30000" dirty="0">
                <a:solidFill>
                  <a:srgbClr val="0070C0"/>
                </a:solidFill>
              </a:rPr>
              <a:t>注</a:t>
            </a:r>
            <a:r>
              <a:rPr lang="ja-JP" altLang="en-US" sz="2000" dirty="0"/>
              <a:t>の  ｝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6760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(7)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/>
              <a:t>/ </a:t>
            </a:r>
            <a:r>
              <a:rPr lang="ja-JP" altLang="en-US" sz="2000" dirty="0"/>
              <a:t>の   ｝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を⽬撃した。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C8F1B8-A874-3B05-8DB9-62F6DB1F6AB3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368152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7016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(6)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0070C0"/>
                </a:solidFill>
              </a:rPr>
              <a:t>*</a:t>
            </a:r>
            <a:r>
              <a:rPr lang="ja-JP" altLang="en-US" sz="2000" baseline="30000" dirty="0">
                <a:solidFill>
                  <a:srgbClr val="0070C0"/>
                </a:solidFill>
              </a:rPr>
              <a:t>注</a:t>
            </a:r>
            <a:r>
              <a:rPr lang="ja-JP" altLang="en-US" sz="2000" dirty="0"/>
              <a:t>の  ｝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6760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(7)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/>
              <a:t>/ </a:t>
            </a:r>
            <a:r>
              <a:rPr lang="ja-JP" altLang="en-US" sz="2000" dirty="0"/>
              <a:t>の   ｝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を⽬撃した。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A5488B-87BE-892F-8A90-2787FB7EB7DE}"/>
              </a:ext>
            </a:extLst>
          </p:cNvPr>
          <p:cNvSpPr txBox="1"/>
          <p:nvPr/>
        </p:nvSpPr>
        <p:spPr>
          <a:xfrm>
            <a:off x="723990" y="5817302"/>
            <a:ext cx="670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(7’) </a:t>
            </a:r>
            <a:r>
              <a:rPr lang="en-US" altLang="ja-JP" sz="2000" dirty="0">
                <a:solidFill>
                  <a:srgbClr val="FF0000"/>
                </a:solidFill>
              </a:rPr>
              <a:t>*</a:t>
            </a:r>
            <a:r>
              <a:rPr lang="en-US" altLang="ja-JP" sz="2000" dirty="0"/>
              <a:t>[</a:t>
            </a:r>
            <a:r>
              <a:rPr lang="ja-JP" altLang="en-US" sz="2000" dirty="0"/>
              <a:t>彼⼥が宝物を隠した｛　こと       ｝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を⽬撃した。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8DB1A8-7BEF-7626-CAC5-B183A65B889E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68F75B-65AD-0E19-F030-6918F7B3CD89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389305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7016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(6)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0070C0"/>
                </a:solidFill>
              </a:rPr>
              <a:t>*</a:t>
            </a:r>
            <a:r>
              <a:rPr lang="ja-JP" altLang="en-US" sz="2000" baseline="30000" dirty="0">
                <a:solidFill>
                  <a:srgbClr val="0070C0"/>
                </a:solidFill>
              </a:rPr>
              <a:t>注</a:t>
            </a:r>
            <a:r>
              <a:rPr lang="ja-JP" altLang="en-US" sz="2000" dirty="0"/>
              <a:t>の  ｝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778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(8)</a:t>
            </a:r>
            <a:r>
              <a:rPr lang="en-US" altLang="ja-JP" sz="2000" dirty="0">
                <a:solidFill>
                  <a:srgbClr val="C00000"/>
                </a:solidFill>
              </a:rPr>
              <a:t>*</a:t>
            </a:r>
            <a:r>
              <a:rPr lang="en-US" altLang="ja-JP" sz="2000" dirty="0"/>
              <a:t>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</a:t>
            </a:r>
            <a:r>
              <a:rPr lang="en-US" altLang="ja-JP" sz="2000" dirty="0">
                <a:solidFill>
                  <a:schemeClr val="bg1"/>
                </a:solidFill>
              </a:rPr>
              <a:t>/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を⽬撃はしたが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</a:t>
            </a:r>
            <a:r>
              <a:rPr lang="ja-JP" altLang="en-US" sz="2000" dirty="0"/>
              <a:t>の　　</a:t>
            </a: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は⽬撃はしていない。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18A337-2D9B-BF51-96FC-2EAE169F24B4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213030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7016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(6)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0070C0"/>
                </a:solidFill>
              </a:rPr>
              <a:t>*</a:t>
            </a:r>
            <a:r>
              <a:rPr lang="ja-JP" altLang="en-US" sz="2000" baseline="30000" dirty="0">
                <a:solidFill>
                  <a:srgbClr val="0070C0"/>
                </a:solidFill>
              </a:rPr>
              <a:t>注</a:t>
            </a:r>
            <a:r>
              <a:rPr lang="ja-JP" altLang="en-US" sz="2000" dirty="0"/>
              <a:t>の  ｝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778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(8)</a:t>
            </a:r>
            <a:r>
              <a:rPr lang="en-US" altLang="ja-JP" sz="2000" dirty="0">
                <a:solidFill>
                  <a:srgbClr val="C00000"/>
                </a:solidFill>
              </a:rPr>
              <a:t>*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彼⼥が宝物を隠した｛ところ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/ 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の   ｝ 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]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を⽬撃はした</a:t>
            </a:r>
            <a:r>
              <a:rPr lang="ja-JP" altLang="en-US" sz="2000" dirty="0"/>
              <a:t>が</a:t>
            </a:r>
            <a:endParaRPr lang="en-US" altLang="ja-JP" sz="2000" dirty="0"/>
          </a:p>
          <a:p>
            <a:r>
              <a:rPr lang="en-US" altLang="ja-JP" sz="2000" dirty="0"/>
              <a:t>    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 [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彼⼥が宝物を隠した｛　の　　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の   ｝ 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]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は⽬撃はしてい</a:t>
            </a:r>
            <a:r>
              <a:rPr lang="ja-JP" altLang="en-US" sz="2000" dirty="0"/>
              <a:t>ない。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4C1A8-4CF8-7A7E-65E4-2D4F368E930B}"/>
              </a:ext>
            </a:extLst>
          </p:cNvPr>
          <p:cNvSpPr txBox="1"/>
          <p:nvPr/>
        </p:nvSpPr>
        <p:spPr>
          <a:xfrm>
            <a:off x="2875276" y="5376819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[	P	]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DCBAEC-BC10-5CBA-53D5-964A9B112DC7}"/>
              </a:ext>
            </a:extLst>
          </p:cNvPr>
          <p:cNvSpPr txBox="1"/>
          <p:nvPr/>
        </p:nvSpPr>
        <p:spPr>
          <a:xfrm>
            <a:off x="2875276" y="5694966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[	Q	]</a:t>
            </a:r>
            <a:endParaRPr kumimoji="1" lang="ja-JP" altLang="en-US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C9696E-97DA-B9A5-B51B-C0C65400B792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142642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7016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(6)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/>
              <a:t>/</a:t>
            </a:r>
            <a:r>
              <a:rPr lang="en-US" altLang="ja-JP" sz="2000" dirty="0">
                <a:solidFill>
                  <a:srgbClr val="0070C0"/>
                </a:solidFill>
              </a:rPr>
              <a:t>*</a:t>
            </a:r>
            <a:r>
              <a:rPr lang="ja-JP" altLang="en-US" sz="2000" baseline="30000" dirty="0">
                <a:solidFill>
                  <a:srgbClr val="0070C0"/>
                </a:solidFill>
              </a:rPr>
              <a:t>注</a:t>
            </a:r>
            <a:r>
              <a:rPr lang="ja-JP" altLang="en-US" sz="2000" dirty="0"/>
              <a:t>の  ｝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778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(8)</a:t>
            </a:r>
            <a:r>
              <a:rPr lang="en-US" altLang="ja-JP" sz="2000" dirty="0">
                <a:solidFill>
                  <a:srgbClr val="C00000"/>
                </a:solidFill>
              </a:rPr>
              <a:t>*</a:t>
            </a:r>
            <a:r>
              <a:rPr lang="en-US" altLang="ja-JP" sz="2000" dirty="0"/>
              <a:t>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</a:t>
            </a:r>
            <a:r>
              <a:rPr lang="en-US" altLang="ja-JP" sz="2000" dirty="0">
                <a:solidFill>
                  <a:schemeClr val="bg1"/>
                </a:solidFill>
              </a:rPr>
              <a:t>/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を⽬撃はしたが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</a:t>
            </a:r>
            <a:r>
              <a:rPr lang="ja-JP" altLang="en-US" sz="2000" dirty="0"/>
              <a:t>の　　</a:t>
            </a: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は⽬撃はしていない。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EF314A-C616-3B4D-C372-57160900F70C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93323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826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(9)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</a:t>
            </a:r>
            <a:r>
              <a:rPr lang="ja-JP" altLang="en-US" sz="2000" dirty="0"/>
              <a:t>の</a:t>
            </a:r>
            <a:r>
              <a:rPr lang="en-US" altLang="ja-JP" sz="2000" dirty="0">
                <a:solidFill>
                  <a:schemeClr val="bg1"/>
                </a:solidFill>
              </a:rPr>
              <a:t>/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を突き止めたが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　　</a:t>
            </a:r>
            <a:r>
              <a:rPr lang="ja-JP" altLang="en-US" sz="2000" dirty="0">
                <a:solidFill>
                  <a:schemeClr val="bg1"/>
                </a:solidFill>
              </a:rPr>
              <a:t>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は突き止めてられていない。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778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(8)</a:t>
            </a:r>
            <a:r>
              <a:rPr lang="en-US" altLang="ja-JP" sz="2000" dirty="0">
                <a:solidFill>
                  <a:srgbClr val="C00000"/>
                </a:solidFill>
              </a:rPr>
              <a:t>*</a:t>
            </a:r>
            <a:r>
              <a:rPr lang="en-US" altLang="ja-JP" sz="2000" dirty="0"/>
              <a:t>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</a:t>
            </a:r>
            <a:r>
              <a:rPr lang="en-US" altLang="ja-JP" sz="2000" dirty="0">
                <a:solidFill>
                  <a:schemeClr val="bg1"/>
                </a:solidFill>
              </a:rPr>
              <a:t>/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を⽬撃はしたが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</a:t>
            </a:r>
            <a:r>
              <a:rPr lang="ja-JP" altLang="en-US" sz="2000" dirty="0"/>
              <a:t>の　　</a:t>
            </a: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は⽬撃はしていない。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CEF0D2-EF0B-50B5-8C16-CA1961623B3A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325968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826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(9) 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彼⼥が宝物を隠した｛　の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/ 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の   ｝ 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]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を突き止めた</a:t>
            </a:r>
            <a:r>
              <a:rPr lang="ja-JP" altLang="en-US" sz="2000" dirty="0"/>
              <a:t>が</a:t>
            </a:r>
            <a:endParaRPr lang="en-US" altLang="ja-JP" sz="2000" dirty="0"/>
          </a:p>
          <a:p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     [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彼⼥が宝物を隠した｛ところ　　｝ 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]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は突き止めてられて</a:t>
            </a:r>
            <a:r>
              <a:rPr lang="ja-JP" altLang="en-US" sz="2000" dirty="0"/>
              <a:t>いない。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778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(8)</a:t>
            </a:r>
            <a:r>
              <a:rPr lang="en-US" altLang="ja-JP" sz="2000" dirty="0">
                <a:solidFill>
                  <a:srgbClr val="C00000"/>
                </a:solidFill>
              </a:rPr>
              <a:t>*</a:t>
            </a:r>
            <a:r>
              <a:rPr lang="en-US" altLang="ja-JP" sz="2000" dirty="0"/>
              <a:t>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</a:t>
            </a:r>
            <a:r>
              <a:rPr lang="en-US" altLang="ja-JP" sz="2000" dirty="0">
                <a:solidFill>
                  <a:schemeClr val="bg1"/>
                </a:solidFill>
              </a:rPr>
              <a:t>/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を⽬撃はしたが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</a:t>
            </a:r>
            <a:r>
              <a:rPr lang="ja-JP" altLang="en-US" sz="2000" dirty="0"/>
              <a:t>の　　</a:t>
            </a: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は⽬撃はしていない。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2696E5-6987-A915-6436-32B4436BA9DE}"/>
              </a:ext>
            </a:extLst>
          </p:cNvPr>
          <p:cNvSpPr txBox="1"/>
          <p:nvPr/>
        </p:nvSpPr>
        <p:spPr>
          <a:xfrm>
            <a:off x="2875276" y="4081419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[	P	]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603E9C-F7E8-1D51-9E26-6F28F67043C5}"/>
              </a:ext>
            </a:extLst>
          </p:cNvPr>
          <p:cNvSpPr txBox="1"/>
          <p:nvPr/>
        </p:nvSpPr>
        <p:spPr>
          <a:xfrm>
            <a:off x="2875276" y="4399566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[	Q	]</a:t>
            </a:r>
            <a:endParaRPr kumimoji="1" lang="ja-JP" altLang="en-US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F3B584-E33A-4B42-7D6D-E81FF4781E25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79692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58E13EA-C539-411D-8D2F-5F5867E1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</a:t>
            </a:r>
            <a:r>
              <a:rPr kumimoji="1" lang="ja-JP" altLang="en-US" dirty="0"/>
              <a:t>はじめに：研究の背景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9420262-300A-4191-BD5F-134BADA0C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4000" dirty="0"/>
          </a:p>
          <a:p>
            <a:r>
              <a:rPr lang="ja-JP" altLang="en-US" sz="4000" dirty="0"/>
              <a:t>埋め込み節のムード</a:t>
            </a:r>
            <a:endParaRPr kumimoji="1" lang="ja-JP" altLang="en-US" sz="40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34A8C-8A30-444C-8E79-310AE51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1175F-AA75-479D-BB50-FDA3DB8F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849C4A-6FF9-49DA-B87C-C1E6961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FA166A-234C-4497-AF48-97DE3BD81041}"/>
              </a:ext>
            </a:extLst>
          </p:cNvPr>
          <p:cNvSpPr/>
          <p:nvPr/>
        </p:nvSpPr>
        <p:spPr>
          <a:xfrm rot="20063382">
            <a:off x="333396" y="2494718"/>
            <a:ext cx="2417413" cy="2498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0181F02-B68B-449B-809B-D76F05BD78E4}"/>
              </a:ext>
            </a:extLst>
          </p:cNvPr>
          <p:cNvSpPr/>
          <p:nvPr/>
        </p:nvSpPr>
        <p:spPr>
          <a:xfrm rot="1053929">
            <a:off x="2490319" y="2183784"/>
            <a:ext cx="1301514" cy="267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F5FDC3E-C472-422D-9762-744FB256BB5A}"/>
              </a:ext>
            </a:extLst>
          </p:cNvPr>
          <p:cNvSpPr/>
          <p:nvPr/>
        </p:nvSpPr>
        <p:spPr>
          <a:xfrm rot="20063382">
            <a:off x="3575113" y="2082749"/>
            <a:ext cx="1469539" cy="262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0C1F7EC-FD04-453D-970B-FC99C1AC24AB}"/>
              </a:ext>
            </a:extLst>
          </p:cNvPr>
          <p:cNvSpPr/>
          <p:nvPr/>
        </p:nvSpPr>
        <p:spPr>
          <a:xfrm rot="3383603">
            <a:off x="4338010" y="2603292"/>
            <a:ext cx="2145334" cy="265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FE8FC15-309F-4BEA-B297-BF45D95B3F5F}"/>
              </a:ext>
            </a:extLst>
          </p:cNvPr>
          <p:cNvSpPr/>
          <p:nvPr/>
        </p:nvSpPr>
        <p:spPr>
          <a:xfrm rot="20063382">
            <a:off x="5757375" y="2926791"/>
            <a:ext cx="2417413" cy="2498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1DDF65F1-A18E-625E-89CF-D66FE0F89EAD}"/>
              </a:ext>
            </a:extLst>
          </p:cNvPr>
          <p:cNvCxnSpPr>
            <a:cxnSpLocks/>
          </p:cNvCxnSpPr>
          <p:nvPr/>
        </p:nvCxnSpPr>
        <p:spPr>
          <a:xfrm>
            <a:off x="398155" y="4631333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2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826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(9)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</a:t>
            </a:r>
            <a:r>
              <a:rPr lang="ja-JP" altLang="en-US" sz="2000" dirty="0"/>
              <a:t>の</a:t>
            </a:r>
            <a:r>
              <a:rPr lang="en-US" altLang="ja-JP" sz="2000" dirty="0">
                <a:solidFill>
                  <a:schemeClr val="bg1"/>
                </a:solidFill>
              </a:rPr>
              <a:t>/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を突き止めたが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　　</a:t>
            </a:r>
            <a:r>
              <a:rPr lang="ja-JP" altLang="en-US" sz="2000" dirty="0">
                <a:solidFill>
                  <a:schemeClr val="bg1"/>
                </a:solidFill>
              </a:rPr>
              <a:t>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は突き止めてられていない。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778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(8)</a:t>
            </a:r>
            <a:r>
              <a:rPr lang="en-US" altLang="ja-JP" sz="2000" dirty="0">
                <a:solidFill>
                  <a:srgbClr val="C00000"/>
                </a:solidFill>
              </a:rPr>
              <a:t>*</a:t>
            </a:r>
            <a:r>
              <a:rPr lang="en-US" altLang="ja-JP" sz="2000" dirty="0"/>
              <a:t>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</a:t>
            </a:r>
            <a:r>
              <a:rPr lang="en-US" altLang="ja-JP" sz="2000" dirty="0">
                <a:solidFill>
                  <a:schemeClr val="bg1"/>
                </a:solidFill>
              </a:rPr>
              <a:t>/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を⽬撃はしたが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</a:t>
            </a:r>
            <a:r>
              <a:rPr lang="ja-JP" altLang="en-US" sz="2000" dirty="0"/>
              <a:t>の　　</a:t>
            </a: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は⽬撃はしていない。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EF1C84-C6BA-FB39-8422-52A893E5354A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3916461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852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(9) </a:t>
            </a:r>
            <a:r>
              <a:rPr lang="en-US" altLang="ja-JP" sz="2000" dirty="0">
                <a:solidFill>
                  <a:srgbClr val="FF0000"/>
                </a:solidFill>
              </a:rPr>
              <a:t>*</a:t>
            </a:r>
            <a:r>
              <a:rPr lang="en-US" altLang="ja-JP" sz="2000" dirty="0"/>
              <a:t>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 </a:t>
            </a:r>
            <a:r>
              <a:rPr lang="ja-JP" altLang="en-US" sz="2000" dirty="0"/>
              <a:t>の</a:t>
            </a:r>
            <a:r>
              <a:rPr lang="en-US" altLang="ja-JP" sz="2000" dirty="0">
                <a:solidFill>
                  <a:schemeClr val="bg1"/>
                </a:solidFill>
              </a:rPr>
              <a:t>/</a:t>
            </a:r>
            <a:r>
              <a:rPr lang="ja-JP" altLang="en-US" sz="2000" dirty="0">
                <a:solidFill>
                  <a:schemeClr val="bg1"/>
                </a:solidFill>
              </a:rPr>
              <a:t> 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を突き止めたが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</a:t>
            </a:r>
            <a:r>
              <a:rPr lang="ja-JP" altLang="en-US" sz="2000" dirty="0"/>
              <a:t>事実　　</a:t>
            </a:r>
            <a:r>
              <a:rPr lang="ja-JP" altLang="en-US" sz="2000" dirty="0">
                <a:solidFill>
                  <a:schemeClr val="bg1"/>
                </a:solidFill>
              </a:rPr>
              <a:t>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は突き止めてられていない。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778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(8)</a:t>
            </a:r>
            <a:r>
              <a:rPr lang="en-US" altLang="ja-JP" sz="2000" dirty="0">
                <a:solidFill>
                  <a:srgbClr val="C00000"/>
                </a:solidFill>
              </a:rPr>
              <a:t>*</a:t>
            </a:r>
            <a:r>
              <a:rPr lang="en-US" altLang="ja-JP" sz="2000" dirty="0"/>
              <a:t>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</a:t>
            </a:r>
            <a:r>
              <a:rPr lang="en-US" altLang="ja-JP" sz="2000" dirty="0">
                <a:solidFill>
                  <a:schemeClr val="bg1"/>
                </a:solidFill>
              </a:rPr>
              <a:t>/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を⽬撃はしたが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</a:t>
            </a:r>
            <a:r>
              <a:rPr lang="ja-JP" altLang="en-US" sz="2000" dirty="0"/>
              <a:t>の　　</a:t>
            </a: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は⽬撃はしていない。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722C28-0E67-9508-D413-2093AF0C4D04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143069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852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(9) </a:t>
            </a:r>
            <a:r>
              <a:rPr lang="en-US" altLang="ja-JP" sz="2000" dirty="0">
                <a:solidFill>
                  <a:schemeClr val="bg1"/>
                </a:solidFill>
              </a:rPr>
              <a:t>*</a:t>
            </a:r>
            <a:r>
              <a:rPr lang="en-US" altLang="ja-JP" sz="2000" dirty="0"/>
              <a:t>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事実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を突き止めたが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　　</a:t>
            </a:r>
            <a:r>
              <a:rPr lang="ja-JP" altLang="en-US" sz="2000" dirty="0">
                <a:solidFill>
                  <a:schemeClr val="bg1"/>
                </a:solidFill>
              </a:rPr>
              <a:t>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は突き止めてられていない。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778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(8)</a:t>
            </a:r>
            <a:r>
              <a:rPr lang="en-US" altLang="ja-JP" sz="2000" dirty="0">
                <a:solidFill>
                  <a:srgbClr val="C00000"/>
                </a:solidFill>
              </a:rPr>
              <a:t>*</a:t>
            </a:r>
            <a:r>
              <a:rPr lang="en-US" altLang="ja-JP" sz="2000" dirty="0"/>
              <a:t>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</a:t>
            </a:r>
            <a:r>
              <a:rPr lang="en-US" altLang="ja-JP" sz="2000" dirty="0">
                <a:solidFill>
                  <a:schemeClr val="bg1"/>
                </a:solidFill>
              </a:rPr>
              <a:t>/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を⽬撃はしたが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</a:t>
            </a:r>
            <a:r>
              <a:rPr lang="ja-JP" altLang="en-US" sz="2000" dirty="0"/>
              <a:t>の　　</a:t>
            </a: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は⽬撃はしていない。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D1B67B-D08F-5935-3ABF-0F7FAC7C3202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149716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852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(9) </a:t>
            </a:r>
            <a:r>
              <a:rPr lang="en-US" altLang="ja-JP" sz="2000" dirty="0">
                <a:solidFill>
                  <a:schemeClr val="bg1"/>
                </a:solidFill>
              </a:rPr>
              <a:t>*</a:t>
            </a:r>
            <a:r>
              <a:rPr lang="en-US" altLang="ja-JP" sz="2000" dirty="0"/>
              <a:t>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事実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を突き止めたが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　　</a:t>
            </a:r>
            <a:r>
              <a:rPr lang="ja-JP" altLang="en-US" sz="2000" dirty="0">
                <a:solidFill>
                  <a:schemeClr val="bg1"/>
                </a:solidFill>
              </a:rPr>
              <a:t>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は突き止めてられていない。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778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(8)</a:t>
            </a:r>
            <a:r>
              <a:rPr lang="en-US" altLang="ja-JP" sz="2000" dirty="0">
                <a:solidFill>
                  <a:srgbClr val="C00000"/>
                </a:solidFill>
              </a:rPr>
              <a:t>*</a:t>
            </a:r>
            <a:r>
              <a:rPr lang="en-US" altLang="ja-JP" sz="2000" dirty="0"/>
              <a:t>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</a:t>
            </a:r>
            <a:r>
              <a:rPr lang="en-US" altLang="ja-JP" sz="2000" dirty="0">
                <a:solidFill>
                  <a:schemeClr val="bg1"/>
                </a:solidFill>
              </a:rPr>
              <a:t>/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を⽬撃はしたが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　</a:t>
            </a:r>
            <a:r>
              <a:rPr lang="ja-JP" altLang="en-US" sz="2000" dirty="0"/>
              <a:t>の　　</a:t>
            </a: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は⽬撃はしていない。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7FE942-E45F-C9FA-4C71-A7A2B76E8E76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254721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E9E25A-4987-1CA9-5B96-E55C2CC9648A}"/>
              </a:ext>
            </a:extLst>
          </p:cNvPr>
          <p:cNvSpPr txBox="1"/>
          <p:nvPr/>
        </p:nvSpPr>
        <p:spPr>
          <a:xfrm>
            <a:off x="288836" y="4881135"/>
            <a:ext cx="57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852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(9) </a:t>
            </a:r>
            <a:r>
              <a:rPr lang="en-US" altLang="ja-JP" sz="2000" dirty="0">
                <a:solidFill>
                  <a:schemeClr val="bg1"/>
                </a:solidFill>
              </a:rPr>
              <a:t>*</a:t>
            </a:r>
            <a:r>
              <a:rPr lang="en-US" altLang="ja-JP" sz="2000" dirty="0"/>
              <a:t>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事実</a:t>
            </a:r>
            <a:r>
              <a:rPr lang="ja-JP" altLang="en-US" sz="2000" dirty="0">
                <a:solidFill>
                  <a:schemeClr val="bg1"/>
                </a:solidFill>
              </a:rPr>
              <a:t>の   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を突き止めたが</a:t>
            </a:r>
            <a:endParaRPr lang="en-US" altLang="ja-JP" sz="2000" dirty="0"/>
          </a:p>
          <a:p>
            <a:r>
              <a:rPr lang="en-US" altLang="ja-JP" sz="2000" dirty="0"/>
              <a:t>    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ところ　　</a:t>
            </a:r>
            <a:r>
              <a:rPr lang="ja-JP" altLang="en-US" sz="2000" dirty="0">
                <a:solidFill>
                  <a:schemeClr val="bg1"/>
                </a:solidFill>
              </a:rPr>
              <a:t>｝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は突き止めてられていない。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16C8A0-C4D7-CEBB-27D3-0771859A725B}"/>
              </a:ext>
            </a:extLst>
          </p:cNvPr>
          <p:cNvSpPr txBox="1"/>
          <p:nvPr/>
        </p:nvSpPr>
        <p:spPr>
          <a:xfrm>
            <a:off x="736690" y="5360102"/>
            <a:ext cx="7055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(8)</a:t>
            </a:r>
            <a:r>
              <a:rPr lang="en-US" altLang="ja-JP" sz="2000" dirty="0">
                <a:solidFill>
                  <a:srgbClr val="C00000"/>
                </a:solidFill>
              </a:rPr>
              <a:t>*</a:t>
            </a:r>
            <a:r>
              <a:rPr lang="en-US" altLang="ja-JP" sz="2000" dirty="0"/>
              <a:t> [</a:t>
            </a:r>
            <a:r>
              <a:rPr lang="ja-JP" altLang="en-US" sz="2000" dirty="0"/>
              <a:t>彼⼥が宝物を隠した</a:t>
            </a:r>
            <a:r>
              <a:rPr lang="ja-JP" altLang="en-US" sz="2000" dirty="0">
                <a:solidFill>
                  <a:schemeClr val="bg1"/>
                </a:solidFill>
              </a:rPr>
              <a:t>｛</a:t>
            </a:r>
            <a:r>
              <a:rPr lang="ja-JP" altLang="en-US" sz="2000" dirty="0"/>
              <a:t>事実</a:t>
            </a:r>
            <a:r>
              <a:rPr lang="en-US" altLang="ja-JP" sz="2000" dirty="0">
                <a:solidFill>
                  <a:schemeClr val="bg1"/>
                </a:solidFill>
              </a:rPr>
              <a:t>/ </a:t>
            </a:r>
            <a:r>
              <a:rPr lang="ja-JP" altLang="en-US" sz="2000" dirty="0">
                <a:solidFill>
                  <a:schemeClr val="bg1"/>
                </a:solidFill>
              </a:rPr>
              <a:t>の   ｝　</a:t>
            </a:r>
            <a:r>
              <a:rPr lang="ja-JP" altLang="en-US" sz="2000" dirty="0"/>
              <a:t>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を⽬撃はした。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DFD23D-5F26-6B2A-6570-57E4795419C7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218216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7055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en-US" altLang="ja-JP" sz="2000" dirty="0"/>
              <a:t>(12)	a. [</a:t>
            </a:r>
            <a:r>
              <a:rPr lang="ja-JP" altLang="en-US" sz="2000" dirty="0"/>
              <a:t>彼⼥が宝物を隠す </a:t>
            </a:r>
            <a:r>
              <a:rPr lang="en-US" altLang="ja-JP" sz="2000" dirty="0"/>
              <a:t>	</a:t>
            </a:r>
            <a:r>
              <a:rPr lang="ja-JP" altLang="en-US" sz="2000" dirty="0"/>
              <a:t>ところ　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lang="en-US" altLang="ja-JP" sz="2000" dirty="0"/>
          </a:p>
          <a:p>
            <a:pPr>
              <a:tabLst>
                <a:tab pos="723900" algn="l"/>
              </a:tabLst>
            </a:pPr>
            <a:r>
              <a:rPr lang="en-US" altLang="ja-JP" sz="2000" dirty="0"/>
              <a:t>	b. [</a:t>
            </a:r>
            <a:r>
              <a:rPr lang="ja-JP" altLang="en-US" sz="2000" dirty="0"/>
              <a:t>彼⼥が宝物を隠した</a:t>
            </a:r>
            <a:r>
              <a:rPr lang="en-US" altLang="ja-JP" sz="2000" dirty="0"/>
              <a:t>	</a:t>
            </a:r>
            <a:r>
              <a:rPr lang="ja-JP" altLang="en-US" sz="2000" dirty="0"/>
              <a:t>ところ　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769F66A-25E3-F36C-C6A0-05D2A2EC9EA3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3541857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7055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en-US" altLang="ja-JP" sz="2000" dirty="0"/>
              <a:t>(12)	a. [</a:t>
            </a:r>
            <a:r>
              <a:rPr lang="ja-JP" altLang="en-US" sz="2000" dirty="0"/>
              <a:t>彼⼥が宝物を隠す </a:t>
            </a:r>
            <a:r>
              <a:rPr lang="en-US" altLang="ja-JP" sz="2000" dirty="0"/>
              <a:t>	</a:t>
            </a:r>
            <a:r>
              <a:rPr lang="ja-JP" altLang="en-US" sz="2000" dirty="0"/>
              <a:t>ところ　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lang="en-US" altLang="ja-JP" sz="2000" dirty="0"/>
          </a:p>
          <a:p>
            <a:pPr>
              <a:tabLst>
                <a:tab pos="723900" algn="l"/>
              </a:tabLst>
            </a:pP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	b. [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彼⼥が宝物を隠した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ところ　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]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を突き⽌めた。</a:t>
            </a:r>
            <a:endParaRPr kumimoji="1" lang="ja-JP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E2D2F81-C608-70B1-7AD9-41F07464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6" y="4958534"/>
            <a:ext cx="6755198" cy="119887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90C664-4A4A-B167-EB74-2280BE353681}"/>
              </a:ext>
            </a:extLst>
          </p:cNvPr>
          <p:cNvSpPr txBox="1"/>
          <p:nvPr/>
        </p:nvSpPr>
        <p:spPr>
          <a:xfrm>
            <a:off x="4675930" y="2350953"/>
            <a:ext cx="33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不一致</a:t>
            </a:r>
            <a:r>
              <a:rPr lang="en-US" altLang="ja-JP" dirty="0">
                <a:solidFill>
                  <a:srgbClr val="C00000"/>
                </a:solidFill>
              </a:rPr>
              <a:t>		</a:t>
            </a:r>
            <a:r>
              <a:rPr lang="ja-JP" altLang="en-US" dirty="0">
                <a:solidFill>
                  <a:srgbClr val="C00000"/>
                </a:solidFill>
              </a:rPr>
              <a:t>一致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F9FF89-8187-F555-21BC-EB5596F5878C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</a:t>
            </a:r>
            <a:r>
              <a:rPr lang="ja-JP" altLang="en-US" sz="2000" b="1" dirty="0"/>
              <a:t>３</a:t>
            </a:r>
            <a:r>
              <a:rPr kumimoji="1" lang="ja-JP" altLang="en-US" sz="2000" b="1" dirty="0"/>
              <a:t>　</a:t>
            </a:r>
            <a:r>
              <a:rPr kumimoji="1" lang="ja-JP" altLang="en-US" sz="2000" dirty="0"/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3928418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（場所を表すもの）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7055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en-US" altLang="ja-JP" sz="2000" dirty="0"/>
              <a:t>(12)	a. [</a:t>
            </a:r>
            <a:r>
              <a:rPr lang="ja-JP" altLang="en-US" sz="2000" dirty="0"/>
              <a:t>彼⼥が宝物を隠す </a:t>
            </a:r>
            <a:r>
              <a:rPr lang="en-US" altLang="ja-JP" sz="2000" dirty="0"/>
              <a:t>	</a:t>
            </a:r>
            <a:r>
              <a:rPr lang="ja-JP" altLang="en-US" sz="2000" dirty="0"/>
              <a:t>ところ　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lang="en-US" altLang="ja-JP" sz="2000" dirty="0"/>
          </a:p>
          <a:p>
            <a:pPr>
              <a:tabLst>
                <a:tab pos="723900" algn="l"/>
              </a:tabLst>
            </a:pPr>
            <a:r>
              <a:rPr lang="en-US" altLang="ja-JP" sz="2000" dirty="0"/>
              <a:t>	b. [</a:t>
            </a:r>
            <a:r>
              <a:rPr lang="ja-JP" altLang="en-US" sz="2000" dirty="0"/>
              <a:t>彼⼥が宝物を隠し</a:t>
            </a:r>
            <a:r>
              <a:rPr lang="ja-JP" altLang="en-US" sz="2000" dirty="0">
                <a:solidFill>
                  <a:srgbClr val="C00000"/>
                </a:solidFill>
              </a:rPr>
              <a:t>た</a:t>
            </a:r>
            <a:r>
              <a:rPr lang="en-US" altLang="ja-JP" sz="2000" dirty="0"/>
              <a:t>	</a:t>
            </a:r>
            <a:r>
              <a:rPr lang="ja-JP" altLang="en-US" sz="2000" dirty="0"/>
              <a:t>ところ　</a:t>
            </a:r>
            <a:r>
              <a:rPr lang="en-US" altLang="ja-JP" sz="2000" dirty="0"/>
              <a:t>]</a:t>
            </a:r>
            <a:r>
              <a:rPr lang="ja-JP" altLang="en-US" sz="2000" dirty="0"/>
              <a:t>を突き⽌めた。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E2D2F81-C608-70B1-7AD9-41F07464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6" y="4958534"/>
            <a:ext cx="6755198" cy="11988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AE86759-3CFB-D857-650C-E51D8B337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5" y="4922885"/>
            <a:ext cx="6191429" cy="124735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E5316D-C540-FB2B-CD3B-13A87008A1BF}"/>
              </a:ext>
            </a:extLst>
          </p:cNvPr>
          <p:cNvSpPr txBox="1"/>
          <p:nvPr/>
        </p:nvSpPr>
        <p:spPr>
          <a:xfrm>
            <a:off x="4675930" y="2350953"/>
            <a:ext cx="33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不一致</a:t>
            </a:r>
            <a:r>
              <a:rPr lang="en-US" altLang="ja-JP" dirty="0">
                <a:solidFill>
                  <a:srgbClr val="C00000"/>
                </a:solidFill>
              </a:rPr>
              <a:t>		</a:t>
            </a:r>
            <a:r>
              <a:rPr lang="ja-JP" altLang="en-US" dirty="0">
                <a:solidFill>
                  <a:srgbClr val="C00000"/>
                </a:solidFill>
              </a:rPr>
              <a:t>一致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C66C28-7119-F956-B0BB-38472D7189F4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</a:t>
            </a:r>
            <a:r>
              <a:rPr lang="ja-JP" altLang="en-US" sz="2000" b="1" dirty="0"/>
              <a:t>３</a:t>
            </a:r>
            <a:r>
              <a:rPr kumimoji="1" lang="ja-JP" altLang="en-US" sz="2000" b="1" dirty="0"/>
              <a:t>　</a:t>
            </a:r>
            <a:r>
              <a:rPr kumimoji="1" lang="ja-JP" altLang="en-US" sz="2000" dirty="0"/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3568714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6615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en-US" altLang="ja-JP" sz="2000" dirty="0"/>
              <a:t>(13)	a. [</a:t>
            </a:r>
            <a:r>
              <a:rPr lang="ja-JP" altLang="en-US" sz="2000" dirty="0"/>
              <a:t>彼⼥が宝物を隠す</a:t>
            </a:r>
            <a:r>
              <a:rPr lang="en-US" altLang="ja-JP" sz="2000" dirty="0"/>
              <a:t>	</a:t>
            </a:r>
            <a:r>
              <a:rPr lang="ja-JP" altLang="en-US" sz="2000" dirty="0"/>
              <a:t>ところ　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を⽬撃した。 </a:t>
            </a:r>
            <a:br>
              <a:rPr lang="en-US" altLang="ja-JP" sz="2000" dirty="0"/>
            </a:br>
            <a:r>
              <a:rPr lang="en-US" altLang="ja-JP" sz="2000" dirty="0"/>
              <a:t>	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b. [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彼⼥が宝物を隠した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ところ　</a:t>
            </a:r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]</a:t>
            </a:r>
            <a:r>
              <a:rPr lang="ja-JP" altLang="en-US" sz="2000" dirty="0">
                <a:solidFill>
                  <a:schemeClr val="bg1">
                    <a:lumMod val="85000"/>
                  </a:schemeClr>
                </a:solidFill>
              </a:rPr>
              <a:t>を⽬撃した。</a:t>
            </a:r>
            <a:endParaRPr kumimoji="1" lang="ja-JP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27B75E1-1798-8653-6C29-9D11F7173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6" y="4959065"/>
            <a:ext cx="5880377" cy="121323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4F89F9-0059-F4CA-2F86-7FB96E977B85}"/>
              </a:ext>
            </a:extLst>
          </p:cNvPr>
          <p:cNvSpPr txBox="1"/>
          <p:nvPr/>
        </p:nvSpPr>
        <p:spPr>
          <a:xfrm>
            <a:off x="4675930" y="2350953"/>
            <a:ext cx="33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不一致</a:t>
            </a:r>
            <a:r>
              <a:rPr lang="en-US" altLang="ja-JP" dirty="0">
                <a:solidFill>
                  <a:srgbClr val="C00000"/>
                </a:solidFill>
              </a:rPr>
              <a:t>		</a:t>
            </a:r>
            <a:r>
              <a:rPr lang="ja-JP" altLang="en-US" dirty="0">
                <a:solidFill>
                  <a:srgbClr val="C00000"/>
                </a:solidFill>
              </a:rPr>
              <a:t>一致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E26A46-74BF-F272-1146-3CA1B83B1395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</a:t>
            </a:r>
            <a:r>
              <a:rPr lang="ja-JP" altLang="en-US" sz="2000" b="1" dirty="0"/>
              <a:t>３</a:t>
            </a:r>
            <a:r>
              <a:rPr kumimoji="1" lang="ja-JP" altLang="en-US" sz="2000" b="1" dirty="0"/>
              <a:t>　</a:t>
            </a:r>
            <a:r>
              <a:rPr kumimoji="1" lang="ja-JP" altLang="en-US" sz="2000" dirty="0"/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703000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二種類のトコロ節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9A241-0FA9-B512-5366-D681B63D9233}"/>
              </a:ext>
            </a:extLst>
          </p:cNvPr>
          <p:cNvSpPr txBox="1"/>
          <p:nvPr/>
        </p:nvSpPr>
        <p:spPr>
          <a:xfrm>
            <a:off x="288836" y="3576348"/>
            <a:ext cx="65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タイプ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B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（場所を表さないもの）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EABFF9F-F9E7-446F-A982-58C4BAD8B724}"/>
              </a:ext>
            </a:extLst>
          </p:cNvPr>
          <p:cNvSpPr txBox="1"/>
          <p:nvPr/>
        </p:nvSpPr>
        <p:spPr>
          <a:xfrm>
            <a:off x="736690" y="4105771"/>
            <a:ext cx="6615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en-US" altLang="ja-JP" sz="2000" dirty="0"/>
              <a:t>(13)	a. [</a:t>
            </a:r>
            <a:r>
              <a:rPr lang="ja-JP" altLang="en-US" sz="2000" dirty="0"/>
              <a:t>彼⼥が宝物を隠す</a:t>
            </a:r>
            <a:r>
              <a:rPr lang="en-US" altLang="ja-JP" sz="2000" dirty="0"/>
              <a:t>	</a:t>
            </a:r>
            <a:r>
              <a:rPr lang="ja-JP" altLang="en-US" sz="2000" dirty="0"/>
              <a:t>ところ　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を⽬撃した。 </a:t>
            </a:r>
            <a:br>
              <a:rPr lang="en-US" altLang="ja-JP" sz="2000" dirty="0"/>
            </a:br>
            <a:r>
              <a:rPr lang="en-US" altLang="ja-JP" sz="2000" dirty="0"/>
              <a:t>	b. [</a:t>
            </a:r>
            <a:r>
              <a:rPr lang="ja-JP" altLang="en-US" sz="2000" dirty="0"/>
              <a:t>彼⼥が宝物を隠し</a:t>
            </a:r>
            <a:r>
              <a:rPr lang="ja-JP" altLang="en-US" sz="2000" dirty="0">
                <a:solidFill>
                  <a:srgbClr val="C00000"/>
                </a:solidFill>
              </a:rPr>
              <a:t>た</a:t>
            </a:r>
            <a:r>
              <a:rPr lang="en-US" altLang="ja-JP" sz="2000" dirty="0"/>
              <a:t>	</a:t>
            </a:r>
            <a:r>
              <a:rPr lang="ja-JP" altLang="en-US" sz="2000" dirty="0"/>
              <a:t>ところ　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を⽬撃した。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27B75E1-1798-8653-6C29-9D11F7173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6" y="4959065"/>
            <a:ext cx="5880377" cy="121323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4F89F9-0059-F4CA-2F86-7FB96E977B85}"/>
              </a:ext>
            </a:extLst>
          </p:cNvPr>
          <p:cNvSpPr txBox="1"/>
          <p:nvPr/>
        </p:nvSpPr>
        <p:spPr>
          <a:xfrm>
            <a:off x="4675930" y="2350953"/>
            <a:ext cx="33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不一致</a:t>
            </a:r>
            <a:r>
              <a:rPr lang="en-US" altLang="ja-JP" dirty="0">
                <a:solidFill>
                  <a:srgbClr val="C00000"/>
                </a:solidFill>
              </a:rPr>
              <a:t>		</a:t>
            </a:r>
            <a:r>
              <a:rPr lang="ja-JP" altLang="en-US" dirty="0">
                <a:solidFill>
                  <a:srgbClr val="C00000"/>
                </a:solidFill>
              </a:rPr>
              <a:t>一致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E26A46-74BF-F272-1146-3CA1B83B1395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</a:t>
            </a:r>
            <a:r>
              <a:rPr lang="ja-JP" altLang="en-US" sz="2000" b="1" dirty="0"/>
              <a:t>３</a:t>
            </a:r>
            <a:r>
              <a:rPr kumimoji="1" lang="ja-JP" altLang="en-US" sz="2000" b="1" dirty="0"/>
              <a:t>　</a:t>
            </a:r>
            <a:r>
              <a:rPr kumimoji="1" lang="ja-JP" altLang="en-US" sz="2000" dirty="0"/>
              <a:t>時制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A0C42B-A346-2062-27D6-FEDBD3A0EDF0}"/>
              </a:ext>
            </a:extLst>
          </p:cNvPr>
          <p:cNvSpPr txBox="1"/>
          <p:nvPr/>
        </p:nvSpPr>
        <p:spPr>
          <a:xfrm>
            <a:off x="1272497" y="5024927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過去形</a:t>
            </a:r>
          </a:p>
        </p:txBody>
      </p:sp>
      <p:sp>
        <p:nvSpPr>
          <p:cNvPr id="7" name="矢印: 左右 6">
            <a:extLst>
              <a:ext uri="{FF2B5EF4-FFF2-40B4-BE49-F238E27FC236}">
                <a16:creationId xmlns:a16="http://schemas.microsoft.com/office/drawing/2014/main" id="{55E37650-78E6-57C5-2C2E-844530B58D55}"/>
              </a:ext>
            </a:extLst>
          </p:cNvPr>
          <p:cNvSpPr/>
          <p:nvPr/>
        </p:nvSpPr>
        <p:spPr>
          <a:xfrm>
            <a:off x="5690563" y="1918488"/>
            <a:ext cx="519953" cy="27004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6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ja-JP" altLang="en-US" b="1" kern="1200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１はじめに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03535B-E25C-4C72-893D-0DA651D711B0}"/>
              </a:ext>
            </a:extLst>
          </p:cNvPr>
          <p:cNvSpPr txBox="1"/>
          <p:nvPr/>
        </p:nvSpPr>
        <p:spPr>
          <a:xfrm>
            <a:off x="215609" y="8521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背景</a:t>
            </a:r>
            <a:endParaRPr kumimoji="1" lang="en-US" altLang="ja-JP" sz="2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76E99B1-477E-48A4-BD7F-295A993006E9}"/>
              </a:ext>
            </a:extLst>
          </p:cNvPr>
          <p:cNvSpPr txBox="1"/>
          <p:nvPr/>
        </p:nvSpPr>
        <p:spPr>
          <a:xfrm>
            <a:off x="552450" y="1363742"/>
            <a:ext cx="5754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埋め込み節のムードの研究</a:t>
            </a:r>
            <a:endParaRPr lang="en-US" altLang="ja-JP" sz="2400" dirty="0"/>
          </a:p>
          <a:p>
            <a:r>
              <a:rPr lang="ja-JP" altLang="en-US" sz="2400" b="1" dirty="0"/>
              <a:t>ヨーロッパの言語</a:t>
            </a:r>
            <a:endParaRPr lang="en-US" altLang="ja-JP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FFB610-9757-74A0-1D97-04B62A5E7F64}"/>
              </a:ext>
            </a:extLst>
          </p:cNvPr>
          <p:cNvSpPr txBox="1"/>
          <p:nvPr/>
        </p:nvSpPr>
        <p:spPr>
          <a:xfrm>
            <a:off x="1119299" y="2151887"/>
            <a:ext cx="75549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選択条件についての個別言語間のバリエーション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Farkas (1992)</a:t>
            </a:r>
          </a:p>
          <a:p>
            <a:r>
              <a:rPr lang="en-US" altLang="ja-JP" sz="2400" dirty="0" err="1">
                <a:solidFill>
                  <a:schemeClr val="accent1">
                    <a:lumMod val="75000"/>
                  </a:schemeClr>
                </a:solidFill>
              </a:rPr>
              <a:t>Villalta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 (2000, 2006, 2008)</a:t>
            </a:r>
          </a:p>
          <a:p>
            <a:r>
              <a:rPr lang="en-US" altLang="ja-JP" sz="2400" dirty="0" err="1">
                <a:solidFill>
                  <a:schemeClr val="accent1">
                    <a:lumMod val="75000"/>
                  </a:schemeClr>
                </a:solidFill>
              </a:rPr>
              <a:t>Giannakidou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 (2009)</a:t>
            </a:r>
          </a:p>
          <a:p>
            <a:r>
              <a:rPr lang="en-US" altLang="ja-JP" sz="2400" dirty="0" err="1">
                <a:solidFill>
                  <a:schemeClr val="accent1">
                    <a:lumMod val="75000"/>
                  </a:schemeClr>
                </a:solidFill>
              </a:rPr>
              <a:t>Portner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 (2018)</a:t>
            </a:r>
          </a:p>
          <a:p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Faulkner (2022)</a:t>
            </a: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フッター プレースホルダー 9">
            <a:extLst>
              <a:ext uri="{FF2B5EF4-FFF2-40B4-BE49-F238E27FC236}">
                <a16:creationId xmlns:a16="http://schemas.microsoft.com/office/drawing/2014/main" id="{A2327A6A-64F1-7B16-4BE4-4698B8DF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83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タイプ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B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のトコロ節とノ節の違い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5A4063A-A41B-8126-8F9D-B95C3EE214B7}"/>
              </a:ext>
            </a:extLst>
          </p:cNvPr>
          <p:cNvSpPr/>
          <p:nvPr/>
        </p:nvSpPr>
        <p:spPr>
          <a:xfrm>
            <a:off x="6147016" y="1845810"/>
            <a:ext cx="1638084" cy="35513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4402A6-27EA-69F1-1C63-053763D4E86A}"/>
              </a:ext>
            </a:extLst>
          </p:cNvPr>
          <p:cNvSpPr txBox="1"/>
          <p:nvPr/>
        </p:nvSpPr>
        <p:spPr>
          <a:xfrm>
            <a:off x="4675930" y="2350953"/>
            <a:ext cx="33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不一致</a:t>
            </a:r>
            <a:r>
              <a:rPr lang="en-US" altLang="ja-JP" dirty="0">
                <a:solidFill>
                  <a:srgbClr val="C00000"/>
                </a:solidFill>
              </a:rPr>
              <a:t>		</a:t>
            </a:r>
            <a:r>
              <a:rPr lang="ja-JP" altLang="en-US" dirty="0">
                <a:solidFill>
                  <a:srgbClr val="C00000"/>
                </a:solidFill>
              </a:rPr>
              <a:t>一致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847A22-FBD2-9357-F16C-9A877B320F8C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</a:t>
            </a:r>
            <a:r>
              <a:rPr lang="ja-JP" altLang="en-US" sz="2000" b="1" dirty="0"/>
              <a:t>３</a:t>
            </a:r>
            <a:r>
              <a:rPr kumimoji="1" lang="ja-JP" altLang="en-US" sz="2000" b="1" dirty="0"/>
              <a:t>　</a:t>
            </a:r>
            <a:r>
              <a:rPr kumimoji="1" lang="ja-JP" altLang="en-US" sz="2000" dirty="0"/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939206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タイプ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B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のトコロ節とノ節の違い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タイプ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A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テスト１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〇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		×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×</a:t>
            </a:r>
            <a:r>
              <a:rPr lang="en-US" altLang="ja-JP" dirty="0">
                <a:solidFill>
                  <a:srgbClr val="C00000"/>
                </a:solidFill>
              </a:rPr>
              <a:t>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5A4063A-A41B-8126-8F9D-B95C3EE214B7}"/>
              </a:ext>
            </a:extLst>
          </p:cNvPr>
          <p:cNvSpPr/>
          <p:nvPr/>
        </p:nvSpPr>
        <p:spPr>
          <a:xfrm>
            <a:off x="6147016" y="1845810"/>
            <a:ext cx="1638084" cy="35513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B037A76-B6B9-2453-1667-5D23C2FF3DAA}"/>
                  </a:ext>
                </a:extLst>
              </p:cNvPr>
              <p:cNvSpPr txBox="1"/>
              <p:nvPr/>
            </p:nvSpPr>
            <p:spPr>
              <a:xfrm>
                <a:off x="400050" y="3548821"/>
                <a:ext cx="889000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/>
                  <a:t>(16)	a. </a:t>
                </a:r>
                <a:r>
                  <a:rPr lang="ja-JP" altLang="en-US" dirty="0"/>
                  <a:t>ライオンは</a:t>
                </a:r>
                <a:r>
                  <a:rPr lang="en-US" altLang="ja-JP" dirty="0"/>
                  <a:t>[[</a:t>
                </a:r>
                <a:r>
                  <a:rPr lang="ja-JP" altLang="en-US" dirty="0"/>
                  <a:t>獲物が動かなくなる</a:t>
                </a:r>
                <a:r>
                  <a:rPr lang="en-US" altLang="ja-JP" dirty="0"/>
                  <a:t>	]	</a:t>
                </a:r>
                <a:r>
                  <a:rPr lang="ja-JP" altLang="en-US" dirty="0"/>
                  <a:t>ところ</a:t>
                </a:r>
                <a:r>
                  <a:rPr lang="en-US" altLang="ja-JP" dirty="0"/>
                  <a:t>	]</a:t>
                </a:r>
                <a:r>
                  <a:rPr lang="ja-JP" altLang="en-US" dirty="0"/>
                  <a:t>を狙っている。</a:t>
                </a: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/>
                  <a:t>	b. </a:t>
                </a:r>
                <a:r>
                  <a:rPr lang="ja-JP" altLang="en-US" dirty="0"/>
                  <a:t>ライオンは</a:t>
                </a:r>
                <a:r>
                  <a:rPr lang="en-US" altLang="ja-JP" dirty="0"/>
                  <a:t>[[</a:t>
                </a:r>
                <a:r>
                  <a:rPr lang="ja-JP" altLang="en-US" dirty="0"/>
                  <a:t>獲物が動かなくなる</a:t>
                </a:r>
                <a:r>
                  <a:rPr lang="en-US" altLang="ja-JP" dirty="0"/>
                  <a:t>	]	</a:t>
                </a:r>
                <a:r>
                  <a:rPr lang="ja-JP" altLang="en-US" dirty="0"/>
                  <a:t>の </a:t>
                </a:r>
                <a:r>
                  <a:rPr lang="en-US" altLang="ja-JP" dirty="0"/>
                  <a:t>	]</a:t>
                </a:r>
                <a:r>
                  <a:rPr lang="ja-JP" altLang="en-US" dirty="0"/>
                  <a:t>を狙っている。</a:t>
                </a:r>
                <a:r>
                  <a:rPr lang="en-US" altLang="ja-JP" dirty="0"/>
                  <a:t>	</a:t>
                </a:r>
                <a:r>
                  <a:rPr lang="ja-JP" altLang="en-US" dirty="0"/>
                  <a:t>主要部内在型</a:t>
                </a: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/>
                  <a:t>	c. </a:t>
                </a:r>
                <a:r>
                  <a:rPr lang="ja-JP" altLang="en-US" dirty="0"/>
                  <a:t>ライオンは</a:t>
                </a:r>
                <a:r>
                  <a:rPr lang="en-US" altLang="ja-JP" dirty="0"/>
                  <a:t>[[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       </a:t>
                </a:r>
                <a:r>
                  <a:rPr lang="ja-JP" altLang="en-US" dirty="0"/>
                  <a:t>動かなくなる</a:t>
                </a:r>
                <a:r>
                  <a:rPr lang="en-US" altLang="ja-JP" dirty="0"/>
                  <a:t>	]	</a:t>
                </a:r>
                <a:r>
                  <a:rPr lang="ja-JP" altLang="en-US" dirty="0"/>
                  <a:t>獲物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	]</a:t>
                </a:r>
                <a:r>
                  <a:rPr lang="ja-JP" altLang="en-US" dirty="0"/>
                  <a:t>を狙っている。 </a:t>
                </a:r>
                <a:r>
                  <a:rPr lang="en-US" altLang="ja-JP" dirty="0"/>
                  <a:t>	</a:t>
                </a:r>
                <a:r>
                  <a:rPr lang="ja-JP" altLang="en-US" dirty="0"/>
                  <a:t>主要部外在型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B037A76-B6B9-2453-1667-5D23C2FF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548821"/>
                <a:ext cx="8890000" cy="1477328"/>
              </a:xfrm>
              <a:prstGeom prst="rect">
                <a:avLst/>
              </a:prstGeom>
              <a:blipFill>
                <a:blip r:embed="rId2"/>
                <a:stretch>
                  <a:fillRect l="-617" t="-2066" b="-6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F206CE-7F2A-6C3E-E946-B097ECD3FE58}"/>
              </a:ext>
            </a:extLst>
          </p:cNvPr>
          <p:cNvSpPr txBox="1"/>
          <p:nvPr/>
        </p:nvSpPr>
        <p:spPr>
          <a:xfrm>
            <a:off x="4675930" y="2350953"/>
            <a:ext cx="33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不一致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		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一致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8E5723-7E6B-E252-0CEF-9B881D8A27F9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33933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タイプ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B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のトコロ節とノ節の違い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タイプ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A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テスト１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〇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		×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×</a:t>
            </a:r>
            <a:r>
              <a:rPr lang="en-US" altLang="ja-JP" dirty="0">
                <a:solidFill>
                  <a:srgbClr val="C00000"/>
                </a:solidFill>
              </a:rPr>
              <a:t>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5A4063A-A41B-8126-8F9D-B95C3EE214B7}"/>
              </a:ext>
            </a:extLst>
          </p:cNvPr>
          <p:cNvSpPr/>
          <p:nvPr/>
        </p:nvSpPr>
        <p:spPr>
          <a:xfrm>
            <a:off x="6147016" y="1845810"/>
            <a:ext cx="1638084" cy="35513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B037A76-B6B9-2453-1667-5D23C2FF3DAA}"/>
                  </a:ext>
                </a:extLst>
              </p:cNvPr>
              <p:cNvSpPr txBox="1"/>
              <p:nvPr/>
            </p:nvSpPr>
            <p:spPr>
              <a:xfrm>
                <a:off x="400050" y="3548821"/>
                <a:ext cx="889000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/>
                  <a:t>(16)	a. </a:t>
                </a:r>
                <a:r>
                  <a:rPr lang="ja-JP" altLang="en-US" dirty="0"/>
                  <a:t>ライオンは</a:t>
                </a:r>
                <a:r>
                  <a:rPr lang="en-US" altLang="ja-JP" dirty="0"/>
                  <a:t>[[</a:t>
                </a:r>
                <a:r>
                  <a:rPr lang="ja-JP" altLang="en-US" dirty="0"/>
                  <a:t>獲物が動かなくなる</a:t>
                </a:r>
                <a:r>
                  <a:rPr lang="en-US" altLang="ja-JP" dirty="0"/>
                  <a:t>	]	</a:t>
                </a:r>
                <a:r>
                  <a:rPr lang="ja-JP" altLang="en-US" dirty="0"/>
                  <a:t>ところ</a:t>
                </a:r>
                <a:r>
                  <a:rPr lang="en-US" altLang="ja-JP" dirty="0"/>
                  <a:t>	]</a:t>
                </a:r>
                <a:r>
                  <a:rPr lang="ja-JP" altLang="en-US" dirty="0"/>
                  <a:t>を狙っている。</a:t>
                </a: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	b. 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ライオンは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[[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獲物が動かなくなる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	]	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の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	]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を狙っている。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	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主要部内在型</a:t>
                </a: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	c. 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ライオンは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[[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      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動かなくなる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	]	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獲物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	]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を狙っている。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	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主要部外在型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B037A76-B6B9-2453-1667-5D23C2FF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548821"/>
                <a:ext cx="8890000" cy="1477328"/>
              </a:xfrm>
              <a:prstGeom prst="rect">
                <a:avLst/>
              </a:prstGeom>
              <a:blipFill>
                <a:blip r:embed="rId2"/>
                <a:stretch>
                  <a:fillRect l="-617" t="-2066" b="-6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EAAE922-AD87-E896-7E40-9647E86C0E38}"/>
              </a:ext>
            </a:extLst>
          </p:cNvPr>
          <p:cNvGrpSpPr/>
          <p:nvPr/>
        </p:nvGrpSpPr>
        <p:grpSpPr>
          <a:xfrm>
            <a:off x="1196976" y="5235164"/>
            <a:ext cx="1409699" cy="889363"/>
            <a:chOff x="-2952750" y="571500"/>
            <a:chExt cx="3810415" cy="2924175"/>
          </a:xfrm>
        </p:grpSpPr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BFD239C4-6EA7-F842-7D3F-D9C04AD31108}"/>
                </a:ext>
              </a:extLst>
            </p:cNvPr>
            <p:cNvSpPr/>
            <p:nvPr/>
          </p:nvSpPr>
          <p:spPr>
            <a:xfrm>
              <a:off x="-2952750" y="571500"/>
              <a:ext cx="3810415" cy="2924175"/>
            </a:xfrm>
            <a:custGeom>
              <a:avLst/>
              <a:gdLst>
                <a:gd name="connsiteX0" fmla="*/ 2305050 w 3810415"/>
                <a:gd name="connsiteY0" fmla="*/ 895350 h 2924175"/>
                <a:gd name="connsiteX1" fmla="*/ 2438400 w 3810415"/>
                <a:gd name="connsiteY1" fmla="*/ 714375 h 2924175"/>
                <a:gd name="connsiteX2" fmla="*/ 2486025 w 3810415"/>
                <a:gd name="connsiteY2" fmla="*/ 647700 h 2924175"/>
                <a:gd name="connsiteX3" fmla="*/ 2514600 w 3810415"/>
                <a:gd name="connsiteY3" fmla="*/ 590550 h 2924175"/>
                <a:gd name="connsiteX4" fmla="*/ 2581275 w 3810415"/>
                <a:gd name="connsiteY4" fmla="*/ 514350 h 2924175"/>
                <a:gd name="connsiteX5" fmla="*/ 2619375 w 3810415"/>
                <a:gd name="connsiteY5" fmla="*/ 447675 h 2924175"/>
                <a:gd name="connsiteX6" fmla="*/ 2647950 w 3810415"/>
                <a:gd name="connsiteY6" fmla="*/ 409575 h 2924175"/>
                <a:gd name="connsiteX7" fmla="*/ 2714625 w 3810415"/>
                <a:gd name="connsiteY7" fmla="*/ 333375 h 2924175"/>
                <a:gd name="connsiteX8" fmla="*/ 2762250 w 3810415"/>
                <a:gd name="connsiteY8" fmla="*/ 190500 h 2924175"/>
                <a:gd name="connsiteX9" fmla="*/ 2790825 w 3810415"/>
                <a:gd name="connsiteY9" fmla="*/ 9525 h 2924175"/>
                <a:gd name="connsiteX10" fmla="*/ 2819400 w 3810415"/>
                <a:gd name="connsiteY10" fmla="*/ 0 h 2924175"/>
                <a:gd name="connsiteX11" fmla="*/ 2924175 w 3810415"/>
                <a:gd name="connsiteY11" fmla="*/ 85725 h 2924175"/>
                <a:gd name="connsiteX12" fmla="*/ 3000375 w 3810415"/>
                <a:gd name="connsiteY12" fmla="*/ 247650 h 2924175"/>
                <a:gd name="connsiteX13" fmla="*/ 3019425 w 3810415"/>
                <a:gd name="connsiteY13" fmla="*/ 323850 h 2924175"/>
                <a:gd name="connsiteX14" fmla="*/ 3048000 w 3810415"/>
                <a:gd name="connsiteY14" fmla="*/ 342900 h 2924175"/>
                <a:gd name="connsiteX15" fmla="*/ 3276600 w 3810415"/>
                <a:gd name="connsiteY15" fmla="*/ 361950 h 2924175"/>
                <a:gd name="connsiteX16" fmla="*/ 3362325 w 3810415"/>
                <a:gd name="connsiteY16" fmla="*/ 371475 h 2924175"/>
                <a:gd name="connsiteX17" fmla="*/ 3486150 w 3810415"/>
                <a:gd name="connsiteY17" fmla="*/ 390525 h 2924175"/>
                <a:gd name="connsiteX18" fmla="*/ 3695700 w 3810415"/>
                <a:gd name="connsiteY18" fmla="*/ 447675 h 2924175"/>
                <a:gd name="connsiteX19" fmla="*/ 3790950 w 3810415"/>
                <a:gd name="connsiteY19" fmla="*/ 485775 h 2924175"/>
                <a:gd name="connsiteX20" fmla="*/ 3810000 w 3810415"/>
                <a:gd name="connsiteY20" fmla="*/ 714375 h 2924175"/>
                <a:gd name="connsiteX21" fmla="*/ 3762375 w 3810415"/>
                <a:gd name="connsiteY21" fmla="*/ 923925 h 2924175"/>
                <a:gd name="connsiteX22" fmla="*/ 3695700 w 3810415"/>
                <a:gd name="connsiteY22" fmla="*/ 962025 h 2924175"/>
                <a:gd name="connsiteX23" fmla="*/ 3209925 w 3810415"/>
                <a:gd name="connsiteY23" fmla="*/ 952500 h 2924175"/>
                <a:gd name="connsiteX24" fmla="*/ 3152775 w 3810415"/>
                <a:gd name="connsiteY24" fmla="*/ 952500 h 2924175"/>
                <a:gd name="connsiteX25" fmla="*/ 2905125 w 3810415"/>
                <a:gd name="connsiteY25" fmla="*/ 1295400 h 2924175"/>
                <a:gd name="connsiteX26" fmla="*/ 2838450 w 3810415"/>
                <a:gd name="connsiteY26" fmla="*/ 1390650 h 2924175"/>
                <a:gd name="connsiteX27" fmla="*/ 2667000 w 3810415"/>
                <a:gd name="connsiteY27" fmla="*/ 1609725 h 2924175"/>
                <a:gd name="connsiteX28" fmla="*/ 2600325 w 3810415"/>
                <a:gd name="connsiteY28" fmla="*/ 1724025 h 2924175"/>
                <a:gd name="connsiteX29" fmla="*/ 2590800 w 3810415"/>
                <a:gd name="connsiteY29" fmla="*/ 1762125 h 2924175"/>
                <a:gd name="connsiteX30" fmla="*/ 2581275 w 3810415"/>
                <a:gd name="connsiteY30" fmla="*/ 1809750 h 2924175"/>
                <a:gd name="connsiteX31" fmla="*/ 2552700 w 3810415"/>
                <a:gd name="connsiteY31" fmla="*/ 1819275 h 2924175"/>
                <a:gd name="connsiteX32" fmla="*/ 2543175 w 3810415"/>
                <a:gd name="connsiteY32" fmla="*/ 1857375 h 2924175"/>
                <a:gd name="connsiteX33" fmla="*/ 2505075 w 3810415"/>
                <a:gd name="connsiteY33" fmla="*/ 1914525 h 2924175"/>
                <a:gd name="connsiteX34" fmla="*/ 2524125 w 3810415"/>
                <a:gd name="connsiteY34" fmla="*/ 1952625 h 2924175"/>
                <a:gd name="connsiteX35" fmla="*/ 2638425 w 3810415"/>
                <a:gd name="connsiteY35" fmla="*/ 2009775 h 2924175"/>
                <a:gd name="connsiteX36" fmla="*/ 3076575 w 3810415"/>
                <a:gd name="connsiteY36" fmla="*/ 2247900 h 2924175"/>
                <a:gd name="connsiteX37" fmla="*/ 3143250 w 3810415"/>
                <a:gd name="connsiteY37" fmla="*/ 2362200 h 2924175"/>
                <a:gd name="connsiteX38" fmla="*/ 3219450 w 3810415"/>
                <a:gd name="connsiteY38" fmla="*/ 2428875 h 2924175"/>
                <a:gd name="connsiteX39" fmla="*/ 3143250 w 3810415"/>
                <a:gd name="connsiteY39" fmla="*/ 2447925 h 2924175"/>
                <a:gd name="connsiteX40" fmla="*/ 3105150 w 3810415"/>
                <a:gd name="connsiteY40" fmla="*/ 2466975 h 2924175"/>
                <a:gd name="connsiteX41" fmla="*/ 3009900 w 3810415"/>
                <a:gd name="connsiteY41" fmla="*/ 2486025 h 2924175"/>
                <a:gd name="connsiteX42" fmla="*/ 2686050 w 3810415"/>
                <a:gd name="connsiteY42" fmla="*/ 2305050 h 2924175"/>
                <a:gd name="connsiteX43" fmla="*/ 2619375 w 3810415"/>
                <a:gd name="connsiteY43" fmla="*/ 2238375 h 2924175"/>
                <a:gd name="connsiteX44" fmla="*/ 2552700 w 3810415"/>
                <a:gd name="connsiteY44" fmla="*/ 2152650 h 2924175"/>
                <a:gd name="connsiteX45" fmla="*/ 2333625 w 3810415"/>
                <a:gd name="connsiteY45" fmla="*/ 2057400 h 2924175"/>
                <a:gd name="connsiteX46" fmla="*/ 2505075 w 3810415"/>
                <a:gd name="connsiteY46" fmla="*/ 2371725 h 2924175"/>
                <a:gd name="connsiteX47" fmla="*/ 2590800 w 3810415"/>
                <a:gd name="connsiteY47" fmla="*/ 2514600 h 2924175"/>
                <a:gd name="connsiteX48" fmla="*/ 2619375 w 3810415"/>
                <a:gd name="connsiteY48" fmla="*/ 2600325 h 2924175"/>
                <a:gd name="connsiteX49" fmla="*/ 2695575 w 3810415"/>
                <a:gd name="connsiteY49" fmla="*/ 2809875 h 2924175"/>
                <a:gd name="connsiteX50" fmla="*/ 2524125 w 3810415"/>
                <a:gd name="connsiteY50" fmla="*/ 2867025 h 2924175"/>
                <a:gd name="connsiteX51" fmla="*/ 2352675 w 3810415"/>
                <a:gd name="connsiteY51" fmla="*/ 2838450 h 2924175"/>
                <a:gd name="connsiteX52" fmla="*/ 2286000 w 3810415"/>
                <a:gd name="connsiteY52" fmla="*/ 2819400 h 2924175"/>
                <a:gd name="connsiteX53" fmla="*/ 2209800 w 3810415"/>
                <a:gd name="connsiteY53" fmla="*/ 2667000 h 2924175"/>
                <a:gd name="connsiteX54" fmla="*/ 2200275 w 3810415"/>
                <a:gd name="connsiteY54" fmla="*/ 2638425 h 2924175"/>
                <a:gd name="connsiteX55" fmla="*/ 2162175 w 3810415"/>
                <a:gd name="connsiteY55" fmla="*/ 2552700 h 2924175"/>
                <a:gd name="connsiteX56" fmla="*/ 2124075 w 3810415"/>
                <a:gd name="connsiteY56" fmla="*/ 2495550 h 2924175"/>
                <a:gd name="connsiteX57" fmla="*/ 2085975 w 3810415"/>
                <a:gd name="connsiteY57" fmla="*/ 2305050 h 2924175"/>
                <a:gd name="connsiteX58" fmla="*/ 2038350 w 3810415"/>
                <a:gd name="connsiteY58" fmla="*/ 2190750 h 2924175"/>
                <a:gd name="connsiteX59" fmla="*/ 2009775 w 3810415"/>
                <a:gd name="connsiteY59" fmla="*/ 2143125 h 2924175"/>
                <a:gd name="connsiteX60" fmla="*/ 2000250 w 3810415"/>
                <a:gd name="connsiteY60" fmla="*/ 2114550 h 2924175"/>
                <a:gd name="connsiteX61" fmla="*/ 1724025 w 3810415"/>
                <a:gd name="connsiteY61" fmla="*/ 2105025 h 2924175"/>
                <a:gd name="connsiteX62" fmla="*/ 1019175 w 3810415"/>
                <a:gd name="connsiteY62" fmla="*/ 2085975 h 2924175"/>
                <a:gd name="connsiteX63" fmla="*/ 981075 w 3810415"/>
                <a:gd name="connsiteY63" fmla="*/ 2057400 h 2924175"/>
                <a:gd name="connsiteX64" fmla="*/ 971550 w 3810415"/>
                <a:gd name="connsiteY64" fmla="*/ 2181225 h 2924175"/>
                <a:gd name="connsiteX65" fmla="*/ 952500 w 3810415"/>
                <a:gd name="connsiteY65" fmla="*/ 2400300 h 2924175"/>
                <a:gd name="connsiteX66" fmla="*/ 923925 w 3810415"/>
                <a:gd name="connsiteY66" fmla="*/ 2619375 h 2924175"/>
                <a:gd name="connsiteX67" fmla="*/ 895350 w 3810415"/>
                <a:gd name="connsiteY67" fmla="*/ 2724150 h 2924175"/>
                <a:gd name="connsiteX68" fmla="*/ 885825 w 3810415"/>
                <a:gd name="connsiteY68" fmla="*/ 2771775 h 2924175"/>
                <a:gd name="connsiteX69" fmla="*/ 876300 w 3810415"/>
                <a:gd name="connsiteY69" fmla="*/ 2876550 h 2924175"/>
                <a:gd name="connsiteX70" fmla="*/ 866775 w 3810415"/>
                <a:gd name="connsiteY70" fmla="*/ 2914650 h 2924175"/>
                <a:gd name="connsiteX71" fmla="*/ 647700 w 3810415"/>
                <a:gd name="connsiteY71" fmla="*/ 2924175 h 2924175"/>
                <a:gd name="connsiteX72" fmla="*/ 514350 w 3810415"/>
                <a:gd name="connsiteY72" fmla="*/ 2914650 h 2924175"/>
                <a:gd name="connsiteX73" fmla="*/ 476250 w 3810415"/>
                <a:gd name="connsiteY73" fmla="*/ 2905125 h 2924175"/>
                <a:gd name="connsiteX74" fmla="*/ 504825 w 3810415"/>
                <a:gd name="connsiteY74" fmla="*/ 2752725 h 2924175"/>
                <a:gd name="connsiteX75" fmla="*/ 542925 w 3810415"/>
                <a:gd name="connsiteY75" fmla="*/ 2695575 h 2924175"/>
                <a:gd name="connsiteX76" fmla="*/ 609600 w 3810415"/>
                <a:gd name="connsiteY76" fmla="*/ 2609850 h 2924175"/>
                <a:gd name="connsiteX77" fmla="*/ 657225 w 3810415"/>
                <a:gd name="connsiteY77" fmla="*/ 2524125 h 2924175"/>
                <a:gd name="connsiteX78" fmla="*/ 762000 w 3810415"/>
                <a:gd name="connsiteY78" fmla="*/ 2324100 h 2924175"/>
                <a:gd name="connsiteX79" fmla="*/ 828675 w 3810415"/>
                <a:gd name="connsiteY79" fmla="*/ 2200275 h 2924175"/>
                <a:gd name="connsiteX80" fmla="*/ 723900 w 3810415"/>
                <a:gd name="connsiteY80" fmla="*/ 2266950 h 2924175"/>
                <a:gd name="connsiteX81" fmla="*/ 523875 w 3810415"/>
                <a:gd name="connsiteY81" fmla="*/ 2514600 h 2924175"/>
                <a:gd name="connsiteX82" fmla="*/ 409575 w 3810415"/>
                <a:gd name="connsiteY82" fmla="*/ 2686050 h 2924175"/>
                <a:gd name="connsiteX83" fmla="*/ 400050 w 3810415"/>
                <a:gd name="connsiteY83" fmla="*/ 2743200 h 2924175"/>
                <a:gd name="connsiteX84" fmla="*/ 200025 w 3810415"/>
                <a:gd name="connsiteY84" fmla="*/ 2600325 h 2924175"/>
                <a:gd name="connsiteX85" fmla="*/ 161925 w 3810415"/>
                <a:gd name="connsiteY85" fmla="*/ 2543175 h 2924175"/>
                <a:gd name="connsiteX86" fmla="*/ 323850 w 3810415"/>
                <a:gd name="connsiteY86" fmla="*/ 2352675 h 2924175"/>
                <a:gd name="connsiteX87" fmla="*/ 428625 w 3810415"/>
                <a:gd name="connsiteY87" fmla="*/ 2200275 h 2924175"/>
                <a:gd name="connsiteX88" fmla="*/ 523875 w 3810415"/>
                <a:gd name="connsiteY88" fmla="*/ 2114550 h 2924175"/>
                <a:gd name="connsiteX89" fmla="*/ 619125 w 3810415"/>
                <a:gd name="connsiteY89" fmla="*/ 2038350 h 2924175"/>
                <a:gd name="connsiteX90" fmla="*/ 695325 w 3810415"/>
                <a:gd name="connsiteY90" fmla="*/ 1952625 h 2924175"/>
                <a:gd name="connsiteX91" fmla="*/ 685800 w 3810415"/>
                <a:gd name="connsiteY91" fmla="*/ 1876425 h 2924175"/>
                <a:gd name="connsiteX92" fmla="*/ 657225 w 3810415"/>
                <a:gd name="connsiteY92" fmla="*/ 1838325 h 2924175"/>
                <a:gd name="connsiteX93" fmla="*/ 619125 w 3810415"/>
                <a:gd name="connsiteY93" fmla="*/ 1781175 h 2924175"/>
                <a:gd name="connsiteX94" fmla="*/ 609600 w 3810415"/>
                <a:gd name="connsiteY94" fmla="*/ 1704975 h 2924175"/>
                <a:gd name="connsiteX95" fmla="*/ 600075 w 3810415"/>
                <a:gd name="connsiteY95" fmla="*/ 1600200 h 2924175"/>
                <a:gd name="connsiteX96" fmla="*/ 590550 w 3810415"/>
                <a:gd name="connsiteY96" fmla="*/ 1685925 h 2924175"/>
                <a:gd name="connsiteX97" fmla="*/ 523875 w 3810415"/>
                <a:gd name="connsiteY97" fmla="*/ 1800225 h 2924175"/>
                <a:gd name="connsiteX98" fmla="*/ 466725 w 3810415"/>
                <a:gd name="connsiteY98" fmla="*/ 1962150 h 2924175"/>
                <a:gd name="connsiteX99" fmla="*/ 381000 w 3810415"/>
                <a:gd name="connsiteY99" fmla="*/ 2143125 h 2924175"/>
                <a:gd name="connsiteX100" fmla="*/ 371475 w 3810415"/>
                <a:gd name="connsiteY100" fmla="*/ 2171700 h 2924175"/>
                <a:gd name="connsiteX101" fmla="*/ 333375 w 3810415"/>
                <a:gd name="connsiteY101" fmla="*/ 2181225 h 2924175"/>
                <a:gd name="connsiteX102" fmla="*/ 238125 w 3810415"/>
                <a:gd name="connsiteY102" fmla="*/ 2238375 h 2924175"/>
                <a:gd name="connsiteX103" fmla="*/ 123825 w 3810415"/>
                <a:gd name="connsiteY103" fmla="*/ 2095500 h 2924175"/>
                <a:gd name="connsiteX104" fmla="*/ 0 w 3810415"/>
                <a:gd name="connsiteY104" fmla="*/ 1876425 h 2924175"/>
                <a:gd name="connsiteX105" fmla="*/ 304800 w 3810415"/>
                <a:gd name="connsiteY105" fmla="*/ 1590675 h 2924175"/>
                <a:gd name="connsiteX106" fmla="*/ 447675 w 3810415"/>
                <a:gd name="connsiteY106" fmla="*/ 1447800 h 2924175"/>
                <a:gd name="connsiteX107" fmla="*/ 571500 w 3810415"/>
                <a:gd name="connsiteY107" fmla="*/ 1276350 h 2924175"/>
                <a:gd name="connsiteX108" fmla="*/ 638175 w 3810415"/>
                <a:gd name="connsiteY108" fmla="*/ 1171575 h 2924175"/>
                <a:gd name="connsiteX109" fmla="*/ 704850 w 3810415"/>
                <a:gd name="connsiteY109" fmla="*/ 1152525 h 2924175"/>
                <a:gd name="connsiteX110" fmla="*/ 781050 w 3810415"/>
                <a:gd name="connsiteY110" fmla="*/ 1143000 h 2924175"/>
                <a:gd name="connsiteX111" fmla="*/ 838200 w 3810415"/>
                <a:gd name="connsiteY111" fmla="*/ 1133475 h 2924175"/>
                <a:gd name="connsiteX112" fmla="*/ 828675 w 3810415"/>
                <a:gd name="connsiteY112" fmla="*/ 990600 h 2924175"/>
                <a:gd name="connsiteX113" fmla="*/ 914400 w 3810415"/>
                <a:gd name="connsiteY113" fmla="*/ 981075 h 2924175"/>
                <a:gd name="connsiteX114" fmla="*/ 1066800 w 3810415"/>
                <a:gd name="connsiteY114" fmla="*/ 1228725 h 2924175"/>
                <a:gd name="connsiteX115" fmla="*/ 1076325 w 3810415"/>
                <a:gd name="connsiteY115" fmla="*/ 714375 h 2924175"/>
                <a:gd name="connsiteX116" fmla="*/ 1133475 w 3810415"/>
                <a:gd name="connsiteY116" fmla="*/ 876300 h 2924175"/>
                <a:gd name="connsiteX117" fmla="*/ 1343025 w 3810415"/>
                <a:gd name="connsiteY117" fmla="*/ 1257300 h 2924175"/>
                <a:gd name="connsiteX118" fmla="*/ 1352550 w 3810415"/>
                <a:gd name="connsiteY118" fmla="*/ 1009650 h 2924175"/>
                <a:gd name="connsiteX119" fmla="*/ 1371600 w 3810415"/>
                <a:gd name="connsiteY119" fmla="*/ 866775 h 2924175"/>
                <a:gd name="connsiteX120" fmla="*/ 1514475 w 3810415"/>
                <a:gd name="connsiteY120" fmla="*/ 990600 h 2924175"/>
                <a:gd name="connsiteX121" fmla="*/ 1704975 w 3810415"/>
                <a:gd name="connsiteY121" fmla="*/ 1219200 h 2924175"/>
                <a:gd name="connsiteX122" fmla="*/ 1724025 w 3810415"/>
                <a:gd name="connsiteY122" fmla="*/ 876300 h 2924175"/>
                <a:gd name="connsiteX123" fmla="*/ 1704975 w 3810415"/>
                <a:gd name="connsiteY123" fmla="*/ 790575 h 2924175"/>
                <a:gd name="connsiteX124" fmla="*/ 1819275 w 3810415"/>
                <a:gd name="connsiteY124" fmla="*/ 866775 h 2924175"/>
                <a:gd name="connsiteX125" fmla="*/ 1952625 w 3810415"/>
                <a:gd name="connsiteY125" fmla="*/ 1009650 h 2924175"/>
                <a:gd name="connsiteX126" fmla="*/ 1971675 w 3810415"/>
                <a:gd name="connsiteY126" fmla="*/ 971550 h 2924175"/>
                <a:gd name="connsiteX127" fmla="*/ 1981200 w 3810415"/>
                <a:gd name="connsiteY127" fmla="*/ 828675 h 2924175"/>
                <a:gd name="connsiteX128" fmla="*/ 2047875 w 3810415"/>
                <a:gd name="connsiteY128" fmla="*/ 790575 h 2924175"/>
                <a:gd name="connsiteX129" fmla="*/ 2228850 w 3810415"/>
                <a:gd name="connsiteY129" fmla="*/ 885825 h 2924175"/>
                <a:gd name="connsiteX130" fmla="*/ 2352675 w 3810415"/>
                <a:gd name="connsiteY130" fmla="*/ 1047750 h 2924175"/>
                <a:gd name="connsiteX131" fmla="*/ 2314575 w 3810415"/>
                <a:gd name="connsiteY131" fmla="*/ 885825 h 2924175"/>
                <a:gd name="connsiteX132" fmla="*/ 2314575 w 3810415"/>
                <a:gd name="connsiteY132" fmla="*/ 828675 h 2924175"/>
                <a:gd name="connsiteX133" fmla="*/ 2343150 w 3810415"/>
                <a:gd name="connsiteY133" fmla="*/ 866775 h 2924175"/>
                <a:gd name="connsiteX134" fmla="*/ 2276475 w 3810415"/>
                <a:gd name="connsiteY134" fmla="*/ 676275 h 2924175"/>
                <a:gd name="connsiteX135" fmla="*/ 2266950 w 3810415"/>
                <a:gd name="connsiteY135" fmla="*/ 638175 h 2924175"/>
                <a:gd name="connsiteX136" fmla="*/ 2343150 w 3810415"/>
                <a:gd name="connsiteY136" fmla="*/ 695325 h 2924175"/>
                <a:gd name="connsiteX137" fmla="*/ 2390775 w 3810415"/>
                <a:gd name="connsiteY137" fmla="*/ 723900 h 2924175"/>
                <a:gd name="connsiteX138" fmla="*/ 2438400 w 3810415"/>
                <a:gd name="connsiteY138" fmla="*/ 600075 h 2924175"/>
                <a:gd name="connsiteX139" fmla="*/ 2524125 w 3810415"/>
                <a:gd name="connsiteY139" fmla="*/ 647700 h 2924175"/>
                <a:gd name="connsiteX140" fmla="*/ 2628900 w 3810415"/>
                <a:gd name="connsiteY140" fmla="*/ 685800 h 2924175"/>
                <a:gd name="connsiteX141" fmla="*/ 2562225 w 3810415"/>
                <a:gd name="connsiteY141" fmla="*/ 581025 h 2924175"/>
                <a:gd name="connsiteX142" fmla="*/ 2476500 w 3810415"/>
                <a:gd name="connsiteY142" fmla="*/ 485775 h 2924175"/>
                <a:gd name="connsiteX143" fmla="*/ 2457450 w 3810415"/>
                <a:gd name="connsiteY143" fmla="*/ 457200 h 2924175"/>
                <a:gd name="connsiteX144" fmla="*/ 2590800 w 3810415"/>
                <a:gd name="connsiteY144" fmla="*/ 485775 h 2924175"/>
                <a:gd name="connsiteX145" fmla="*/ 2657475 w 3810415"/>
                <a:gd name="connsiteY145" fmla="*/ 523875 h 2924175"/>
                <a:gd name="connsiteX146" fmla="*/ 2705100 w 3810415"/>
                <a:gd name="connsiteY146" fmla="*/ 542925 h 2924175"/>
                <a:gd name="connsiteX147" fmla="*/ 2695575 w 3810415"/>
                <a:gd name="connsiteY147" fmla="*/ 514350 h 2924175"/>
                <a:gd name="connsiteX148" fmla="*/ 2667000 w 3810415"/>
                <a:gd name="connsiteY148" fmla="*/ 485775 h 2924175"/>
                <a:gd name="connsiteX149" fmla="*/ 2609850 w 3810415"/>
                <a:gd name="connsiteY149" fmla="*/ 409575 h 2924175"/>
                <a:gd name="connsiteX150" fmla="*/ 2571750 w 3810415"/>
                <a:gd name="connsiteY150" fmla="*/ 390525 h 2924175"/>
                <a:gd name="connsiteX151" fmla="*/ 2667000 w 3810415"/>
                <a:gd name="connsiteY151" fmla="*/ 371475 h 2924175"/>
                <a:gd name="connsiteX152" fmla="*/ 2705100 w 3810415"/>
                <a:gd name="connsiteY152" fmla="*/ 381000 h 2924175"/>
                <a:gd name="connsiteX153" fmla="*/ 2724150 w 3810415"/>
                <a:gd name="connsiteY153" fmla="*/ 42862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810415" h="2924175">
                  <a:moveTo>
                    <a:pt x="2305050" y="895350"/>
                  </a:moveTo>
                  <a:cubicBezTo>
                    <a:pt x="2394660" y="805740"/>
                    <a:pt x="2329661" y="877484"/>
                    <a:pt x="2438400" y="714375"/>
                  </a:cubicBezTo>
                  <a:cubicBezTo>
                    <a:pt x="2453550" y="691650"/>
                    <a:pt x="2471711" y="670961"/>
                    <a:pt x="2486025" y="647700"/>
                  </a:cubicBezTo>
                  <a:cubicBezTo>
                    <a:pt x="2497188" y="629561"/>
                    <a:pt x="2503165" y="608519"/>
                    <a:pt x="2514600" y="590550"/>
                  </a:cubicBezTo>
                  <a:cubicBezTo>
                    <a:pt x="2555766" y="525861"/>
                    <a:pt x="2541869" y="561637"/>
                    <a:pt x="2581275" y="514350"/>
                  </a:cubicBezTo>
                  <a:cubicBezTo>
                    <a:pt x="2607493" y="482889"/>
                    <a:pt x="2596084" y="484940"/>
                    <a:pt x="2619375" y="447675"/>
                  </a:cubicBezTo>
                  <a:cubicBezTo>
                    <a:pt x="2627789" y="434213"/>
                    <a:pt x="2637403" y="421440"/>
                    <a:pt x="2647950" y="409575"/>
                  </a:cubicBezTo>
                  <a:cubicBezTo>
                    <a:pt x="2662720" y="392959"/>
                    <a:pt x="2704002" y="360691"/>
                    <a:pt x="2714625" y="333375"/>
                  </a:cubicBezTo>
                  <a:cubicBezTo>
                    <a:pt x="2732820" y="286587"/>
                    <a:pt x="2762250" y="190500"/>
                    <a:pt x="2762250" y="190500"/>
                  </a:cubicBezTo>
                  <a:cubicBezTo>
                    <a:pt x="2763020" y="178949"/>
                    <a:pt x="2753315" y="47035"/>
                    <a:pt x="2790825" y="9525"/>
                  </a:cubicBezTo>
                  <a:cubicBezTo>
                    <a:pt x="2797925" y="2425"/>
                    <a:pt x="2809875" y="3175"/>
                    <a:pt x="2819400" y="0"/>
                  </a:cubicBezTo>
                  <a:cubicBezTo>
                    <a:pt x="2854325" y="28575"/>
                    <a:pt x="2907976" y="43608"/>
                    <a:pt x="2924175" y="85725"/>
                  </a:cubicBezTo>
                  <a:cubicBezTo>
                    <a:pt x="2977499" y="224367"/>
                    <a:pt x="2945266" y="174172"/>
                    <a:pt x="3000375" y="247650"/>
                  </a:cubicBezTo>
                  <a:cubicBezTo>
                    <a:pt x="3006725" y="273050"/>
                    <a:pt x="3007716" y="300432"/>
                    <a:pt x="3019425" y="323850"/>
                  </a:cubicBezTo>
                  <a:cubicBezTo>
                    <a:pt x="3024545" y="334089"/>
                    <a:pt x="3036676" y="341222"/>
                    <a:pt x="3048000" y="342900"/>
                  </a:cubicBezTo>
                  <a:cubicBezTo>
                    <a:pt x="3123639" y="354106"/>
                    <a:pt x="3200450" y="355027"/>
                    <a:pt x="3276600" y="361950"/>
                  </a:cubicBezTo>
                  <a:cubicBezTo>
                    <a:pt x="3305233" y="364553"/>
                    <a:pt x="3333771" y="368116"/>
                    <a:pt x="3362325" y="371475"/>
                  </a:cubicBezTo>
                  <a:cubicBezTo>
                    <a:pt x="3401680" y="376105"/>
                    <a:pt x="3446887" y="380346"/>
                    <a:pt x="3486150" y="390525"/>
                  </a:cubicBezTo>
                  <a:cubicBezTo>
                    <a:pt x="3556234" y="408695"/>
                    <a:pt x="3626595" y="426080"/>
                    <a:pt x="3695700" y="447675"/>
                  </a:cubicBezTo>
                  <a:cubicBezTo>
                    <a:pt x="3728339" y="457875"/>
                    <a:pt x="3790950" y="485775"/>
                    <a:pt x="3790950" y="485775"/>
                  </a:cubicBezTo>
                  <a:cubicBezTo>
                    <a:pt x="3809541" y="578732"/>
                    <a:pt x="3810000" y="569112"/>
                    <a:pt x="3810000" y="714375"/>
                  </a:cubicBezTo>
                  <a:cubicBezTo>
                    <a:pt x="3810000" y="785163"/>
                    <a:pt x="3818135" y="868165"/>
                    <a:pt x="3762375" y="923925"/>
                  </a:cubicBezTo>
                  <a:cubicBezTo>
                    <a:pt x="3744275" y="942025"/>
                    <a:pt x="3717925" y="949325"/>
                    <a:pt x="3695700" y="962025"/>
                  </a:cubicBezTo>
                  <a:lnTo>
                    <a:pt x="3209925" y="952500"/>
                  </a:lnTo>
                  <a:cubicBezTo>
                    <a:pt x="3141345" y="949960"/>
                    <a:pt x="3221355" y="929640"/>
                    <a:pt x="3152775" y="952500"/>
                  </a:cubicBezTo>
                  <a:cubicBezTo>
                    <a:pt x="3086442" y="1151498"/>
                    <a:pt x="3151758" y="991220"/>
                    <a:pt x="2905125" y="1295400"/>
                  </a:cubicBezTo>
                  <a:cubicBezTo>
                    <a:pt x="2880717" y="1325504"/>
                    <a:pt x="2862394" y="1360176"/>
                    <a:pt x="2838450" y="1390650"/>
                  </a:cubicBezTo>
                  <a:cubicBezTo>
                    <a:pt x="2560402" y="1744529"/>
                    <a:pt x="2764539" y="1456449"/>
                    <a:pt x="2667000" y="1609725"/>
                  </a:cubicBezTo>
                  <a:cubicBezTo>
                    <a:pt x="2635713" y="1658891"/>
                    <a:pt x="2621811" y="1670310"/>
                    <a:pt x="2600325" y="1724025"/>
                  </a:cubicBezTo>
                  <a:cubicBezTo>
                    <a:pt x="2595463" y="1736180"/>
                    <a:pt x="2593640" y="1749346"/>
                    <a:pt x="2590800" y="1762125"/>
                  </a:cubicBezTo>
                  <a:cubicBezTo>
                    <a:pt x="2587288" y="1777929"/>
                    <a:pt x="2590255" y="1796280"/>
                    <a:pt x="2581275" y="1809750"/>
                  </a:cubicBezTo>
                  <a:cubicBezTo>
                    <a:pt x="2575706" y="1818104"/>
                    <a:pt x="2562225" y="1816100"/>
                    <a:pt x="2552700" y="1819275"/>
                  </a:cubicBezTo>
                  <a:cubicBezTo>
                    <a:pt x="2549525" y="1831975"/>
                    <a:pt x="2549029" y="1845666"/>
                    <a:pt x="2543175" y="1857375"/>
                  </a:cubicBezTo>
                  <a:cubicBezTo>
                    <a:pt x="2532936" y="1877853"/>
                    <a:pt x="2509565" y="1892074"/>
                    <a:pt x="2505075" y="1914525"/>
                  </a:cubicBezTo>
                  <a:cubicBezTo>
                    <a:pt x="2502290" y="1928448"/>
                    <a:pt x="2512571" y="1944372"/>
                    <a:pt x="2524125" y="1952625"/>
                  </a:cubicBezTo>
                  <a:cubicBezTo>
                    <a:pt x="2558788" y="1977384"/>
                    <a:pt x="2599499" y="1992475"/>
                    <a:pt x="2638425" y="2009775"/>
                  </a:cubicBezTo>
                  <a:cubicBezTo>
                    <a:pt x="3020835" y="2179735"/>
                    <a:pt x="2857167" y="2062247"/>
                    <a:pt x="3076575" y="2247900"/>
                  </a:cubicBezTo>
                  <a:cubicBezTo>
                    <a:pt x="3098800" y="2286000"/>
                    <a:pt x="3115918" y="2327580"/>
                    <a:pt x="3143250" y="2362200"/>
                  </a:cubicBezTo>
                  <a:cubicBezTo>
                    <a:pt x="3164163" y="2388690"/>
                    <a:pt x="3219450" y="2395124"/>
                    <a:pt x="3219450" y="2428875"/>
                  </a:cubicBezTo>
                  <a:cubicBezTo>
                    <a:pt x="3219450" y="2455057"/>
                    <a:pt x="3168088" y="2439646"/>
                    <a:pt x="3143250" y="2447925"/>
                  </a:cubicBezTo>
                  <a:cubicBezTo>
                    <a:pt x="3129780" y="2452415"/>
                    <a:pt x="3118803" y="2463074"/>
                    <a:pt x="3105150" y="2466975"/>
                  </a:cubicBezTo>
                  <a:cubicBezTo>
                    <a:pt x="3074017" y="2475870"/>
                    <a:pt x="3041650" y="2479675"/>
                    <a:pt x="3009900" y="2486025"/>
                  </a:cubicBezTo>
                  <a:cubicBezTo>
                    <a:pt x="2901950" y="2425700"/>
                    <a:pt x="2773492" y="2392492"/>
                    <a:pt x="2686050" y="2305050"/>
                  </a:cubicBezTo>
                  <a:cubicBezTo>
                    <a:pt x="2663825" y="2282825"/>
                    <a:pt x="2640072" y="2262029"/>
                    <a:pt x="2619375" y="2238375"/>
                  </a:cubicBezTo>
                  <a:cubicBezTo>
                    <a:pt x="2595537" y="2211131"/>
                    <a:pt x="2585416" y="2168147"/>
                    <a:pt x="2552700" y="2152650"/>
                  </a:cubicBezTo>
                  <a:cubicBezTo>
                    <a:pt x="2359894" y="2061321"/>
                    <a:pt x="2436483" y="2083114"/>
                    <a:pt x="2333625" y="2057400"/>
                  </a:cubicBezTo>
                  <a:cubicBezTo>
                    <a:pt x="2390775" y="2162175"/>
                    <a:pt x="2443671" y="2269385"/>
                    <a:pt x="2505075" y="2371725"/>
                  </a:cubicBezTo>
                  <a:cubicBezTo>
                    <a:pt x="2533650" y="2419350"/>
                    <a:pt x="2565962" y="2464924"/>
                    <a:pt x="2590800" y="2514600"/>
                  </a:cubicBezTo>
                  <a:cubicBezTo>
                    <a:pt x="2604270" y="2541541"/>
                    <a:pt x="2608652" y="2572178"/>
                    <a:pt x="2619375" y="2600325"/>
                  </a:cubicBezTo>
                  <a:cubicBezTo>
                    <a:pt x="2698927" y="2809149"/>
                    <a:pt x="2639738" y="2623752"/>
                    <a:pt x="2695575" y="2809875"/>
                  </a:cubicBezTo>
                  <a:cubicBezTo>
                    <a:pt x="2669999" y="2820106"/>
                    <a:pt x="2561543" y="2868464"/>
                    <a:pt x="2524125" y="2867025"/>
                  </a:cubicBezTo>
                  <a:cubicBezTo>
                    <a:pt x="2466229" y="2864798"/>
                    <a:pt x="2409679" y="2848814"/>
                    <a:pt x="2352675" y="2838450"/>
                  </a:cubicBezTo>
                  <a:cubicBezTo>
                    <a:pt x="2326363" y="2833666"/>
                    <a:pt x="2310483" y="2827561"/>
                    <a:pt x="2286000" y="2819400"/>
                  </a:cubicBezTo>
                  <a:cubicBezTo>
                    <a:pt x="2218199" y="2661198"/>
                    <a:pt x="2304789" y="2856977"/>
                    <a:pt x="2209800" y="2667000"/>
                  </a:cubicBezTo>
                  <a:cubicBezTo>
                    <a:pt x="2205310" y="2658020"/>
                    <a:pt x="2204137" y="2647693"/>
                    <a:pt x="2200275" y="2638425"/>
                  </a:cubicBezTo>
                  <a:cubicBezTo>
                    <a:pt x="2188248" y="2609560"/>
                    <a:pt x="2176890" y="2580291"/>
                    <a:pt x="2162175" y="2552700"/>
                  </a:cubicBezTo>
                  <a:cubicBezTo>
                    <a:pt x="2151401" y="2532498"/>
                    <a:pt x="2136775" y="2514600"/>
                    <a:pt x="2124075" y="2495550"/>
                  </a:cubicBezTo>
                  <a:lnTo>
                    <a:pt x="2085975" y="2305050"/>
                  </a:lnTo>
                  <a:cubicBezTo>
                    <a:pt x="2064680" y="2198575"/>
                    <a:pt x="2093866" y="2227761"/>
                    <a:pt x="2038350" y="2190750"/>
                  </a:cubicBezTo>
                  <a:cubicBezTo>
                    <a:pt x="2028825" y="2174875"/>
                    <a:pt x="2018054" y="2159684"/>
                    <a:pt x="2009775" y="2143125"/>
                  </a:cubicBezTo>
                  <a:cubicBezTo>
                    <a:pt x="2005285" y="2134145"/>
                    <a:pt x="2010202" y="2115877"/>
                    <a:pt x="2000250" y="2114550"/>
                  </a:cubicBezTo>
                  <a:cubicBezTo>
                    <a:pt x="1908928" y="2102374"/>
                    <a:pt x="1816116" y="2107707"/>
                    <a:pt x="1724025" y="2105025"/>
                  </a:cubicBezTo>
                  <a:lnTo>
                    <a:pt x="1019175" y="2085975"/>
                  </a:lnTo>
                  <a:cubicBezTo>
                    <a:pt x="1006475" y="2076450"/>
                    <a:pt x="988175" y="2043201"/>
                    <a:pt x="981075" y="2057400"/>
                  </a:cubicBezTo>
                  <a:cubicBezTo>
                    <a:pt x="962562" y="2094427"/>
                    <a:pt x="974988" y="2139971"/>
                    <a:pt x="971550" y="2181225"/>
                  </a:cubicBezTo>
                  <a:cubicBezTo>
                    <a:pt x="965463" y="2254272"/>
                    <a:pt x="960421" y="2327429"/>
                    <a:pt x="952500" y="2400300"/>
                  </a:cubicBezTo>
                  <a:cubicBezTo>
                    <a:pt x="944542" y="2473512"/>
                    <a:pt x="936723" y="2546852"/>
                    <a:pt x="923925" y="2619375"/>
                  </a:cubicBezTo>
                  <a:cubicBezTo>
                    <a:pt x="917634" y="2655025"/>
                    <a:pt x="904130" y="2689030"/>
                    <a:pt x="895350" y="2724150"/>
                  </a:cubicBezTo>
                  <a:cubicBezTo>
                    <a:pt x="891423" y="2739856"/>
                    <a:pt x="889000" y="2755900"/>
                    <a:pt x="885825" y="2771775"/>
                  </a:cubicBezTo>
                  <a:cubicBezTo>
                    <a:pt x="882650" y="2806700"/>
                    <a:pt x="880935" y="2841789"/>
                    <a:pt x="876300" y="2876550"/>
                  </a:cubicBezTo>
                  <a:cubicBezTo>
                    <a:pt x="874570" y="2889526"/>
                    <a:pt x="879591" y="2911980"/>
                    <a:pt x="866775" y="2914650"/>
                  </a:cubicBezTo>
                  <a:cubicBezTo>
                    <a:pt x="795217" y="2929558"/>
                    <a:pt x="720725" y="2921000"/>
                    <a:pt x="647700" y="2924175"/>
                  </a:cubicBezTo>
                  <a:cubicBezTo>
                    <a:pt x="603250" y="2921000"/>
                    <a:pt x="558641" y="2919571"/>
                    <a:pt x="514350" y="2914650"/>
                  </a:cubicBezTo>
                  <a:cubicBezTo>
                    <a:pt x="501339" y="2913204"/>
                    <a:pt x="477019" y="2918193"/>
                    <a:pt x="476250" y="2905125"/>
                  </a:cubicBezTo>
                  <a:cubicBezTo>
                    <a:pt x="473215" y="2853529"/>
                    <a:pt x="489154" y="2801977"/>
                    <a:pt x="504825" y="2752725"/>
                  </a:cubicBezTo>
                  <a:cubicBezTo>
                    <a:pt x="511767" y="2730908"/>
                    <a:pt x="529386" y="2714038"/>
                    <a:pt x="542925" y="2695575"/>
                  </a:cubicBezTo>
                  <a:cubicBezTo>
                    <a:pt x="564333" y="2666383"/>
                    <a:pt x="589520" y="2639971"/>
                    <a:pt x="609600" y="2609850"/>
                  </a:cubicBezTo>
                  <a:cubicBezTo>
                    <a:pt x="627732" y="2582651"/>
                    <a:pt x="641842" y="2552968"/>
                    <a:pt x="657225" y="2524125"/>
                  </a:cubicBezTo>
                  <a:cubicBezTo>
                    <a:pt x="692645" y="2457712"/>
                    <a:pt x="726580" y="2390513"/>
                    <a:pt x="762000" y="2324100"/>
                  </a:cubicBezTo>
                  <a:cubicBezTo>
                    <a:pt x="849233" y="2160538"/>
                    <a:pt x="780797" y="2296031"/>
                    <a:pt x="828675" y="2200275"/>
                  </a:cubicBezTo>
                  <a:cubicBezTo>
                    <a:pt x="805838" y="2131764"/>
                    <a:pt x="822282" y="2152699"/>
                    <a:pt x="723900" y="2266950"/>
                  </a:cubicBezTo>
                  <a:cubicBezTo>
                    <a:pt x="654659" y="2347359"/>
                    <a:pt x="587543" y="2429709"/>
                    <a:pt x="523875" y="2514600"/>
                  </a:cubicBezTo>
                  <a:cubicBezTo>
                    <a:pt x="482664" y="2569549"/>
                    <a:pt x="409575" y="2686050"/>
                    <a:pt x="409575" y="2686050"/>
                  </a:cubicBezTo>
                  <a:cubicBezTo>
                    <a:pt x="406400" y="2705100"/>
                    <a:pt x="408042" y="2725618"/>
                    <a:pt x="400050" y="2743200"/>
                  </a:cubicBezTo>
                  <a:cubicBezTo>
                    <a:pt x="336772" y="2882411"/>
                    <a:pt x="264907" y="2697648"/>
                    <a:pt x="200025" y="2600325"/>
                  </a:cubicBezTo>
                  <a:lnTo>
                    <a:pt x="161925" y="2543175"/>
                  </a:lnTo>
                  <a:cubicBezTo>
                    <a:pt x="132550" y="2425676"/>
                    <a:pt x="150235" y="2544250"/>
                    <a:pt x="323850" y="2352675"/>
                  </a:cubicBezTo>
                  <a:cubicBezTo>
                    <a:pt x="365247" y="2306995"/>
                    <a:pt x="382803" y="2241515"/>
                    <a:pt x="428625" y="2200275"/>
                  </a:cubicBezTo>
                  <a:cubicBezTo>
                    <a:pt x="460375" y="2171700"/>
                    <a:pt x="491329" y="2142214"/>
                    <a:pt x="523875" y="2114550"/>
                  </a:cubicBezTo>
                  <a:cubicBezTo>
                    <a:pt x="554855" y="2088217"/>
                    <a:pt x="589565" y="2066268"/>
                    <a:pt x="619125" y="2038350"/>
                  </a:cubicBezTo>
                  <a:cubicBezTo>
                    <a:pt x="646920" y="2012099"/>
                    <a:pt x="669925" y="1981200"/>
                    <a:pt x="695325" y="1952625"/>
                  </a:cubicBezTo>
                  <a:cubicBezTo>
                    <a:pt x="692150" y="1927225"/>
                    <a:pt x="693895" y="1900709"/>
                    <a:pt x="685800" y="1876425"/>
                  </a:cubicBezTo>
                  <a:cubicBezTo>
                    <a:pt x="680780" y="1861365"/>
                    <a:pt x="666329" y="1851330"/>
                    <a:pt x="657225" y="1838325"/>
                  </a:cubicBezTo>
                  <a:cubicBezTo>
                    <a:pt x="644095" y="1819568"/>
                    <a:pt x="631825" y="1800225"/>
                    <a:pt x="619125" y="1781175"/>
                  </a:cubicBezTo>
                  <a:cubicBezTo>
                    <a:pt x="615950" y="1755775"/>
                    <a:pt x="612280" y="1730432"/>
                    <a:pt x="609600" y="1704975"/>
                  </a:cubicBezTo>
                  <a:cubicBezTo>
                    <a:pt x="605929" y="1670099"/>
                    <a:pt x="624873" y="1624998"/>
                    <a:pt x="600075" y="1600200"/>
                  </a:cubicBezTo>
                  <a:cubicBezTo>
                    <a:pt x="579745" y="1579870"/>
                    <a:pt x="600785" y="1659058"/>
                    <a:pt x="590550" y="1685925"/>
                  </a:cubicBezTo>
                  <a:cubicBezTo>
                    <a:pt x="574848" y="1727144"/>
                    <a:pt x="541918" y="1759976"/>
                    <a:pt x="523875" y="1800225"/>
                  </a:cubicBezTo>
                  <a:cubicBezTo>
                    <a:pt x="500461" y="1852455"/>
                    <a:pt x="486286" y="1908358"/>
                    <a:pt x="466725" y="1962150"/>
                  </a:cubicBezTo>
                  <a:cubicBezTo>
                    <a:pt x="439107" y="2038100"/>
                    <a:pt x="426579" y="2046270"/>
                    <a:pt x="381000" y="2143125"/>
                  </a:cubicBezTo>
                  <a:cubicBezTo>
                    <a:pt x="376725" y="2152210"/>
                    <a:pt x="379315" y="2165428"/>
                    <a:pt x="371475" y="2171700"/>
                  </a:cubicBezTo>
                  <a:cubicBezTo>
                    <a:pt x="361253" y="2179878"/>
                    <a:pt x="346075" y="2178050"/>
                    <a:pt x="333375" y="2181225"/>
                  </a:cubicBezTo>
                  <a:cubicBezTo>
                    <a:pt x="301625" y="2200275"/>
                    <a:pt x="272395" y="2252394"/>
                    <a:pt x="238125" y="2238375"/>
                  </a:cubicBezTo>
                  <a:cubicBezTo>
                    <a:pt x="181676" y="2215282"/>
                    <a:pt x="159123" y="2145238"/>
                    <a:pt x="123825" y="2095500"/>
                  </a:cubicBezTo>
                  <a:cubicBezTo>
                    <a:pt x="38081" y="1974679"/>
                    <a:pt x="43163" y="1977139"/>
                    <a:pt x="0" y="1876425"/>
                  </a:cubicBezTo>
                  <a:lnTo>
                    <a:pt x="304800" y="1590675"/>
                  </a:lnTo>
                  <a:cubicBezTo>
                    <a:pt x="353449" y="1544096"/>
                    <a:pt x="408241" y="1502401"/>
                    <a:pt x="447675" y="1447800"/>
                  </a:cubicBezTo>
                  <a:cubicBezTo>
                    <a:pt x="488950" y="1390650"/>
                    <a:pt x="531477" y="1334384"/>
                    <a:pt x="571500" y="1276350"/>
                  </a:cubicBezTo>
                  <a:cubicBezTo>
                    <a:pt x="595002" y="1242272"/>
                    <a:pt x="598371" y="1182948"/>
                    <a:pt x="638175" y="1171575"/>
                  </a:cubicBezTo>
                  <a:cubicBezTo>
                    <a:pt x="660400" y="1165225"/>
                    <a:pt x="682185" y="1157058"/>
                    <a:pt x="704850" y="1152525"/>
                  </a:cubicBezTo>
                  <a:cubicBezTo>
                    <a:pt x="729951" y="1147505"/>
                    <a:pt x="755710" y="1146620"/>
                    <a:pt x="781050" y="1143000"/>
                  </a:cubicBezTo>
                  <a:cubicBezTo>
                    <a:pt x="800169" y="1140269"/>
                    <a:pt x="819150" y="1136650"/>
                    <a:pt x="838200" y="1133475"/>
                  </a:cubicBezTo>
                  <a:cubicBezTo>
                    <a:pt x="835025" y="1085850"/>
                    <a:pt x="807329" y="1033292"/>
                    <a:pt x="828675" y="990600"/>
                  </a:cubicBezTo>
                  <a:cubicBezTo>
                    <a:pt x="841533" y="964884"/>
                    <a:pt x="893206" y="961647"/>
                    <a:pt x="914400" y="981075"/>
                  </a:cubicBezTo>
                  <a:cubicBezTo>
                    <a:pt x="1018845" y="1076816"/>
                    <a:pt x="1034763" y="1132613"/>
                    <a:pt x="1066800" y="1228725"/>
                  </a:cubicBezTo>
                  <a:cubicBezTo>
                    <a:pt x="1069975" y="1057275"/>
                    <a:pt x="1044448" y="882866"/>
                    <a:pt x="1076325" y="714375"/>
                  </a:cubicBezTo>
                  <a:cubicBezTo>
                    <a:pt x="1086965" y="658135"/>
                    <a:pt x="1111373" y="823501"/>
                    <a:pt x="1133475" y="876300"/>
                  </a:cubicBezTo>
                  <a:cubicBezTo>
                    <a:pt x="1239837" y="1130386"/>
                    <a:pt x="1213453" y="1075899"/>
                    <a:pt x="1343025" y="1257300"/>
                  </a:cubicBezTo>
                  <a:cubicBezTo>
                    <a:pt x="1346200" y="1174750"/>
                    <a:pt x="1346521" y="1092041"/>
                    <a:pt x="1352550" y="1009650"/>
                  </a:cubicBezTo>
                  <a:cubicBezTo>
                    <a:pt x="1356056" y="961732"/>
                    <a:pt x="1323883" y="872389"/>
                    <a:pt x="1371600" y="866775"/>
                  </a:cubicBezTo>
                  <a:cubicBezTo>
                    <a:pt x="1434190" y="859411"/>
                    <a:pt x="1469163" y="946798"/>
                    <a:pt x="1514475" y="990600"/>
                  </a:cubicBezTo>
                  <a:cubicBezTo>
                    <a:pt x="1652042" y="1123582"/>
                    <a:pt x="1631540" y="1101704"/>
                    <a:pt x="1704975" y="1219200"/>
                  </a:cubicBezTo>
                  <a:cubicBezTo>
                    <a:pt x="1711325" y="1104900"/>
                    <a:pt x="1724025" y="990776"/>
                    <a:pt x="1724025" y="876300"/>
                  </a:cubicBezTo>
                  <a:cubicBezTo>
                    <a:pt x="1724025" y="847028"/>
                    <a:pt x="1675848" y="793488"/>
                    <a:pt x="1704975" y="790575"/>
                  </a:cubicBezTo>
                  <a:cubicBezTo>
                    <a:pt x="1750538" y="786019"/>
                    <a:pt x="1784978" y="836435"/>
                    <a:pt x="1819275" y="866775"/>
                  </a:cubicBezTo>
                  <a:cubicBezTo>
                    <a:pt x="1868069" y="909939"/>
                    <a:pt x="1952625" y="1009650"/>
                    <a:pt x="1952625" y="1009650"/>
                  </a:cubicBezTo>
                  <a:cubicBezTo>
                    <a:pt x="1958975" y="996950"/>
                    <a:pt x="1969460" y="985575"/>
                    <a:pt x="1971675" y="971550"/>
                  </a:cubicBezTo>
                  <a:cubicBezTo>
                    <a:pt x="1979119" y="924403"/>
                    <a:pt x="1962678" y="872665"/>
                    <a:pt x="1981200" y="828675"/>
                  </a:cubicBezTo>
                  <a:cubicBezTo>
                    <a:pt x="1991133" y="805083"/>
                    <a:pt x="2025650" y="803275"/>
                    <a:pt x="2047875" y="790575"/>
                  </a:cubicBezTo>
                  <a:cubicBezTo>
                    <a:pt x="2108200" y="822325"/>
                    <a:pt x="2173378" y="846202"/>
                    <a:pt x="2228850" y="885825"/>
                  </a:cubicBezTo>
                  <a:cubicBezTo>
                    <a:pt x="2292293" y="931142"/>
                    <a:pt x="2316997" y="985313"/>
                    <a:pt x="2352675" y="1047750"/>
                  </a:cubicBezTo>
                  <a:cubicBezTo>
                    <a:pt x="2339975" y="993775"/>
                    <a:pt x="2339373" y="935420"/>
                    <a:pt x="2314575" y="885825"/>
                  </a:cubicBezTo>
                  <a:cubicBezTo>
                    <a:pt x="2271766" y="800206"/>
                    <a:pt x="2142650" y="771367"/>
                    <a:pt x="2314575" y="828675"/>
                  </a:cubicBezTo>
                  <a:cubicBezTo>
                    <a:pt x="2324100" y="841375"/>
                    <a:pt x="2337254" y="881515"/>
                    <a:pt x="2343150" y="866775"/>
                  </a:cubicBezTo>
                  <a:cubicBezTo>
                    <a:pt x="2366169" y="809228"/>
                    <a:pt x="2296283" y="712589"/>
                    <a:pt x="2276475" y="676275"/>
                  </a:cubicBezTo>
                  <a:cubicBezTo>
                    <a:pt x="2273300" y="663575"/>
                    <a:pt x="2254113" y="640742"/>
                    <a:pt x="2266950" y="638175"/>
                  </a:cubicBezTo>
                  <a:cubicBezTo>
                    <a:pt x="2324636" y="626638"/>
                    <a:pt x="2317501" y="673340"/>
                    <a:pt x="2343150" y="695325"/>
                  </a:cubicBezTo>
                  <a:cubicBezTo>
                    <a:pt x="2357206" y="707373"/>
                    <a:pt x="2374900" y="714375"/>
                    <a:pt x="2390775" y="723900"/>
                  </a:cubicBezTo>
                  <a:cubicBezTo>
                    <a:pt x="2406650" y="682625"/>
                    <a:pt x="2400004" y="622016"/>
                    <a:pt x="2438400" y="600075"/>
                  </a:cubicBezTo>
                  <a:cubicBezTo>
                    <a:pt x="2466782" y="583857"/>
                    <a:pt x="2494316" y="634286"/>
                    <a:pt x="2524125" y="647700"/>
                  </a:cubicBezTo>
                  <a:cubicBezTo>
                    <a:pt x="2558014" y="662950"/>
                    <a:pt x="2593975" y="673100"/>
                    <a:pt x="2628900" y="685800"/>
                  </a:cubicBezTo>
                  <a:cubicBezTo>
                    <a:pt x="2606675" y="650875"/>
                    <a:pt x="2587313" y="613953"/>
                    <a:pt x="2562225" y="581025"/>
                  </a:cubicBezTo>
                  <a:cubicBezTo>
                    <a:pt x="2536338" y="547048"/>
                    <a:pt x="2504092" y="518383"/>
                    <a:pt x="2476500" y="485775"/>
                  </a:cubicBezTo>
                  <a:cubicBezTo>
                    <a:pt x="2469105" y="477036"/>
                    <a:pt x="2446002" y="457200"/>
                    <a:pt x="2457450" y="457200"/>
                  </a:cubicBezTo>
                  <a:cubicBezTo>
                    <a:pt x="2502909" y="457200"/>
                    <a:pt x="2546350" y="476250"/>
                    <a:pt x="2590800" y="485775"/>
                  </a:cubicBezTo>
                  <a:cubicBezTo>
                    <a:pt x="2613025" y="498475"/>
                    <a:pt x="2634580" y="512427"/>
                    <a:pt x="2657475" y="523875"/>
                  </a:cubicBezTo>
                  <a:cubicBezTo>
                    <a:pt x="2672768" y="531521"/>
                    <a:pt x="2688513" y="547072"/>
                    <a:pt x="2705100" y="542925"/>
                  </a:cubicBezTo>
                  <a:cubicBezTo>
                    <a:pt x="2714840" y="540490"/>
                    <a:pt x="2701144" y="522704"/>
                    <a:pt x="2695575" y="514350"/>
                  </a:cubicBezTo>
                  <a:cubicBezTo>
                    <a:pt x="2688103" y="503142"/>
                    <a:pt x="2675082" y="496551"/>
                    <a:pt x="2667000" y="485775"/>
                  </a:cubicBezTo>
                  <a:cubicBezTo>
                    <a:pt x="2638806" y="448183"/>
                    <a:pt x="2646196" y="435536"/>
                    <a:pt x="2609850" y="409575"/>
                  </a:cubicBezTo>
                  <a:cubicBezTo>
                    <a:pt x="2598296" y="401322"/>
                    <a:pt x="2584450" y="396875"/>
                    <a:pt x="2571750" y="390525"/>
                  </a:cubicBezTo>
                  <a:cubicBezTo>
                    <a:pt x="2603500" y="384175"/>
                    <a:pt x="2634704" y="373782"/>
                    <a:pt x="2667000" y="371475"/>
                  </a:cubicBezTo>
                  <a:cubicBezTo>
                    <a:pt x="2680058" y="370542"/>
                    <a:pt x="2696719" y="370943"/>
                    <a:pt x="2705100" y="381000"/>
                  </a:cubicBezTo>
                  <a:cubicBezTo>
                    <a:pt x="2747382" y="431738"/>
                    <a:pt x="2692134" y="428625"/>
                    <a:pt x="2724150" y="4286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AE68542-A67C-4C1C-A36C-A8EC326F3E14}"/>
                </a:ext>
              </a:extLst>
            </p:cNvPr>
            <p:cNvSpPr/>
            <p:nvPr/>
          </p:nvSpPr>
          <p:spPr>
            <a:xfrm>
              <a:off x="-1849438" y="16882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34644D5-A65F-F4BF-FF50-B1D4B71EB901}"/>
                </a:ext>
              </a:extLst>
            </p:cNvPr>
            <p:cNvSpPr/>
            <p:nvPr/>
          </p:nvSpPr>
          <p:spPr>
            <a:xfrm>
              <a:off x="-1622775" y="16690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65CE095-E831-686C-EE92-131C3681CFAB}"/>
                </a:ext>
              </a:extLst>
            </p:cNvPr>
            <p:cNvSpPr/>
            <p:nvPr/>
          </p:nvSpPr>
          <p:spPr>
            <a:xfrm>
              <a:off x="-1396112" y="16690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ABF3DD3-A08A-3EE9-D7BD-D47BEF42853F}"/>
                </a:ext>
              </a:extLst>
            </p:cNvPr>
            <p:cNvSpPr/>
            <p:nvPr/>
          </p:nvSpPr>
          <p:spPr>
            <a:xfrm>
              <a:off x="-1198455" y="16690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03192E6-4369-EC62-4B9F-5208EE0E36C1}"/>
                </a:ext>
              </a:extLst>
            </p:cNvPr>
            <p:cNvSpPr/>
            <p:nvPr/>
          </p:nvSpPr>
          <p:spPr>
            <a:xfrm>
              <a:off x="-961726" y="1654471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767026C6-02B5-BF76-EBB4-4DDB99D819C9}"/>
                </a:ext>
              </a:extLst>
            </p:cNvPr>
            <p:cNvSpPr/>
            <p:nvPr/>
          </p:nvSpPr>
          <p:spPr>
            <a:xfrm rot="20324157">
              <a:off x="-543796" y="1458694"/>
              <a:ext cx="112047" cy="44546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F6568F51-1858-4188-0C32-60DB9FD7C255}"/>
                </a:ext>
              </a:extLst>
            </p:cNvPr>
            <p:cNvSpPr/>
            <p:nvPr/>
          </p:nvSpPr>
          <p:spPr>
            <a:xfrm rot="20324157">
              <a:off x="-416084" y="1263880"/>
              <a:ext cx="112047" cy="44546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F1E67F2-1CE3-65A5-7820-94D47376A410}"/>
                </a:ext>
              </a:extLst>
            </p:cNvPr>
            <p:cNvSpPr/>
            <p:nvPr/>
          </p:nvSpPr>
          <p:spPr>
            <a:xfrm rot="20324157">
              <a:off x="-273338" y="1115772"/>
              <a:ext cx="112047" cy="44546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50C26E8A-6E0E-3682-C134-9EA954491C63}"/>
                </a:ext>
              </a:extLst>
            </p:cNvPr>
            <p:cNvSpPr/>
            <p:nvPr/>
          </p:nvSpPr>
          <p:spPr>
            <a:xfrm>
              <a:off x="-24921" y="1044620"/>
              <a:ext cx="223957" cy="21206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E93A408C-D912-8AE0-6431-44223AB38DE7}"/>
              </a:ext>
            </a:extLst>
          </p:cNvPr>
          <p:cNvGrpSpPr/>
          <p:nvPr/>
        </p:nvGrpSpPr>
        <p:grpSpPr>
          <a:xfrm flipH="1">
            <a:off x="3830557" y="5188380"/>
            <a:ext cx="1329822" cy="956689"/>
            <a:chOff x="-3544633" y="1790700"/>
            <a:chExt cx="4373308" cy="4410075"/>
          </a:xfrm>
        </p:grpSpPr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60359FF0-2DB4-945B-29B4-4B816A797958}"/>
                </a:ext>
              </a:extLst>
            </p:cNvPr>
            <p:cNvSpPr/>
            <p:nvPr/>
          </p:nvSpPr>
          <p:spPr>
            <a:xfrm>
              <a:off x="-3544633" y="1790700"/>
              <a:ext cx="4373308" cy="4410075"/>
            </a:xfrm>
            <a:custGeom>
              <a:avLst/>
              <a:gdLst>
                <a:gd name="connsiteX0" fmla="*/ 3096958 w 4373308"/>
                <a:gd name="connsiteY0" fmla="*/ 409575 h 4410075"/>
                <a:gd name="connsiteX1" fmla="*/ 3106483 w 4373308"/>
                <a:gd name="connsiteY1" fmla="*/ 200025 h 4410075"/>
                <a:gd name="connsiteX2" fmla="*/ 3116008 w 4373308"/>
                <a:gd name="connsiteY2" fmla="*/ 161925 h 4410075"/>
                <a:gd name="connsiteX3" fmla="*/ 3144583 w 4373308"/>
                <a:gd name="connsiteY3" fmla="*/ 0 h 4410075"/>
                <a:gd name="connsiteX4" fmla="*/ 3182683 w 4373308"/>
                <a:gd name="connsiteY4" fmla="*/ 28575 h 4410075"/>
                <a:gd name="connsiteX5" fmla="*/ 3230308 w 4373308"/>
                <a:gd name="connsiteY5" fmla="*/ 190500 h 4410075"/>
                <a:gd name="connsiteX6" fmla="*/ 3277933 w 4373308"/>
                <a:gd name="connsiteY6" fmla="*/ 361950 h 4410075"/>
                <a:gd name="connsiteX7" fmla="*/ 3325558 w 4373308"/>
                <a:gd name="connsiteY7" fmla="*/ 447675 h 4410075"/>
                <a:gd name="connsiteX8" fmla="*/ 3658933 w 4373308"/>
                <a:gd name="connsiteY8" fmla="*/ 390525 h 4410075"/>
                <a:gd name="connsiteX9" fmla="*/ 3925633 w 4373308"/>
                <a:gd name="connsiteY9" fmla="*/ 247650 h 4410075"/>
                <a:gd name="connsiteX10" fmla="*/ 4182808 w 4373308"/>
                <a:gd name="connsiteY10" fmla="*/ 219075 h 4410075"/>
                <a:gd name="connsiteX11" fmla="*/ 4316158 w 4373308"/>
                <a:gd name="connsiteY11" fmla="*/ 228600 h 4410075"/>
                <a:gd name="connsiteX12" fmla="*/ 4335208 w 4373308"/>
                <a:gd name="connsiteY12" fmla="*/ 314325 h 4410075"/>
                <a:gd name="connsiteX13" fmla="*/ 4354258 w 4373308"/>
                <a:gd name="connsiteY13" fmla="*/ 447675 h 4410075"/>
                <a:gd name="connsiteX14" fmla="*/ 4373308 w 4373308"/>
                <a:gd name="connsiteY14" fmla="*/ 485775 h 4410075"/>
                <a:gd name="connsiteX15" fmla="*/ 4316158 w 4373308"/>
                <a:gd name="connsiteY15" fmla="*/ 609600 h 4410075"/>
                <a:gd name="connsiteX16" fmla="*/ 4287583 w 4373308"/>
                <a:gd name="connsiteY16" fmla="*/ 638175 h 4410075"/>
                <a:gd name="connsiteX17" fmla="*/ 4259008 w 4373308"/>
                <a:gd name="connsiteY17" fmla="*/ 685800 h 4410075"/>
                <a:gd name="connsiteX18" fmla="*/ 4058983 w 4373308"/>
                <a:gd name="connsiteY18" fmla="*/ 800100 h 4410075"/>
                <a:gd name="connsiteX19" fmla="*/ 4001833 w 4373308"/>
                <a:gd name="connsiteY19" fmla="*/ 847725 h 4410075"/>
                <a:gd name="connsiteX20" fmla="*/ 3925633 w 4373308"/>
                <a:gd name="connsiteY20" fmla="*/ 895350 h 4410075"/>
                <a:gd name="connsiteX21" fmla="*/ 3887533 w 4373308"/>
                <a:gd name="connsiteY21" fmla="*/ 942975 h 4410075"/>
                <a:gd name="connsiteX22" fmla="*/ 3792283 w 4373308"/>
                <a:gd name="connsiteY22" fmla="*/ 1057275 h 4410075"/>
                <a:gd name="connsiteX23" fmla="*/ 3716083 w 4373308"/>
                <a:gd name="connsiteY23" fmla="*/ 1104900 h 4410075"/>
                <a:gd name="connsiteX24" fmla="*/ 3639883 w 4373308"/>
                <a:gd name="connsiteY24" fmla="*/ 1181100 h 4410075"/>
                <a:gd name="connsiteX25" fmla="*/ 3497008 w 4373308"/>
                <a:gd name="connsiteY25" fmla="*/ 1362075 h 4410075"/>
                <a:gd name="connsiteX26" fmla="*/ 3439858 w 4373308"/>
                <a:gd name="connsiteY26" fmla="*/ 1400175 h 4410075"/>
                <a:gd name="connsiteX27" fmla="*/ 3420808 w 4373308"/>
                <a:gd name="connsiteY27" fmla="*/ 1428750 h 4410075"/>
                <a:gd name="connsiteX28" fmla="*/ 3392233 w 4373308"/>
                <a:gd name="connsiteY28" fmla="*/ 1466850 h 4410075"/>
                <a:gd name="connsiteX29" fmla="*/ 3382708 w 4373308"/>
                <a:gd name="connsiteY29" fmla="*/ 1514475 h 4410075"/>
                <a:gd name="connsiteX30" fmla="*/ 3373183 w 4373308"/>
                <a:gd name="connsiteY30" fmla="*/ 1704975 h 4410075"/>
                <a:gd name="connsiteX31" fmla="*/ 3363658 w 4373308"/>
                <a:gd name="connsiteY31" fmla="*/ 1733550 h 4410075"/>
                <a:gd name="connsiteX32" fmla="*/ 3316033 w 4373308"/>
                <a:gd name="connsiteY32" fmla="*/ 1857375 h 4410075"/>
                <a:gd name="connsiteX33" fmla="*/ 3277933 w 4373308"/>
                <a:gd name="connsiteY33" fmla="*/ 2162175 h 4410075"/>
                <a:gd name="connsiteX34" fmla="*/ 3268408 w 4373308"/>
                <a:gd name="connsiteY34" fmla="*/ 2324100 h 4410075"/>
                <a:gd name="connsiteX35" fmla="*/ 3258883 w 4373308"/>
                <a:gd name="connsiteY35" fmla="*/ 2457450 h 4410075"/>
                <a:gd name="connsiteX36" fmla="*/ 3173158 w 4373308"/>
                <a:gd name="connsiteY36" fmla="*/ 2600325 h 4410075"/>
                <a:gd name="connsiteX37" fmla="*/ 3135058 w 4373308"/>
                <a:gd name="connsiteY37" fmla="*/ 2733675 h 4410075"/>
                <a:gd name="connsiteX38" fmla="*/ 3106483 w 4373308"/>
                <a:gd name="connsiteY38" fmla="*/ 2781300 h 4410075"/>
                <a:gd name="connsiteX39" fmla="*/ 3087433 w 4373308"/>
                <a:gd name="connsiteY39" fmla="*/ 2828925 h 4410075"/>
                <a:gd name="connsiteX40" fmla="*/ 3058858 w 4373308"/>
                <a:gd name="connsiteY40" fmla="*/ 2886075 h 4410075"/>
                <a:gd name="connsiteX41" fmla="*/ 3068383 w 4373308"/>
                <a:gd name="connsiteY41" fmla="*/ 3810000 h 4410075"/>
                <a:gd name="connsiteX42" fmla="*/ 3058858 w 4373308"/>
                <a:gd name="connsiteY42" fmla="*/ 4086225 h 4410075"/>
                <a:gd name="connsiteX43" fmla="*/ 2849308 w 4373308"/>
                <a:gd name="connsiteY43" fmla="*/ 4095750 h 4410075"/>
                <a:gd name="connsiteX44" fmla="*/ 2811208 w 4373308"/>
                <a:gd name="connsiteY44" fmla="*/ 4105275 h 4410075"/>
                <a:gd name="connsiteX45" fmla="*/ 2773108 w 4373308"/>
                <a:gd name="connsiteY45" fmla="*/ 4010025 h 4410075"/>
                <a:gd name="connsiteX46" fmla="*/ 2763583 w 4373308"/>
                <a:gd name="connsiteY46" fmla="*/ 3819525 h 4410075"/>
                <a:gd name="connsiteX47" fmla="*/ 2754058 w 4373308"/>
                <a:gd name="connsiteY47" fmla="*/ 3714750 h 4410075"/>
                <a:gd name="connsiteX48" fmla="*/ 2725483 w 4373308"/>
                <a:gd name="connsiteY48" fmla="*/ 3676650 h 4410075"/>
                <a:gd name="connsiteX49" fmla="*/ 2696908 w 4373308"/>
                <a:gd name="connsiteY49" fmla="*/ 3609975 h 4410075"/>
                <a:gd name="connsiteX50" fmla="*/ 2687383 w 4373308"/>
                <a:gd name="connsiteY50" fmla="*/ 3562350 h 4410075"/>
                <a:gd name="connsiteX51" fmla="*/ 2677858 w 4373308"/>
                <a:gd name="connsiteY51" fmla="*/ 3419475 h 4410075"/>
                <a:gd name="connsiteX52" fmla="*/ 2639758 w 4373308"/>
                <a:gd name="connsiteY52" fmla="*/ 3257550 h 4410075"/>
                <a:gd name="connsiteX53" fmla="*/ 2620708 w 4373308"/>
                <a:gd name="connsiteY53" fmla="*/ 3162300 h 4410075"/>
                <a:gd name="connsiteX54" fmla="*/ 2592133 w 4373308"/>
                <a:gd name="connsiteY54" fmla="*/ 3076575 h 4410075"/>
                <a:gd name="connsiteX55" fmla="*/ 2573083 w 4373308"/>
                <a:gd name="connsiteY55" fmla="*/ 2828925 h 4410075"/>
                <a:gd name="connsiteX56" fmla="*/ 2554033 w 4373308"/>
                <a:gd name="connsiteY56" fmla="*/ 2924175 h 4410075"/>
                <a:gd name="connsiteX57" fmla="*/ 2506408 w 4373308"/>
                <a:gd name="connsiteY57" fmla="*/ 3124200 h 4410075"/>
                <a:gd name="connsiteX58" fmla="*/ 2477833 w 4373308"/>
                <a:gd name="connsiteY58" fmla="*/ 3724275 h 4410075"/>
                <a:gd name="connsiteX59" fmla="*/ 2268283 w 4373308"/>
                <a:gd name="connsiteY59" fmla="*/ 4114800 h 4410075"/>
                <a:gd name="connsiteX60" fmla="*/ 2144458 w 4373308"/>
                <a:gd name="connsiteY60" fmla="*/ 4086225 h 4410075"/>
                <a:gd name="connsiteX61" fmla="*/ 2153983 w 4373308"/>
                <a:gd name="connsiteY61" fmla="*/ 3962400 h 4410075"/>
                <a:gd name="connsiteX62" fmla="*/ 2173033 w 4373308"/>
                <a:gd name="connsiteY62" fmla="*/ 3905250 h 4410075"/>
                <a:gd name="connsiteX63" fmla="*/ 2192083 w 4373308"/>
                <a:gd name="connsiteY63" fmla="*/ 3781425 h 4410075"/>
                <a:gd name="connsiteX64" fmla="*/ 2220658 w 4373308"/>
                <a:gd name="connsiteY64" fmla="*/ 3467100 h 4410075"/>
                <a:gd name="connsiteX65" fmla="*/ 2211133 w 4373308"/>
                <a:gd name="connsiteY65" fmla="*/ 2886075 h 4410075"/>
                <a:gd name="connsiteX66" fmla="*/ 2192083 w 4373308"/>
                <a:gd name="connsiteY66" fmla="*/ 2828925 h 4410075"/>
                <a:gd name="connsiteX67" fmla="*/ 2096833 w 4373308"/>
                <a:gd name="connsiteY67" fmla="*/ 2857500 h 4410075"/>
                <a:gd name="connsiteX68" fmla="*/ 1896808 w 4373308"/>
                <a:gd name="connsiteY68" fmla="*/ 2905125 h 4410075"/>
                <a:gd name="connsiteX69" fmla="*/ 1496758 w 4373308"/>
                <a:gd name="connsiteY69" fmla="*/ 2933700 h 4410075"/>
                <a:gd name="connsiteX70" fmla="*/ 1468183 w 4373308"/>
                <a:gd name="connsiteY70" fmla="*/ 3076575 h 4410075"/>
                <a:gd name="connsiteX71" fmla="*/ 1477708 w 4373308"/>
                <a:gd name="connsiteY71" fmla="*/ 3209925 h 4410075"/>
                <a:gd name="connsiteX72" fmla="*/ 1534858 w 4373308"/>
                <a:gd name="connsiteY72" fmla="*/ 3543300 h 4410075"/>
                <a:gd name="connsiteX73" fmla="*/ 1553908 w 4373308"/>
                <a:gd name="connsiteY73" fmla="*/ 3714750 h 4410075"/>
                <a:gd name="connsiteX74" fmla="*/ 1563433 w 4373308"/>
                <a:gd name="connsiteY74" fmla="*/ 3829050 h 4410075"/>
                <a:gd name="connsiteX75" fmla="*/ 1582483 w 4373308"/>
                <a:gd name="connsiteY75" fmla="*/ 3924300 h 4410075"/>
                <a:gd name="connsiteX76" fmla="*/ 1592008 w 4373308"/>
                <a:gd name="connsiteY76" fmla="*/ 4000500 h 4410075"/>
                <a:gd name="connsiteX77" fmla="*/ 1611058 w 4373308"/>
                <a:gd name="connsiteY77" fmla="*/ 4048125 h 4410075"/>
                <a:gd name="connsiteX78" fmla="*/ 1630108 w 4373308"/>
                <a:gd name="connsiteY78" fmla="*/ 4105275 h 4410075"/>
                <a:gd name="connsiteX79" fmla="*/ 1725358 w 4373308"/>
                <a:gd name="connsiteY79" fmla="*/ 4362450 h 4410075"/>
                <a:gd name="connsiteX80" fmla="*/ 1372933 w 4373308"/>
                <a:gd name="connsiteY80" fmla="*/ 4371975 h 4410075"/>
                <a:gd name="connsiteX81" fmla="*/ 1344358 w 4373308"/>
                <a:gd name="connsiteY81" fmla="*/ 4295775 h 4410075"/>
                <a:gd name="connsiteX82" fmla="*/ 1315783 w 4373308"/>
                <a:gd name="connsiteY82" fmla="*/ 4029075 h 4410075"/>
                <a:gd name="connsiteX83" fmla="*/ 1268158 w 4373308"/>
                <a:gd name="connsiteY83" fmla="*/ 3886200 h 4410075"/>
                <a:gd name="connsiteX84" fmla="*/ 1239583 w 4373308"/>
                <a:gd name="connsiteY84" fmla="*/ 3790950 h 4410075"/>
                <a:gd name="connsiteX85" fmla="*/ 1191958 w 4373308"/>
                <a:gd name="connsiteY85" fmla="*/ 3543300 h 4410075"/>
                <a:gd name="connsiteX86" fmla="*/ 1153858 w 4373308"/>
                <a:gd name="connsiteY86" fmla="*/ 3448050 h 4410075"/>
                <a:gd name="connsiteX87" fmla="*/ 1125283 w 4373308"/>
                <a:gd name="connsiteY87" fmla="*/ 3286125 h 4410075"/>
                <a:gd name="connsiteX88" fmla="*/ 1096708 w 4373308"/>
                <a:gd name="connsiteY88" fmla="*/ 3752850 h 4410075"/>
                <a:gd name="connsiteX89" fmla="*/ 1058608 w 4373308"/>
                <a:gd name="connsiteY89" fmla="*/ 4000500 h 4410075"/>
                <a:gd name="connsiteX90" fmla="*/ 1020508 w 4373308"/>
                <a:gd name="connsiteY90" fmla="*/ 4238625 h 4410075"/>
                <a:gd name="connsiteX91" fmla="*/ 991933 w 4373308"/>
                <a:gd name="connsiteY91" fmla="*/ 4410075 h 4410075"/>
                <a:gd name="connsiteX92" fmla="*/ 915733 w 4373308"/>
                <a:gd name="connsiteY92" fmla="*/ 4400550 h 4410075"/>
                <a:gd name="connsiteX93" fmla="*/ 830008 w 4373308"/>
                <a:gd name="connsiteY93" fmla="*/ 4352925 h 4410075"/>
                <a:gd name="connsiteX94" fmla="*/ 772858 w 4373308"/>
                <a:gd name="connsiteY94" fmla="*/ 4333875 h 4410075"/>
                <a:gd name="connsiteX95" fmla="*/ 753808 w 4373308"/>
                <a:gd name="connsiteY95" fmla="*/ 4295775 h 4410075"/>
                <a:gd name="connsiteX96" fmla="*/ 810958 w 4373308"/>
                <a:gd name="connsiteY96" fmla="*/ 4114800 h 4410075"/>
                <a:gd name="connsiteX97" fmla="*/ 906208 w 4373308"/>
                <a:gd name="connsiteY97" fmla="*/ 3771900 h 4410075"/>
                <a:gd name="connsiteX98" fmla="*/ 934783 w 4373308"/>
                <a:gd name="connsiteY98" fmla="*/ 3609975 h 4410075"/>
                <a:gd name="connsiteX99" fmla="*/ 963358 w 4373308"/>
                <a:gd name="connsiteY99" fmla="*/ 3343275 h 4410075"/>
                <a:gd name="connsiteX100" fmla="*/ 982408 w 4373308"/>
                <a:gd name="connsiteY100" fmla="*/ 3133725 h 4410075"/>
                <a:gd name="connsiteX101" fmla="*/ 963358 w 4373308"/>
                <a:gd name="connsiteY101" fmla="*/ 3009900 h 4410075"/>
                <a:gd name="connsiteX102" fmla="*/ 763333 w 4373308"/>
                <a:gd name="connsiteY102" fmla="*/ 3467100 h 4410075"/>
                <a:gd name="connsiteX103" fmla="*/ 610933 w 4373308"/>
                <a:gd name="connsiteY103" fmla="*/ 3686175 h 4410075"/>
                <a:gd name="connsiteX104" fmla="*/ 487108 w 4373308"/>
                <a:gd name="connsiteY104" fmla="*/ 3781425 h 4410075"/>
                <a:gd name="connsiteX105" fmla="*/ 372808 w 4373308"/>
                <a:gd name="connsiteY105" fmla="*/ 3962400 h 4410075"/>
                <a:gd name="connsiteX106" fmla="*/ 277558 w 4373308"/>
                <a:gd name="connsiteY106" fmla="*/ 4000500 h 4410075"/>
                <a:gd name="connsiteX107" fmla="*/ 106108 w 4373308"/>
                <a:gd name="connsiteY107" fmla="*/ 3781425 h 4410075"/>
                <a:gd name="connsiteX108" fmla="*/ 87058 w 4373308"/>
                <a:gd name="connsiteY108" fmla="*/ 3714750 h 4410075"/>
                <a:gd name="connsiteX109" fmla="*/ 20383 w 4373308"/>
                <a:gd name="connsiteY109" fmla="*/ 3705225 h 4410075"/>
                <a:gd name="connsiteX110" fmla="*/ 39433 w 4373308"/>
                <a:gd name="connsiteY110" fmla="*/ 3457575 h 4410075"/>
                <a:gd name="connsiteX111" fmla="*/ 87058 w 4373308"/>
                <a:gd name="connsiteY111" fmla="*/ 3400425 h 4410075"/>
                <a:gd name="connsiteX112" fmla="*/ 210883 w 4373308"/>
                <a:gd name="connsiteY112" fmla="*/ 3248025 h 4410075"/>
                <a:gd name="connsiteX113" fmla="*/ 315658 w 4373308"/>
                <a:gd name="connsiteY113" fmla="*/ 3181350 h 4410075"/>
                <a:gd name="connsiteX114" fmla="*/ 391858 w 4373308"/>
                <a:gd name="connsiteY114" fmla="*/ 3124200 h 4410075"/>
                <a:gd name="connsiteX115" fmla="*/ 420433 w 4373308"/>
                <a:gd name="connsiteY115" fmla="*/ 3067050 h 4410075"/>
                <a:gd name="connsiteX116" fmla="*/ 468058 w 4373308"/>
                <a:gd name="connsiteY116" fmla="*/ 3038475 h 4410075"/>
                <a:gd name="connsiteX117" fmla="*/ 496633 w 4373308"/>
                <a:gd name="connsiteY117" fmla="*/ 3019425 h 4410075"/>
                <a:gd name="connsiteX118" fmla="*/ 753808 w 4373308"/>
                <a:gd name="connsiteY118" fmla="*/ 2819400 h 4410075"/>
                <a:gd name="connsiteX119" fmla="*/ 839533 w 4373308"/>
                <a:gd name="connsiteY119" fmla="*/ 2733675 h 4410075"/>
                <a:gd name="connsiteX120" fmla="*/ 887158 w 4373308"/>
                <a:gd name="connsiteY120" fmla="*/ 2647950 h 4410075"/>
                <a:gd name="connsiteX121" fmla="*/ 944308 w 4373308"/>
                <a:gd name="connsiteY121" fmla="*/ 2562225 h 4410075"/>
                <a:gd name="connsiteX122" fmla="*/ 1030033 w 4373308"/>
                <a:gd name="connsiteY122" fmla="*/ 2295525 h 4410075"/>
                <a:gd name="connsiteX123" fmla="*/ 1039558 w 4373308"/>
                <a:gd name="connsiteY123" fmla="*/ 2266950 h 4410075"/>
                <a:gd name="connsiteX124" fmla="*/ 1172908 w 4373308"/>
                <a:gd name="connsiteY124" fmla="*/ 2114550 h 4410075"/>
                <a:gd name="connsiteX125" fmla="*/ 1306258 w 4373308"/>
                <a:gd name="connsiteY125" fmla="*/ 2019300 h 4410075"/>
                <a:gd name="connsiteX126" fmla="*/ 1344358 w 4373308"/>
                <a:gd name="connsiteY126" fmla="*/ 2000250 h 4410075"/>
                <a:gd name="connsiteX127" fmla="*/ 1468183 w 4373308"/>
                <a:gd name="connsiteY127" fmla="*/ 1885950 h 4410075"/>
                <a:gd name="connsiteX128" fmla="*/ 1496758 w 4373308"/>
                <a:gd name="connsiteY128" fmla="*/ 1847850 h 4410075"/>
                <a:gd name="connsiteX129" fmla="*/ 1525333 w 4373308"/>
                <a:gd name="connsiteY129" fmla="*/ 1819275 h 4410075"/>
                <a:gd name="connsiteX130" fmla="*/ 1534858 w 4373308"/>
                <a:gd name="connsiteY130" fmla="*/ 1514475 h 4410075"/>
                <a:gd name="connsiteX131" fmla="*/ 1563433 w 4373308"/>
                <a:gd name="connsiteY131" fmla="*/ 1495425 h 4410075"/>
                <a:gd name="connsiteX132" fmla="*/ 1611058 w 4373308"/>
                <a:gd name="connsiteY132" fmla="*/ 1543050 h 4410075"/>
                <a:gd name="connsiteX133" fmla="*/ 1696783 w 4373308"/>
                <a:gd name="connsiteY133" fmla="*/ 1628775 h 4410075"/>
                <a:gd name="connsiteX134" fmla="*/ 1725358 w 4373308"/>
                <a:gd name="connsiteY134" fmla="*/ 1638300 h 4410075"/>
                <a:gd name="connsiteX135" fmla="*/ 1753933 w 4373308"/>
                <a:gd name="connsiteY135" fmla="*/ 1476375 h 4410075"/>
                <a:gd name="connsiteX136" fmla="*/ 1763458 w 4373308"/>
                <a:gd name="connsiteY136" fmla="*/ 1390650 h 4410075"/>
                <a:gd name="connsiteX137" fmla="*/ 1934908 w 4373308"/>
                <a:gd name="connsiteY137" fmla="*/ 1466850 h 4410075"/>
                <a:gd name="connsiteX138" fmla="*/ 2039683 w 4373308"/>
                <a:gd name="connsiteY138" fmla="*/ 1495425 h 4410075"/>
                <a:gd name="connsiteX139" fmla="*/ 2268283 w 4373308"/>
                <a:gd name="connsiteY139" fmla="*/ 1714500 h 4410075"/>
                <a:gd name="connsiteX140" fmla="*/ 2277808 w 4373308"/>
                <a:gd name="connsiteY140" fmla="*/ 1638300 h 4410075"/>
                <a:gd name="connsiteX141" fmla="*/ 2287333 w 4373308"/>
                <a:gd name="connsiteY141" fmla="*/ 1485900 h 4410075"/>
                <a:gd name="connsiteX142" fmla="*/ 2363533 w 4373308"/>
                <a:gd name="connsiteY142" fmla="*/ 1524000 h 4410075"/>
                <a:gd name="connsiteX143" fmla="*/ 2449258 w 4373308"/>
                <a:gd name="connsiteY143" fmla="*/ 1581150 h 4410075"/>
                <a:gd name="connsiteX144" fmla="*/ 2496883 w 4373308"/>
                <a:gd name="connsiteY144" fmla="*/ 1533525 h 4410075"/>
                <a:gd name="connsiteX145" fmla="*/ 2735008 w 4373308"/>
                <a:gd name="connsiteY145" fmla="*/ 1514475 h 4410075"/>
                <a:gd name="connsiteX146" fmla="*/ 2830258 w 4373308"/>
                <a:gd name="connsiteY146" fmla="*/ 1514475 h 4410075"/>
                <a:gd name="connsiteX147" fmla="*/ 2858833 w 4373308"/>
                <a:gd name="connsiteY147" fmla="*/ 1495425 h 4410075"/>
                <a:gd name="connsiteX148" fmla="*/ 2839783 w 4373308"/>
                <a:gd name="connsiteY148" fmla="*/ 1323975 h 4410075"/>
                <a:gd name="connsiteX149" fmla="*/ 2801683 w 4373308"/>
                <a:gd name="connsiteY149" fmla="*/ 1276350 h 4410075"/>
                <a:gd name="connsiteX150" fmla="*/ 2915983 w 4373308"/>
                <a:gd name="connsiteY150" fmla="*/ 1257300 h 4410075"/>
                <a:gd name="connsiteX151" fmla="*/ 2668333 w 4373308"/>
                <a:gd name="connsiteY151" fmla="*/ 1057275 h 4410075"/>
                <a:gd name="connsiteX152" fmla="*/ 2706433 w 4373308"/>
                <a:gd name="connsiteY152" fmla="*/ 1028700 h 4410075"/>
                <a:gd name="connsiteX153" fmla="*/ 2858833 w 4373308"/>
                <a:gd name="connsiteY153" fmla="*/ 981075 h 4410075"/>
                <a:gd name="connsiteX154" fmla="*/ 2820733 w 4373308"/>
                <a:gd name="connsiteY154" fmla="*/ 914400 h 4410075"/>
                <a:gd name="connsiteX155" fmla="*/ 2792158 w 4373308"/>
                <a:gd name="connsiteY155" fmla="*/ 885825 h 4410075"/>
                <a:gd name="connsiteX156" fmla="*/ 2868358 w 4373308"/>
                <a:gd name="connsiteY156" fmla="*/ 857250 h 4410075"/>
                <a:gd name="connsiteX157" fmla="*/ 2820733 w 4373308"/>
                <a:gd name="connsiteY157" fmla="*/ 771525 h 4410075"/>
                <a:gd name="connsiteX158" fmla="*/ 2782633 w 4373308"/>
                <a:gd name="connsiteY158" fmla="*/ 733425 h 4410075"/>
                <a:gd name="connsiteX159" fmla="*/ 2935033 w 4373308"/>
                <a:gd name="connsiteY159" fmla="*/ 647700 h 4410075"/>
                <a:gd name="connsiteX160" fmla="*/ 2906458 w 4373308"/>
                <a:gd name="connsiteY160" fmla="*/ 638175 h 4410075"/>
                <a:gd name="connsiteX161" fmla="*/ 2944558 w 4373308"/>
                <a:gd name="connsiteY161" fmla="*/ 533400 h 4410075"/>
                <a:gd name="connsiteX162" fmla="*/ 3039808 w 4373308"/>
                <a:gd name="connsiteY162" fmla="*/ 495300 h 4410075"/>
                <a:gd name="connsiteX163" fmla="*/ 3077908 w 4373308"/>
                <a:gd name="connsiteY163" fmla="*/ 466725 h 4410075"/>
                <a:gd name="connsiteX164" fmla="*/ 3096958 w 4373308"/>
                <a:gd name="connsiteY164" fmla="*/ 409575 h 441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373308" h="4410075">
                  <a:moveTo>
                    <a:pt x="3096958" y="409575"/>
                  </a:moveTo>
                  <a:cubicBezTo>
                    <a:pt x="3101721" y="365125"/>
                    <a:pt x="3101120" y="269741"/>
                    <a:pt x="3106483" y="200025"/>
                  </a:cubicBezTo>
                  <a:cubicBezTo>
                    <a:pt x="3107487" y="186973"/>
                    <a:pt x="3113856" y="174838"/>
                    <a:pt x="3116008" y="161925"/>
                  </a:cubicBezTo>
                  <a:cubicBezTo>
                    <a:pt x="3143301" y="-1834"/>
                    <a:pt x="3119333" y="75749"/>
                    <a:pt x="3144583" y="0"/>
                  </a:cubicBezTo>
                  <a:cubicBezTo>
                    <a:pt x="3157283" y="9525"/>
                    <a:pt x="3174160" y="15182"/>
                    <a:pt x="3182683" y="28575"/>
                  </a:cubicBezTo>
                  <a:cubicBezTo>
                    <a:pt x="3209418" y="70587"/>
                    <a:pt x="3218449" y="144760"/>
                    <a:pt x="3230308" y="190500"/>
                  </a:cubicBezTo>
                  <a:cubicBezTo>
                    <a:pt x="3245194" y="247916"/>
                    <a:pt x="3261940" y="304833"/>
                    <a:pt x="3277933" y="361950"/>
                  </a:cubicBezTo>
                  <a:cubicBezTo>
                    <a:pt x="3299582" y="439268"/>
                    <a:pt x="3278021" y="415984"/>
                    <a:pt x="3325558" y="447675"/>
                  </a:cubicBezTo>
                  <a:cubicBezTo>
                    <a:pt x="3459756" y="440612"/>
                    <a:pt x="3536914" y="451535"/>
                    <a:pt x="3658933" y="390525"/>
                  </a:cubicBezTo>
                  <a:cubicBezTo>
                    <a:pt x="3837760" y="301112"/>
                    <a:pt x="3734733" y="284899"/>
                    <a:pt x="3925633" y="247650"/>
                  </a:cubicBezTo>
                  <a:cubicBezTo>
                    <a:pt x="4010289" y="231132"/>
                    <a:pt x="4097083" y="228600"/>
                    <a:pt x="4182808" y="219075"/>
                  </a:cubicBezTo>
                  <a:cubicBezTo>
                    <a:pt x="4227258" y="222250"/>
                    <a:pt x="4278368" y="204982"/>
                    <a:pt x="4316158" y="228600"/>
                  </a:cubicBezTo>
                  <a:cubicBezTo>
                    <a:pt x="4340981" y="244114"/>
                    <a:pt x="4330121" y="285498"/>
                    <a:pt x="4335208" y="314325"/>
                  </a:cubicBezTo>
                  <a:cubicBezTo>
                    <a:pt x="4338246" y="331541"/>
                    <a:pt x="4347226" y="424236"/>
                    <a:pt x="4354258" y="447675"/>
                  </a:cubicBezTo>
                  <a:cubicBezTo>
                    <a:pt x="4358338" y="461275"/>
                    <a:pt x="4366958" y="473075"/>
                    <a:pt x="4373308" y="485775"/>
                  </a:cubicBezTo>
                  <a:cubicBezTo>
                    <a:pt x="4354258" y="527050"/>
                    <a:pt x="4338445" y="569979"/>
                    <a:pt x="4316158" y="609600"/>
                  </a:cubicBezTo>
                  <a:cubicBezTo>
                    <a:pt x="4309554" y="621340"/>
                    <a:pt x="4295665" y="627399"/>
                    <a:pt x="4287583" y="638175"/>
                  </a:cubicBezTo>
                  <a:cubicBezTo>
                    <a:pt x="4276475" y="652986"/>
                    <a:pt x="4272099" y="672709"/>
                    <a:pt x="4259008" y="685800"/>
                  </a:cubicBezTo>
                  <a:cubicBezTo>
                    <a:pt x="4206726" y="738082"/>
                    <a:pt x="4116991" y="765295"/>
                    <a:pt x="4058983" y="800100"/>
                  </a:cubicBezTo>
                  <a:cubicBezTo>
                    <a:pt x="4037719" y="812858"/>
                    <a:pt x="4022012" y="833312"/>
                    <a:pt x="4001833" y="847725"/>
                  </a:cubicBezTo>
                  <a:cubicBezTo>
                    <a:pt x="3977459" y="865135"/>
                    <a:pt x="3951033" y="879475"/>
                    <a:pt x="3925633" y="895350"/>
                  </a:cubicBezTo>
                  <a:cubicBezTo>
                    <a:pt x="3905578" y="955514"/>
                    <a:pt x="3932340" y="894721"/>
                    <a:pt x="3887533" y="942975"/>
                  </a:cubicBezTo>
                  <a:cubicBezTo>
                    <a:pt x="3853786" y="979318"/>
                    <a:pt x="3828339" y="1023222"/>
                    <a:pt x="3792283" y="1057275"/>
                  </a:cubicBezTo>
                  <a:cubicBezTo>
                    <a:pt x="3770507" y="1077841"/>
                    <a:pt x="3739330" y="1086012"/>
                    <a:pt x="3716083" y="1104900"/>
                  </a:cubicBezTo>
                  <a:cubicBezTo>
                    <a:pt x="3688204" y="1127552"/>
                    <a:pt x="3662141" y="1152906"/>
                    <a:pt x="3639883" y="1181100"/>
                  </a:cubicBezTo>
                  <a:cubicBezTo>
                    <a:pt x="3592258" y="1241425"/>
                    <a:pt x="3560958" y="1319442"/>
                    <a:pt x="3497008" y="1362075"/>
                  </a:cubicBezTo>
                  <a:lnTo>
                    <a:pt x="3439858" y="1400175"/>
                  </a:lnTo>
                  <a:cubicBezTo>
                    <a:pt x="3433508" y="1409700"/>
                    <a:pt x="3427462" y="1419435"/>
                    <a:pt x="3420808" y="1428750"/>
                  </a:cubicBezTo>
                  <a:cubicBezTo>
                    <a:pt x="3411581" y="1441668"/>
                    <a:pt x="3398680" y="1452343"/>
                    <a:pt x="3392233" y="1466850"/>
                  </a:cubicBezTo>
                  <a:cubicBezTo>
                    <a:pt x="3385658" y="1481644"/>
                    <a:pt x="3385883" y="1498600"/>
                    <a:pt x="3382708" y="1514475"/>
                  </a:cubicBezTo>
                  <a:cubicBezTo>
                    <a:pt x="3379533" y="1577975"/>
                    <a:pt x="3378691" y="1641635"/>
                    <a:pt x="3373183" y="1704975"/>
                  </a:cubicBezTo>
                  <a:cubicBezTo>
                    <a:pt x="3372313" y="1714977"/>
                    <a:pt x="3367183" y="1724149"/>
                    <a:pt x="3363658" y="1733550"/>
                  </a:cubicBezTo>
                  <a:cubicBezTo>
                    <a:pt x="3348130" y="1774957"/>
                    <a:pt x="3331908" y="1816100"/>
                    <a:pt x="3316033" y="1857375"/>
                  </a:cubicBezTo>
                  <a:cubicBezTo>
                    <a:pt x="3285839" y="2048603"/>
                    <a:pt x="3288863" y="1998225"/>
                    <a:pt x="3277933" y="2162175"/>
                  </a:cubicBezTo>
                  <a:cubicBezTo>
                    <a:pt x="3274336" y="2216124"/>
                    <a:pt x="3271889" y="2270144"/>
                    <a:pt x="3268408" y="2324100"/>
                  </a:cubicBezTo>
                  <a:cubicBezTo>
                    <a:pt x="3265539" y="2368571"/>
                    <a:pt x="3273410" y="2415321"/>
                    <a:pt x="3258883" y="2457450"/>
                  </a:cubicBezTo>
                  <a:cubicBezTo>
                    <a:pt x="3240778" y="2509956"/>
                    <a:pt x="3197996" y="2550649"/>
                    <a:pt x="3173158" y="2600325"/>
                  </a:cubicBezTo>
                  <a:cubicBezTo>
                    <a:pt x="3063293" y="2820054"/>
                    <a:pt x="3191430" y="2592744"/>
                    <a:pt x="3135058" y="2733675"/>
                  </a:cubicBezTo>
                  <a:cubicBezTo>
                    <a:pt x="3128182" y="2750864"/>
                    <a:pt x="3114762" y="2764741"/>
                    <a:pt x="3106483" y="2781300"/>
                  </a:cubicBezTo>
                  <a:cubicBezTo>
                    <a:pt x="3098837" y="2796593"/>
                    <a:pt x="3094508" y="2813360"/>
                    <a:pt x="3087433" y="2828925"/>
                  </a:cubicBezTo>
                  <a:cubicBezTo>
                    <a:pt x="3078620" y="2848314"/>
                    <a:pt x="3068383" y="2867025"/>
                    <a:pt x="3058858" y="2886075"/>
                  </a:cubicBezTo>
                  <a:cubicBezTo>
                    <a:pt x="3062033" y="3194050"/>
                    <a:pt x="3068383" y="3502009"/>
                    <a:pt x="3068383" y="3810000"/>
                  </a:cubicBezTo>
                  <a:cubicBezTo>
                    <a:pt x="3068383" y="3902130"/>
                    <a:pt x="3114913" y="4013110"/>
                    <a:pt x="3058858" y="4086225"/>
                  </a:cubicBezTo>
                  <a:cubicBezTo>
                    <a:pt x="3016315" y="4141716"/>
                    <a:pt x="2919158" y="4092575"/>
                    <a:pt x="2849308" y="4095750"/>
                  </a:cubicBezTo>
                  <a:cubicBezTo>
                    <a:pt x="2836608" y="4098925"/>
                    <a:pt x="2819905" y="4115059"/>
                    <a:pt x="2811208" y="4105275"/>
                  </a:cubicBezTo>
                  <a:cubicBezTo>
                    <a:pt x="2788490" y="4079717"/>
                    <a:pt x="2773108" y="4010025"/>
                    <a:pt x="2773108" y="4010025"/>
                  </a:cubicBezTo>
                  <a:cubicBezTo>
                    <a:pt x="2769933" y="3946525"/>
                    <a:pt x="2767676" y="3882972"/>
                    <a:pt x="2763583" y="3819525"/>
                  </a:cubicBezTo>
                  <a:cubicBezTo>
                    <a:pt x="2761325" y="3784529"/>
                    <a:pt x="2763094" y="3748635"/>
                    <a:pt x="2754058" y="3714750"/>
                  </a:cubicBezTo>
                  <a:cubicBezTo>
                    <a:pt x="2749968" y="3699411"/>
                    <a:pt x="2733085" y="3690587"/>
                    <a:pt x="2725483" y="3676650"/>
                  </a:cubicBezTo>
                  <a:cubicBezTo>
                    <a:pt x="2713904" y="3655422"/>
                    <a:pt x="2706433" y="3632200"/>
                    <a:pt x="2696908" y="3609975"/>
                  </a:cubicBezTo>
                  <a:cubicBezTo>
                    <a:pt x="2693733" y="3594100"/>
                    <a:pt x="2688994" y="3578459"/>
                    <a:pt x="2687383" y="3562350"/>
                  </a:cubicBezTo>
                  <a:cubicBezTo>
                    <a:pt x="2682634" y="3514856"/>
                    <a:pt x="2685227" y="3466634"/>
                    <a:pt x="2677858" y="3419475"/>
                  </a:cubicBezTo>
                  <a:cubicBezTo>
                    <a:pt x="2669298" y="3364691"/>
                    <a:pt x="2651787" y="3311679"/>
                    <a:pt x="2639758" y="3257550"/>
                  </a:cubicBezTo>
                  <a:cubicBezTo>
                    <a:pt x="2632734" y="3225942"/>
                    <a:pt x="2628948" y="3193613"/>
                    <a:pt x="2620708" y="3162300"/>
                  </a:cubicBezTo>
                  <a:cubicBezTo>
                    <a:pt x="2613042" y="3133171"/>
                    <a:pt x="2592133" y="3076575"/>
                    <a:pt x="2592133" y="3076575"/>
                  </a:cubicBezTo>
                  <a:cubicBezTo>
                    <a:pt x="2585783" y="2994025"/>
                    <a:pt x="2593163" y="2909247"/>
                    <a:pt x="2573083" y="2828925"/>
                  </a:cubicBezTo>
                  <a:cubicBezTo>
                    <a:pt x="2565230" y="2797513"/>
                    <a:pt x="2561165" y="2892591"/>
                    <a:pt x="2554033" y="2924175"/>
                  </a:cubicBezTo>
                  <a:cubicBezTo>
                    <a:pt x="2538937" y="2991031"/>
                    <a:pt x="2522283" y="3057525"/>
                    <a:pt x="2506408" y="3124200"/>
                  </a:cubicBezTo>
                  <a:cubicBezTo>
                    <a:pt x="2484615" y="3603646"/>
                    <a:pt x="2494708" y="3403649"/>
                    <a:pt x="2477833" y="3724275"/>
                  </a:cubicBezTo>
                  <a:cubicBezTo>
                    <a:pt x="2466504" y="4256725"/>
                    <a:pt x="2611977" y="4205778"/>
                    <a:pt x="2268283" y="4114800"/>
                  </a:cubicBezTo>
                  <a:cubicBezTo>
                    <a:pt x="2227334" y="4103960"/>
                    <a:pt x="2185733" y="4095750"/>
                    <a:pt x="2144458" y="4086225"/>
                  </a:cubicBezTo>
                  <a:cubicBezTo>
                    <a:pt x="2147633" y="4044950"/>
                    <a:pt x="2147527" y="4003290"/>
                    <a:pt x="2153983" y="3962400"/>
                  </a:cubicBezTo>
                  <a:cubicBezTo>
                    <a:pt x="2157115" y="3942565"/>
                    <a:pt x="2168896" y="3924900"/>
                    <a:pt x="2173033" y="3905250"/>
                  </a:cubicBezTo>
                  <a:cubicBezTo>
                    <a:pt x="2181636" y="3864385"/>
                    <a:pt x="2187058" y="3822882"/>
                    <a:pt x="2192083" y="3781425"/>
                  </a:cubicBezTo>
                  <a:cubicBezTo>
                    <a:pt x="2206716" y="3660702"/>
                    <a:pt x="2211776" y="3582570"/>
                    <a:pt x="2220658" y="3467100"/>
                  </a:cubicBezTo>
                  <a:cubicBezTo>
                    <a:pt x="2217483" y="3273425"/>
                    <a:pt x="2219797" y="3079582"/>
                    <a:pt x="2211133" y="2886075"/>
                  </a:cubicBezTo>
                  <a:cubicBezTo>
                    <a:pt x="2210235" y="2866015"/>
                    <a:pt x="2211564" y="2833795"/>
                    <a:pt x="2192083" y="2828925"/>
                  </a:cubicBezTo>
                  <a:cubicBezTo>
                    <a:pt x="2159925" y="2820885"/>
                    <a:pt x="2128929" y="2849217"/>
                    <a:pt x="2096833" y="2857500"/>
                  </a:cubicBezTo>
                  <a:cubicBezTo>
                    <a:pt x="2030468" y="2874626"/>
                    <a:pt x="1965195" y="2900566"/>
                    <a:pt x="1896808" y="2905125"/>
                  </a:cubicBezTo>
                  <a:cubicBezTo>
                    <a:pt x="1572911" y="2926718"/>
                    <a:pt x="1706190" y="2916247"/>
                    <a:pt x="1496758" y="2933700"/>
                  </a:cubicBezTo>
                  <a:cubicBezTo>
                    <a:pt x="1487233" y="2981325"/>
                    <a:pt x="1471525" y="3028122"/>
                    <a:pt x="1468183" y="3076575"/>
                  </a:cubicBezTo>
                  <a:cubicBezTo>
                    <a:pt x="1465117" y="3121033"/>
                    <a:pt x="1473548" y="3165556"/>
                    <a:pt x="1477708" y="3209925"/>
                  </a:cubicBezTo>
                  <a:cubicBezTo>
                    <a:pt x="1496343" y="3408696"/>
                    <a:pt x="1489893" y="3352199"/>
                    <a:pt x="1534858" y="3543300"/>
                  </a:cubicBezTo>
                  <a:cubicBezTo>
                    <a:pt x="1541208" y="3600450"/>
                    <a:pt x="1548186" y="3657534"/>
                    <a:pt x="1553908" y="3714750"/>
                  </a:cubicBezTo>
                  <a:cubicBezTo>
                    <a:pt x="1557712" y="3752792"/>
                    <a:pt x="1558267" y="3791169"/>
                    <a:pt x="1563433" y="3829050"/>
                  </a:cubicBezTo>
                  <a:cubicBezTo>
                    <a:pt x="1567808" y="3861132"/>
                    <a:pt x="1577160" y="3892362"/>
                    <a:pt x="1582483" y="3924300"/>
                  </a:cubicBezTo>
                  <a:cubicBezTo>
                    <a:pt x="1586691" y="3949549"/>
                    <a:pt x="1586252" y="3975558"/>
                    <a:pt x="1592008" y="4000500"/>
                  </a:cubicBezTo>
                  <a:cubicBezTo>
                    <a:pt x="1595853" y="4017160"/>
                    <a:pt x="1605215" y="4032057"/>
                    <a:pt x="1611058" y="4048125"/>
                  </a:cubicBezTo>
                  <a:cubicBezTo>
                    <a:pt x="1617920" y="4066996"/>
                    <a:pt x="1622900" y="4086533"/>
                    <a:pt x="1630108" y="4105275"/>
                  </a:cubicBezTo>
                  <a:cubicBezTo>
                    <a:pt x="1724313" y="4350208"/>
                    <a:pt x="1684336" y="4218871"/>
                    <a:pt x="1725358" y="4362450"/>
                  </a:cubicBezTo>
                  <a:cubicBezTo>
                    <a:pt x="1649366" y="4370894"/>
                    <a:pt x="1447973" y="4402673"/>
                    <a:pt x="1372933" y="4371975"/>
                  </a:cubicBezTo>
                  <a:cubicBezTo>
                    <a:pt x="1347825" y="4361704"/>
                    <a:pt x="1353883" y="4321175"/>
                    <a:pt x="1344358" y="4295775"/>
                  </a:cubicBezTo>
                  <a:cubicBezTo>
                    <a:pt x="1334833" y="4206875"/>
                    <a:pt x="1337468" y="4115814"/>
                    <a:pt x="1315783" y="4029075"/>
                  </a:cubicBezTo>
                  <a:cubicBezTo>
                    <a:pt x="1293496" y="3939925"/>
                    <a:pt x="1321375" y="4045851"/>
                    <a:pt x="1268158" y="3886200"/>
                  </a:cubicBezTo>
                  <a:cubicBezTo>
                    <a:pt x="1257676" y="3854753"/>
                    <a:pt x="1249108" y="3822700"/>
                    <a:pt x="1239583" y="3790950"/>
                  </a:cubicBezTo>
                  <a:cubicBezTo>
                    <a:pt x="1225006" y="3688911"/>
                    <a:pt x="1222653" y="3639770"/>
                    <a:pt x="1191958" y="3543300"/>
                  </a:cubicBezTo>
                  <a:cubicBezTo>
                    <a:pt x="1181590" y="3510714"/>
                    <a:pt x="1164155" y="3480659"/>
                    <a:pt x="1153858" y="3448050"/>
                  </a:cubicBezTo>
                  <a:cubicBezTo>
                    <a:pt x="1136042" y="3391633"/>
                    <a:pt x="1132504" y="3343890"/>
                    <a:pt x="1125283" y="3286125"/>
                  </a:cubicBezTo>
                  <a:cubicBezTo>
                    <a:pt x="1118014" y="3496919"/>
                    <a:pt x="1121839" y="3560179"/>
                    <a:pt x="1096708" y="3752850"/>
                  </a:cubicBezTo>
                  <a:cubicBezTo>
                    <a:pt x="1085905" y="3835670"/>
                    <a:pt x="1065544" y="3917267"/>
                    <a:pt x="1058608" y="4000500"/>
                  </a:cubicBezTo>
                  <a:cubicBezTo>
                    <a:pt x="1038925" y="4236694"/>
                    <a:pt x="1065037" y="3989264"/>
                    <a:pt x="1020508" y="4238625"/>
                  </a:cubicBezTo>
                  <a:cubicBezTo>
                    <a:pt x="985240" y="4436125"/>
                    <a:pt x="1019763" y="4326584"/>
                    <a:pt x="991933" y="4410075"/>
                  </a:cubicBezTo>
                  <a:cubicBezTo>
                    <a:pt x="966533" y="4406900"/>
                    <a:pt x="939871" y="4409069"/>
                    <a:pt x="915733" y="4400550"/>
                  </a:cubicBezTo>
                  <a:cubicBezTo>
                    <a:pt x="884908" y="4389671"/>
                    <a:pt x="859630" y="4366749"/>
                    <a:pt x="830008" y="4352925"/>
                  </a:cubicBezTo>
                  <a:cubicBezTo>
                    <a:pt x="811811" y="4344433"/>
                    <a:pt x="791908" y="4340225"/>
                    <a:pt x="772858" y="4333875"/>
                  </a:cubicBezTo>
                  <a:cubicBezTo>
                    <a:pt x="766508" y="4321175"/>
                    <a:pt x="753808" y="4309974"/>
                    <a:pt x="753808" y="4295775"/>
                  </a:cubicBezTo>
                  <a:cubicBezTo>
                    <a:pt x="753808" y="4242839"/>
                    <a:pt x="792907" y="4159928"/>
                    <a:pt x="810958" y="4114800"/>
                  </a:cubicBezTo>
                  <a:cubicBezTo>
                    <a:pt x="865287" y="3832291"/>
                    <a:pt x="820989" y="3942338"/>
                    <a:pt x="906208" y="3771900"/>
                  </a:cubicBezTo>
                  <a:cubicBezTo>
                    <a:pt x="915733" y="3717925"/>
                    <a:pt x="928148" y="3664381"/>
                    <a:pt x="934783" y="3609975"/>
                  </a:cubicBezTo>
                  <a:cubicBezTo>
                    <a:pt x="973139" y="3295452"/>
                    <a:pt x="932169" y="3468033"/>
                    <a:pt x="963358" y="3343275"/>
                  </a:cubicBezTo>
                  <a:cubicBezTo>
                    <a:pt x="969708" y="3273425"/>
                    <a:pt x="982408" y="3203863"/>
                    <a:pt x="982408" y="3133725"/>
                  </a:cubicBezTo>
                  <a:cubicBezTo>
                    <a:pt x="982408" y="3091964"/>
                    <a:pt x="992887" y="2980371"/>
                    <a:pt x="963358" y="3009900"/>
                  </a:cubicBezTo>
                  <a:cubicBezTo>
                    <a:pt x="946415" y="3026843"/>
                    <a:pt x="787948" y="3417871"/>
                    <a:pt x="763333" y="3467100"/>
                  </a:cubicBezTo>
                  <a:cubicBezTo>
                    <a:pt x="726371" y="3541023"/>
                    <a:pt x="685565" y="3641396"/>
                    <a:pt x="610933" y="3686175"/>
                  </a:cubicBezTo>
                  <a:cubicBezTo>
                    <a:pt x="534367" y="3732115"/>
                    <a:pt x="577241" y="3702559"/>
                    <a:pt x="487108" y="3781425"/>
                  </a:cubicBezTo>
                  <a:cubicBezTo>
                    <a:pt x="449811" y="3861347"/>
                    <a:pt x="446782" y="3922947"/>
                    <a:pt x="372808" y="3962400"/>
                  </a:cubicBezTo>
                  <a:cubicBezTo>
                    <a:pt x="342635" y="3978492"/>
                    <a:pt x="309308" y="3987800"/>
                    <a:pt x="277558" y="4000500"/>
                  </a:cubicBezTo>
                  <a:cubicBezTo>
                    <a:pt x="220408" y="3927475"/>
                    <a:pt x="157545" y="3858581"/>
                    <a:pt x="106108" y="3781425"/>
                  </a:cubicBezTo>
                  <a:cubicBezTo>
                    <a:pt x="93286" y="3762193"/>
                    <a:pt x="104334" y="3730106"/>
                    <a:pt x="87058" y="3714750"/>
                  </a:cubicBezTo>
                  <a:cubicBezTo>
                    <a:pt x="70278" y="3699835"/>
                    <a:pt x="42608" y="3708400"/>
                    <a:pt x="20383" y="3705225"/>
                  </a:cubicBezTo>
                  <a:cubicBezTo>
                    <a:pt x="-9945" y="3614240"/>
                    <a:pt x="-8665" y="3631932"/>
                    <a:pt x="39433" y="3457575"/>
                  </a:cubicBezTo>
                  <a:cubicBezTo>
                    <a:pt x="46027" y="3433670"/>
                    <a:pt x="71834" y="3419999"/>
                    <a:pt x="87058" y="3400425"/>
                  </a:cubicBezTo>
                  <a:cubicBezTo>
                    <a:pt x="99997" y="3383789"/>
                    <a:pt x="170620" y="3277551"/>
                    <a:pt x="210883" y="3248025"/>
                  </a:cubicBezTo>
                  <a:cubicBezTo>
                    <a:pt x="244266" y="3223544"/>
                    <a:pt x="281493" y="3204726"/>
                    <a:pt x="315658" y="3181350"/>
                  </a:cubicBezTo>
                  <a:cubicBezTo>
                    <a:pt x="341862" y="3163421"/>
                    <a:pt x="366458" y="3143250"/>
                    <a:pt x="391858" y="3124200"/>
                  </a:cubicBezTo>
                  <a:cubicBezTo>
                    <a:pt x="401383" y="3105150"/>
                    <a:pt x="406283" y="3082969"/>
                    <a:pt x="420433" y="3067050"/>
                  </a:cubicBezTo>
                  <a:cubicBezTo>
                    <a:pt x="432733" y="3053213"/>
                    <a:pt x="452359" y="3048287"/>
                    <a:pt x="468058" y="3038475"/>
                  </a:cubicBezTo>
                  <a:cubicBezTo>
                    <a:pt x="477766" y="3032408"/>
                    <a:pt x="487427" y="3026229"/>
                    <a:pt x="496633" y="3019425"/>
                  </a:cubicBezTo>
                  <a:cubicBezTo>
                    <a:pt x="559391" y="2973039"/>
                    <a:pt x="682612" y="2886146"/>
                    <a:pt x="753808" y="2819400"/>
                  </a:cubicBezTo>
                  <a:cubicBezTo>
                    <a:pt x="783289" y="2791761"/>
                    <a:pt x="813234" y="2764357"/>
                    <a:pt x="839533" y="2733675"/>
                  </a:cubicBezTo>
                  <a:cubicBezTo>
                    <a:pt x="865426" y="2703467"/>
                    <a:pt x="867489" y="2679912"/>
                    <a:pt x="887158" y="2647950"/>
                  </a:cubicBezTo>
                  <a:cubicBezTo>
                    <a:pt x="905157" y="2618702"/>
                    <a:pt x="931405" y="2594052"/>
                    <a:pt x="944308" y="2562225"/>
                  </a:cubicBezTo>
                  <a:cubicBezTo>
                    <a:pt x="979391" y="2475687"/>
                    <a:pt x="1001365" y="2384395"/>
                    <a:pt x="1030033" y="2295525"/>
                  </a:cubicBezTo>
                  <a:cubicBezTo>
                    <a:pt x="1033115" y="2285970"/>
                    <a:pt x="1033286" y="2274790"/>
                    <a:pt x="1039558" y="2266950"/>
                  </a:cubicBezTo>
                  <a:cubicBezTo>
                    <a:pt x="1074968" y="2222687"/>
                    <a:pt x="1125185" y="2152728"/>
                    <a:pt x="1172908" y="2114550"/>
                  </a:cubicBezTo>
                  <a:cubicBezTo>
                    <a:pt x="1215563" y="2080426"/>
                    <a:pt x="1260807" y="2049600"/>
                    <a:pt x="1306258" y="2019300"/>
                  </a:cubicBezTo>
                  <a:cubicBezTo>
                    <a:pt x="1318072" y="2011424"/>
                    <a:pt x="1333397" y="2009276"/>
                    <a:pt x="1344358" y="2000250"/>
                  </a:cubicBezTo>
                  <a:cubicBezTo>
                    <a:pt x="1387718" y="1964541"/>
                    <a:pt x="1428464" y="1925669"/>
                    <a:pt x="1468183" y="1885950"/>
                  </a:cubicBezTo>
                  <a:cubicBezTo>
                    <a:pt x="1479408" y="1874725"/>
                    <a:pt x="1486427" y="1859903"/>
                    <a:pt x="1496758" y="1847850"/>
                  </a:cubicBezTo>
                  <a:cubicBezTo>
                    <a:pt x="1505524" y="1837623"/>
                    <a:pt x="1515808" y="1828800"/>
                    <a:pt x="1525333" y="1819275"/>
                  </a:cubicBezTo>
                  <a:cubicBezTo>
                    <a:pt x="1507858" y="1679479"/>
                    <a:pt x="1488786" y="1652692"/>
                    <a:pt x="1534858" y="1514475"/>
                  </a:cubicBezTo>
                  <a:cubicBezTo>
                    <a:pt x="1538478" y="1503615"/>
                    <a:pt x="1553908" y="1501775"/>
                    <a:pt x="1563433" y="1495425"/>
                  </a:cubicBezTo>
                  <a:cubicBezTo>
                    <a:pt x="1579308" y="1511300"/>
                    <a:pt x="1595888" y="1526500"/>
                    <a:pt x="1611058" y="1543050"/>
                  </a:cubicBezTo>
                  <a:cubicBezTo>
                    <a:pt x="1645765" y="1580913"/>
                    <a:pt x="1655542" y="1608155"/>
                    <a:pt x="1696783" y="1628775"/>
                  </a:cubicBezTo>
                  <a:cubicBezTo>
                    <a:pt x="1705763" y="1633265"/>
                    <a:pt x="1715833" y="1635125"/>
                    <a:pt x="1725358" y="1638300"/>
                  </a:cubicBezTo>
                  <a:cubicBezTo>
                    <a:pt x="1734883" y="1584325"/>
                    <a:pt x="1745599" y="1530547"/>
                    <a:pt x="1753933" y="1476375"/>
                  </a:cubicBezTo>
                  <a:cubicBezTo>
                    <a:pt x="1758305" y="1447958"/>
                    <a:pt x="1734747" y="1392161"/>
                    <a:pt x="1763458" y="1390650"/>
                  </a:cubicBezTo>
                  <a:cubicBezTo>
                    <a:pt x="1825912" y="1387363"/>
                    <a:pt x="1874571" y="1450395"/>
                    <a:pt x="1934908" y="1466850"/>
                  </a:cubicBezTo>
                  <a:lnTo>
                    <a:pt x="2039683" y="1495425"/>
                  </a:lnTo>
                  <a:cubicBezTo>
                    <a:pt x="2229816" y="1626142"/>
                    <a:pt x="2157887" y="1548906"/>
                    <a:pt x="2268283" y="1714500"/>
                  </a:cubicBezTo>
                  <a:cubicBezTo>
                    <a:pt x="2271458" y="1689100"/>
                    <a:pt x="2275682" y="1663809"/>
                    <a:pt x="2277808" y="1638300"/>
                  </a:cubicBezTo>
                  <a:cubicBezTo>
                    <a:pt x="2282035" y="1587577"/>
                    <a:pt x="2256794" y="1526619"/>
                    <a:pt x="2287333" y="1485900"/>
                  </a:cubicBezTo>
                  <a:cubicBezTo>
                    <a:pt x="2304372" y="1463182"/>
                    <a:pt x="2339348" y="1509117"/>
                    <a:pt x="2363533" y="1524000"/>
                  </a:cubicBezTo>
                  <a:cubicBezTo>
                    <a:pt x="2516186" y="1617940"/>
                    <a:pt x="2327364" y="1520203"/>
                    <a:pt x="2449258" y="1581150"/>
                  </a:cubicBezTo>
                  <a:cubicBezTo>
                    <a:pt x="2465133" y="1565275"/>
                    <a:pt x="2477074" y="1544090"/>
                    <a:pt x="2496883" y="1533525"/>
                  </a:cubicBezTo>
                  <a:cubicBezTo>
                    <a:pt x="2583030" y="1487580"/>
                    <a:pt x="2637996" y="1508008"/>
                    <a:pt x="2735008" y="1514475"/>
                  </a:cubicBezTo>
                  <a:cubicBezTo>
                    <a:pt x="2778275" y="1525292"/>
                    <a:pt x="2780213" y="1531157"/>
                    <a:pt x="2830258" y="1514475"/>
                  </a:cubicBezTo>
                  <a:cubicBezTo>
                    <a:pt x="2841118" y="1510855"/>
                    <a:pt x="2849308" y="1501775"/>
                    <a:pt x="2858833" y="1495425"/>
                  </a:cubicBezTo>
                  <a:cubicBezTo>
                    <a:pt x="2871765" y="1417833"/>
                    <a:pt x="2879243" y="1419806"/>
                    <a:pt x="2839783" y="1323975"/>
                  </a:cubicBezTo>
                  <a:cubicBezTo>
                    <a:pt x="2832042" y="1305176"/>
                    <a:pt x="2814383" y="1292225"/>
                    <a:pt x="2801683" y="1276350"/>
                  </a:cubicBezTo>
                  <a:cubicBezTo>
                    <a:pt x="2839783" y="1270000"/>
                    <a:pt x="2933257" y="1291848"/>
                    <a:pt x="2915983" y="1257300"/>
                  </a:cubicBezTo>
                  <a:cubicBezTo>
                    <a:pt x="2843060" y="1111455"/>
                    <a:pt x="2772765" y="1092086"/>
                    <a:pt x="2668333" y="1057275"/>
                  </a:cubicBezTo>
                  <a:cubicBezTo>
                    <a:pt x="2681033" y="1047750"/>
                    <a:pt x="2691693" y="1034596"/>
                    <a:pt x="2706433" y="1028700"/>
                  </a:cubicBezTo>
                  <a:cubicBezTo>
                    <a:pt x="2755849" y="1008934"/>
                    <a:pt x="2858833" y="981075"/>
                    <a:pt x="2858833" y="981075"/>
                  </a:cubicBezTo>
                  <a:cubicBezTo>
                    <a:pt x="2846133" y="958850"/>
                    <a:pt x="2835412" y="935370"/>
                    <a:pt x="2820733" y="914400"/>
                  </a:cubicBezTo>
                  <a:cubicBezTo>
                    <a:pt x="2813008" y="903365"/>
                    <a:pt x="2783534" y="896173"/>
                    <a:pt x="2792158" y="885825"/>
                  </a:cubicBezTo>
                  <a:cubicBezTo>
                    <a:pt x="2809524" y="864985"/>
                    <a:pt x="2842958" y="866775"/>
                    <a:pt x="2868358" y="857250"/>
                  </a:cubicBezTo>
                  <a:cubicBezTo>
                    <a:pt x="2852483" y="828675"/>
                    <a:pt x="2839340" y="798401"/>
                    <a:pt x="2820733" y="771525"/>
                  </a:cubicBezTo>
                  <a:cubicBezTo>
                    <a:pt x="2810510" y="756758"/>
                    <a:pt x="2772069" y="747950"/>
                    <a:pt x="2782633" y="733425"/>
                  </a:cubicBezTo>
                  <a:cubicBezTo>
                    <a:pt x="2794687" y="716851"/>
                    <a:pt x="2894344" y="668045"/>
                    <a:pt x="2935033" y="647700"/>
                  </a:cubicBezTo>
                  <a:cubicBezTo>
                    <a:pt x="2925508" y="644525"/>
                    <a:pt x="2907567" y="648154"/>
                    <a:pt x="2906458" y="638175"/>
                  </a:cubicBezTo>
                  <a:cubicBezTo>
                    <a:pt x="2906021" y="634242"/>
                    <a:pt x="2920719" y="547306"/>
                    <a:pt x="2944558" y="533400"/>
                  </a:cubicBezTo>
                  <a:cubicBezTo>
                    <a:pt x="2974096" y="516170"/>
                    <a:pt x="3009222" y="510593"/>
                    <a:pt x="3039808" y="495300"/>
                  </a:cubicBezTo>
                  <a:cubicBezTo>
                    <a:pt x="3054007" y="488200"/>
                    <a:pt x="3066683" y="477950"/>
                    <a:pt x="3077908" y="466725"/>
                  </a:cubicBezTo>
                  <a:cubicBezTo>
                    <a:pt x="3086003" y="458630"/>
                    <a:pt x="3092195" y="454025"/>
                    <a:pt x="3096958" y="40957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A86662F9-9083-0D50-CCF9-333F49EE2840}"/>
                </a:ext>
              </a:extLst>
            </p:cNvPr>
            <p:cNvSpPr/>
            <p:nvPr/>
          </p:nvSpPr>
          <p:spPr>
            <a:xfrm>
              <a:off x="-344078" y="2386894"/>
              <a:ext cx="266700" cy="24596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5E8FB7B3-4FD1-DC09-ECC8-1116E15835AC}"/>
                </a:ext>
              </a:extLst>
            </p:cNvPr>
            <p:cNvSpPr/>
            <p:nvPr/>
          </p:nvSpPr>
          <p:spPr>
            <a:xfrm>
              <a:off x="-2427006" y="3954110"/>
              <a:ext cx="151154" cy="5988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9BDF686-89DB-1B8F-4953-7AF9A038B264}"/>
                </a:ext>
              </a:extLst>
            </p:cNvPr>
            <p:cNvSpPr/>
            <p:nvPr/>
          </p:nvSpPr>
          <p:spPr>
            <a:xfrm>
              <a:off x="-2179356" y="3858860"/>
              <a:ext cx="151154" cy="5988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F3A1ED2-16F7-01E2-C230-9B451B2BC6AA}"/>
                </a:ext>
              </a:extLst>
            </p:cNvPr>
            <p:cNvSpPr/>
            <p:nvPr/>
          </p:nvSpPr>
          <p:spPr>
            <a:xfrm>
              <a:off x="-1931706" y="3754085"/>
              <a:ext cx="151154" cy="5988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21BEA62B-709B-6708-B7AB-CCD873B40B64}"/>
                </a:ext>
              </a:extLst>
            </p:cNvPr>
            <p:cNvSpPr/>
            <p:nvPr/>
          </p:nvSpPr>
          <p:spPr>
            <a:xfrm>
              <a:off x="-1684056" y="3706460"/>
              <a:ext cx="151154" cy="5988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93D462E8-EBAA-1F16-A955-3C1307EF8DB5}"/>
                </a:ext>
              </a:extLst>
            </p:cNvPr>
            <p:cNvSpPr/>
            <p:nvPr/>
          </p:nvSpPr>
          <p:spPr>
            <a:xfrm>
              <a:off x="-1388781" y="3620735"/>
              <a:ext cx="151154" cy="5988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710E70C0-4D21-CC8C-A5CD-372934DF3ABB}"/>
                </a:ext>
              </a:extLst>
            </p:cNvPr>
            <p:cNvSpPr/>
            <p:nvPr/>
          </p:nvSpPr>
          <p:spPr>
            <a:xfrm>
              <a:off x="-1103031" y="3430235"/>
              <a:ext cx="151154" cy="5988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D9FBE18E-75D6-D510-A95D-851E9AF5362C}"/>
                </a:ext>
              </a:extLst>
            </p:cNvPr>
            <p:cNvSpPr/>
            <p:nvPr/>
          </p:nvSpPr>
          <p:spPr>
            <a:xfrm>
              <a:off x="-817281" y="3325460"/>
              <a:ext cx="151154" cy="5988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矢印: 右 53">
            <a:extLst>
              <a:ext uri="{FF2B5EF4-FFF2-40B4-BE49-F238E27FC236}">
                <a16:creationId xmlns:a16="http://schemas.microsoft.com/office/drawing/2014/main" id="{A6C47D02-F84D-3255-0742-DA97C905C624}"/>
              </a:ext>
            </a:extLst>
          </p:cNvPr>
          <p:cNvSpPr/>
          <p:nvPr/>
        </p:nvSpPr>
        <p:spPr>
          <a:xfrm>
            <a:off x="2699807" y="5491563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1174927-72A8-0363-3007-CEC5CFE35A24}"/>
              </a:ext>
            </a:extLst>
          </p:cNvPr>
          <p:cNvGrpSpPr/>
          <p:nvPr/>
        </p:nvGrpSpPr>
        <p:grpSpPr>
          <a:xfrm>
            <a:off x="6307446" y="5198703"/>
            <a:ext cx="1409699" cy="889363"/>
            <a:chOff x="-2952750" y="571500"/>
            <a:chExt cx="3810415" cy="2924175"/>
          </a:xfrm>
        </p:grpSpPr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265018F4-CDD1-B6ED-BE0B-0E941B34413F}"/>
                </a:ext>
              </a:extLst>
            </p:cNvPr>
            <p:cNvSpPr/>
            <p:nvPr/>
          </p:nvSpPr>
          <p:spPr>
            <a:xfrm>
              <a:off x="-2952750" y="571500"/>
              <a:ext cx="3810415" cy="2924175"/>
            </a:xfrm>
            <a:custGeom>
              <a:avLst/>
              <a:gdLst>
                <a:gd name="connsiteX0" fmla="*/ 2305050 w 3810415"/>
                <a:gd name="connsiteY0" fmla="*/ 895350 h 2924175"/>
                <a:gd name="connsiteX1" fmla="*/ 2438400 w 3810415"/>
                <a:gd name="connsiteY1" fmla="*/ 714375 h 2924175"/>
                <a:gd name="connsiteX2" fmla="*/ 2486025 w 3810415"/>
                <a:gd name="connsiteY2" fmla="*/ 647700 h 2924175"/>
                <a:gd name="connsiteX3" fmla="*/ 2514600 w 3810415"/>
                <a:gd name="connsiteY3" fmla="*/ 590550 h 2924175"/>
                <a:gd name="connsiteX4" fmla="*/ 2581275 w 3810415"/>
                <a:gd name="connsiteY4" fmla="*/ 514350 h 2924175"/>
                <a:gd name="connsiteX5" fmla="*/ 2619375 w 3810415"/>
                <a:gd name="connsiteY5" fmla="*/ 447675 h 2924175"/>
                <a:gd name="connsiteX6" fmla="*/ 2647950 w 3810415"/>
                <a:gd name="connsiteY6" fmla="*/ 409575 h 2924175"/>
                <a:gd name="connsiteX7" fmla="*/ 2714625 w 3810415"/>
                <a:gd name="connsiteY7" fmla="*/ 333375 h 2924175"/>
                <a:gd name="connsiteX8" fmla="*/ 2762250 w 3810415"/>
                <a:gd name="connsiteY8" fmla="*/ 190500 h 2924175"/>
                <a:gd name="connsiteX9" fmla="*/ 2790825 w 3810415"/>
                <a:gd name="connsiteY9" fmla="*/ 9525 h 2924175"/>
                <a:gd name="connsiteX10" fmla="*/ 2819400 w 3810415"/>
                <a:gd name="connsiteY10" fmla="*/ 0 h 2924175"/>
                <a:gd name="connsiteX11" fmla="*/ 2924175 w 3810415"/>
                <a:gd name="connsiteY11" fmla="*/ 85725 h 2924175"/>
                <a:gd name="connsiteX12" fmla="*/ 3000375 w 3810415"/>
                <a:gd name="connsiteY12" fmla="*/ 247650 h 2924175"/>
                <a:gd name="connsiteX13" fmla="*/ 3019425 w 3810415"/>
                <a:gd name="connsiteY13" fmla="*/ 323850 h 2924175"/>
                <a:gd name="connsiteX14" fmla="*/ 3048000 w 3810415"/>
                <a:gd name="connsiteY14" fmla="*/ 342900 h 2924175"/>
                <a:gd name="connsiteX15" fmla="*/ 3276600 w 3810415"/>
                <a:gd name="connsiteY15" fmla="*/ 361950 h 2924175"/>
                <a:gd name="connsiteX16" fmla="*/ 3362325 w 3810415"/>
                <a:gd name="connsiteY16" fmla="*/ 371475 h 2924175"/>
                <a:gd name="connsiteX17" fmla="*/ 3486150 w 3810415"/>
                <a:gd name="connsiteY17" fmla="*/ 390525 h 2924175"/>
                <a:gd name="connsiteX18" fmla="*/ 3695700 w 3810415"/>
                <a:gd name="connsiteY18" fmla="*/ 447675 h 2924175"/>
                <a:gd name="connsiteX19" fmla="*/ 3790950 w 3810415"/>
                <a:gd name="connsiteY19" fmla="*/ 485775 h 2924175"/>
                <a:gd name="connsiteX20" fmla="*/ 3810000 w 3810415"/>
                <a:gd name="connsiteY20" fmla="*/ 714375 h 2924175"/>
                <a:gd name="connsiteX21" fmla="*/ 3762375 w 3810415"/>
                <a:gd name="connsiteY21" fmla="*/ 923925 h 2924175"/>
                <a:gd name="connsiteX22" fmla="*/ 3695700 w 3810415"/>
                <a:gd name="connsiteY22" fmla="*/ 962025 h 2924175"/>
                <a:gd name="connsiteX23" fmla="*/ 3209925 w 3810415"/>
                <a:gd name="connsiteY23" fmla="*/ 952500 h 2924175"/>
                <a:gd name="connsiteX24" fmla="*/ 3152775 w 3810415"/>
                <a:gd name="connsiteY24" fmla="*/ 952500 h 2924175"/>
                <a:gd name="connsiteX25" fmla="*/ 2905125 w 3810415"/>
                <a:gd name="connsiteY25" fmla="*/ 1295400 h 2924175"/>
                <a:gd name="connsiteX26" fmla="*/ 2838450 w 3810415"/>
                <a:gd name="connsiteY26" fmla="*/ 1390650 h 2924175"/>
                <a:gd name="connsiteX27" fmla="*/ 2667000 w 3810415"/>
                <a:gd name="connsiteY27" fmla="*/ 1609725 h 2924175"/>
                <a:gd name="connsiteX28" fmla="*/ 2600325 w 3810415"/>
                <a:gd name="connsiteY28" fmla="*/ 1724025 h 2924175"/>
                <a:gd name="connsiteX29" fmla="*/ 2590800 w 3810415"/>
                <a:gd name="connsiteY29" fmla="*/ 1762125 h 2924175"/>
                <a:gd name="connsiteX30" fmla="*/ 2581275 w 3810415"/>
                <a:gd name="connsiteY30" fmla="*/ 1809750 h 2924175"/>
                <a:gd name="connsiteX31" fmla="*/ 2552700 w 3810415"/>
                <a:gd name="connsiteY31" fmla="*/ 1819275 h 2924175"/>
                <a:gd name="connsiteX32" fmla="*/ 2543175 w 3810415"/>
                <a:gd name="connsiteY32" fmla="*/ 1857375 h 2924175"/>
                <a:gd name="connsiteX33" fmla="*/ 2505075 w 3810415"/>
                <a:gd name="connsiteY33" fmla="*/ 1914525 h 2924175"/>
                <a:gd name="connsiteX34" fmla="*/ 2524125 w 3810415"/>
                <a:gd name="connsiteY34" fmla="*/ 1952625 h 2924175"/>
                <a:gd name="connsiteX35" fmla="*/ 2638425 w 3810415"/>
                <a:gd name="connsiteY35" fmla="*/ 2009775 h 2924175"/>
                <a:gd name="connsiteX36" fmla="*/ 3076575 w 3810415"/>
                <a:gd name="connsiteY36" fmla="*/ 2247900 h 2924175"/>
                <a:gd name="connsiteX37" fmla="*/ 3143250 w 3810415"/>
                <a:gd name="connsiteY37" fmla="*/ 2362200 h 2924175"/>
                <a:gd name="connsiteX38" fmla="*/ 3219450 w 3810415"/>
                <a:gd name="connsiteY38" fmla="*/ 2428875 h 2924175"/>
                <a:gd name="connsiteX39" fmla="*/ 3143250 w 3810415"/>
                <a:gd name="connsiteY39" fmla="*/ 2447925 h 2924175"/>
                <a:gd name="connsiteX40" fmla="*/ 3105150 w 3810415"/>
                <a:gd name="connsiteY40" fmla="*/ 2466975 h 2924175"/>
                <a:gd name="connsiteX41" fmla="*/ 3009900 w 3810415"/>
                <a:gd name="connsiteY41" fmla="*/ 2486025 h 2924175"/>
                <a:gd name="connsiteX42" fmla="*/ 2686050 w 3810415"/>
                <a:gd name="connsiteY42" fmla="*/ 2305050 h 2924175"/>
                <a:gd name="connsiteX43" fmla="*/ 2619375 w 3810415"/>
                <a:gd name="connsiteY43" fmla="*/ 2238375 h 2924175"/>
                <a:gd name="connsiteX44" fmla="*/ 2552700 w 3810415"/>
                <a:gd name="connsiteY44" fmla="*/ 2152650 h 2924175"/>
                <a:gd name="connsiteX45" fmla="*/ 2333625 w 3810415"/>
                <a:gd name="connsiteY45" fmla="*/ 2057400 h 2924175"/>
                <a:gd name="connsiteX46" fmla="*/ 2505075 w 3810415"/>
                <a:gd name="connsiteY46" fmla="*/ 2371725 h 2924175"/>
                <a:gd name="connsiteX47" fmla="*/ 2590800 w 3810415"/>
                <a:gd name="connsiteY47" fmla="*/ 2514600 h 2924175"/>
                <a:gd name="connsiteX48" fmla="*/ 2619375 w 3810415"/>
                <a:gd name="connsiteY48" fmla="*/ 2600325 h 2924175"/>
                <a:gd name="connsiteX49" fmla="*/ 2695575 w 3810415"/>
                <a:gd name="connsiteY49" fmla="*/ 2809875 h 2924175"/>
                <a:gd name="connsiteX50" fmla="*/ 2524125 w 3810415"/>
                <a:gd name="connsiteY50" fmla="*/ 2867025 h 2924175"/>
                <a:gd name="connsiteX51" fmla="*/ 2352675 w 3810415"/>
                <a:gd name="connsiteY51" fmla="*/ 2838450 h 2924175"/>
                <a:gd name="connsiteX52" fmla="*/ 2286000 w 3810415"/>
                <a:gd name="connsiteY52" fmla="*/ 2819400 h 2924175"/>
                <a:gd name="connsiteX53" fmla="*/ 2209800 w 3810415"/>
                <a:gd name="connsiteY53" fmla="*/ 2667000 h 2924175"/>
                <a:gd name="connsiteX54" fmla="*/ 2200275 w 3810415"/>
                <a:gd name="connsiteY54" fmla="*/ 2638425 h 2924175"/>
                <a:gd name="connsiteX55" fmla="*/ 2162175 w 3810415"/>
                <a:gd name="connsiteY55" fmla="*/ 2552700 h 2924175"/>
                <a:gd name="connsiteX56" fmla="*/ 2124075 w 3810415"/>
                <a:gd name="connsiteY56" fmla="*/ 2495550 h 2924175"/>
                <a:gd name="connsiteX57" fmla="*/ 2085975 w 3810415"/>
                <a:gd name="connsiteY57" fmla="*/ 2305050 h 2924175"/>
                <a:gd name="connsiteX58" fmla="*/ 2038350 w 3810415"/>
                <a:gd name="connsiteY58" fmla="*/ 2190750 h 2924175"/>
                <a:gd name="connsiteX59" fmla="*/ 2009775 w 3810415"/>
                <a:gd name="connsiteY59" fmla="*/ 2143125 h 2924175"/>
                <a:gd name="connsiteX60" fmla="*/ 2000250 w 3810415"/>
                <a:gd name="connsiteY60" fmla="*/ 2114550 h 2924175"/>
                <a:gd name="connsiteX61" fmla="*/ 1724025 w 3810415"/>
                <a:gd name="connsiteY61" fmla="*/ 2105025 h 2924175"/>
                <a:gd name="connsiteX62" fmla="*/ 1019175 w 3810415"/>
                <a:gd name="connsiteY62" fmla="*/ 2085975 h 2924175"/>
                <a:gd name="connsiteX63" fmla="*/ 981075 w 3810415"/>
                <a:gd name="connsiteY63" fmla="*/ 2057400 h 2924175"/>
                <a:gd name="connsiteX64" fmla="*/ 971550 w 3810415"/>
                <a:gd name="connsiteY64" fmla="*/ 2181225 h 2924175"/>
                <a:gd name="connsiteX65" fmla="*/ 952500 w 3810415"/>
                <a:gd name="connsiteY65" fmla="*/ 2400300 h 2924175"/>
                <a:gd name="connsiteX66" fmla="*/ 923925 w 3810415"/>
                <a:gd name="connsiteY66" fmla="*/ 2619375 h 2924175"/>
                <a:gd name="connsiteX67" fmla="*/ 895350 w 3810415"/>
                <a:gd name="connsiteY67" fmla="*/ 2724150 h 2924175"/>
                <a:gd name="connsiteX68" fmla="*/ 885825 w 3810415"/>
                <a:gd name="connsiteY68" fmla="*/ 2771775 h 2924175"/>
                <a:gd name="connsiteX69" fmla="*/ 876300 w 3810415"/>
                <a:gd name="connsiteY69" fmla="*/ 2876550 h 2924175"/>
                <a:gd name="connsiteX70" fmla="*/ 866775 w 3810415"/>
                <a:gd name="connsiteY70" fmla="*/ 2914650 h 2924175"/>
                <a:gd name="connsiteX71" fmla="*/ 647700 w 3810415"/>
                <a:gd name="connsiteY71" fmla="*/ 2924175 h 2924175"/>
                <a:gd name="connsiteX72" fmla="*/ 514350 w 3810415"/>
                <a:gd name="connsiteY72" fmla="*/ 2914650 h 2924175"/>
                <a:gd name="connsiteX73" fmla="*/ 476250 w 3810415"/>
                <a:gd name="connsiteY73" fmla="*/ 2905125 h 2924175"/>
                <a:gd name="connsiteX74" fmla="*/ 504825 w 3810415"/>
                <a:gd name="connsiteY74" fmla="*/ 2752725 h 2924175"/>
                <a:gd name="connsiteX75" fmla="*/ 542925 w 3810415"/>
                <a:gd name="connsiteY75" fmla="*/ 2695575 h 2924175"/>
                <a:gd name="connsiteX76" fmla="*/ 609600 w 3810415"/>
                <a:gd name="connsiteY76" fmla="*/ 2609850 h 2924175"/>
                <a:gd name="connsiteX77" fmla="*/ 657225 w 3810415"/>
                <a:gd name="connsiteY77" fmla="*/ 2524125 h 2924175"/>
                <a:gd name="connsiteX78" fmla="*/ 762000 w 3810415"/>
                <a:gd name="connsiteY78" fmla="*/ 2324100 h 2924175"/>
                <a:gd name="connsiteX79" fmla="*/ 828675 w 3810415"/>
                <a:gd name="connsiteY79" fmla="*/ 2200275 h 2924175"/>
                <a:gd name="connsiteX80" fmla="*/ 723900 w 3810415"/>
                <a:gd name="connsiteY80" fmla="*/ 2266950 h 2924175"/>
                <a:gd name="connsiteX81" fmla="*/ 523875 w 3810415"/>
                <a:gd name="connsiteY81" fmla="*/ 2514600 h 2924175"/>
                <a:gd name="connsiteX82" fmla="*/ 409575 w 3810415"/>
                <a:gd name="connsiteY82" fmla="*/ 2686050 h 2924175"/>
                <a:gd name="connsiteX83" fmla="*/ 400050 w 3810415"/>
                <a:gd name="connsiteY83" fmla="*/ 2743200 h 2924175"/>
                <a:gd name="connsiteX84" fmla="*/ 200025 w 3810415"/>
                <a:gd name="connsiteY84" fmla="*/ 2600325 h 2924175"/>
                <a:gd name="connsiteX85" fmla="*/ 161925 w 3810415"/>
                <a:gd name="connsiteY85" fmla="*/ 2543175 h 2924175"/>
                <a:gd name="connsiteX86" fmla="*/ 323850 w 3810415"/>
                <a:gd name="connsiteY86" fmla="*/ 2352675 h 2924175"/>
                <a:gd name="connsiteX87" fmla="*/ 428625 w 3810415"/>
                <a:gd name="connsiteY87" fmla="*/ 2200275 h 2924175"/>
                <a:gd name="connsiteX88" fmla="*/ 523875 w 3810415"/>
                <a:gd name="connsiteY88" fmla="*/ 2114550 h 2924175"/>
                <a:gd name="connsiteX89" fmla="*/ 619125 w 3810415"/>
                <a:gd name="connsiteY89" fmla="*/ 2038350 h 2924175"/>
                <a:gd name="connsiteX90" fmla="*/ 695325 w 3810415"/>
                <a:gd name="connsiteY90" fmla="*/ 1952625 h 2924175"/>
                <a:gd name="connsiteX91" fmla="*/ 685800 w 3810415"/>
                <a:gd name="connsiteY91" fmla="*/ 1876425 h 2924175"/>
                <a:gd name="connsiteX92" fmla="*/ 657225 w 3810415"/>
                <a:gd name="connsiteY92" fmla="*/ 1838325 h 2924175"/>
                <a:gd name="connsiteX93" fmla="*/ 619125 w 3810415"/>
                <a:gd name="connsiteY93" fmla="*/ 1781175 h 2924175"/>
                <a:gd name="connsiteX94" fmla="*/ 609600 w 3810415"/>
                <a:gd name="connsiteY94" fmla="*/ 1704975 h 2924175"/>
                <a:gd name="connsiteX95" fmla="*/ 600075 w 3810415"/>
                <a:gd name="connsiteY95" fmla="*/ 1600200 h 2924175"/>
                <a:gd name="connsiteX96" fmla="*/ 590550 w 3810415"/>
                <a:gd name="connsiteY96" fmla="*/ 1685925 h 2924175"/>
                <a:gd name="connsiteX97" fmla="*/ 523875 w 3810415"/>
                <a:gd name="connsiteY97" fmla="*/ 1800225 h 2924175"/>
                <a:gd name="connsiteX98" fmla="*/ 466725 w 3810415"/>
                <a:gd name="connsiteY98" fmla="*/ 1962150 h 2924175"/>
                <a:gd name="connsiteX99" fmla="*/ 381000 w 3810415"/>
                <a:gd name="connsiteY99" fmla="*/ 2143125 h 2924175"/>
                <a:gd name="connsiteX100" fmla="*/ 371475 w 3810415"/>
                <a:gd name="connsiteY100" fmla="*/ 2171700 h 2924175"/>
                <a:gd name="connsiteX101" fmla="*/ 333375 w 3810415"/>
                <a:gd name="connsiteY101" fmla="*/ 2181225 h 2924175"/>
                <a:gd name="connsiteX102" fmla="*/ 238125 w 3810415"/>
                <a:gd name="connsiteY102" fmla="*/ 2238375 h 2924175"/>
                <a:gd name="connsiteX103" fmla="*/ 123825 w 3810415"/>
                <a:gd name="connsiteY103" fmla="*/ 2095500 h 2924175"/>
                <a:gd name="connsiteX104" fmla="*/ 0 w 3810415"/>
                <a:gd name="connsiteY104" fmla="*/ 1876425 h 2924175"/>
                <a:gd name="connsiteX105" fmla="*/ 304800 w 3810415"/>
                <a:gd name="connsiteY105" fmla="*/ 1590675 h 2924175"/>
                <a:gd name="connsiteX106" fmla="*/ 447675 w 3810415"/>
                <a:gd name="connsiteY106" fmla="*/ 1447800 h 2924175"/>
                <a:gd name="connsiteX107" fmla="*/ 571500 w 3810415"/>
                <a:gd name="connsiteY107" fmla="*/ 1276350 h 2924175"/>
                <a:gd name="connsiteX108" fmla="*/ 638175 w 3810415"/>
                <a:gd name="connsiteY108" fmla="*/ 1171575 h 2924175"/>
                <a:gd name="connsiteX109" fmla="*/ 704850 w 3810415"/>
                <a:gd name="connsiteY109" fmla="*/ 1152525 h 2924175"/>
                <a:gd name="connsiteX110" fmla="*/ 781050 w 3810415"/>
                <a:gd name="connsiteY110" fmla="*/ 1143000 h 2924175"/>
                <a:gd name="connsiteX111" fmla="*/ 838200 w 3810415"/>
                <a:gd name="connsiteY111" fmla="*/ 1133475 h 2924175"/>
                <a:gd name="connsiteX112" fmla="*/ 828675 w 3810415"/>
                <a:gd name="connsiteY112" fmla="*/ 990600 h 2924175"/>
                <a:gd name="connsiteX113" fmla="*/ 914400 w 3810415"/>
                <a:gd name="connsiteY113" fmla="*/ 981075 h 2924175"/>
                <a:gd name="connsiteX114" fmla="*/ 1066800 w 3810415"/>
                <a:gd name="connsiteY114" fmla="*/ 1228725 h 2924175"/>
                <a:gd name="connsiteX115" fmla="*/ 1076325 w 3810415"/>
                <a:gd name="connsiteY115" fmla="*/ 714375 h 2924175"/>
                <a:gd name="connsiteX116" fmla="*/ 1133475 w 3810415"/>
                <a:gd name="connsiteY116" fmla="*/ 876300 h 2924175"/>
                <a:gd name="connsiteX117" fmla="*/ 1343025 w 3810415"/>
                <a:gd name="connsiteY117" fmla="*/ 1257300 h 2924175"/>
                <a:gd name="connsiteX118" fmla="*/ 1352550 w 3810415"/>
                <a:gd name="connsiteY118" fmla="*/ 1009650 h 2924175"/>
                <a:gd name="connsiteX119" fmla="*/ 1371600 w 3810415"/>
                <a:gd name="connsiteY119" fmla="*/ 866775 h 2924175"/>
                <a:gd name="connsiteX120" fmla="*/ 1514475 w 3810415"/>
                <a:gd name="connsiteY120" fmla="*/ 990600 h 2924175"/>
                <a:gd name="connsiteX121" fmla="*/ 1704975 w 3810415"/>
                <a:gd name="connsiteY121" fmla="*/ 1219200 h 2924175"/>
                <a:gd name="connsiteX122" fmla="*/ 1724025 w 3810415"/>
                <a:gd name="connsiteY122" fmla="*/ 876300 h 2924175"/>
                <a:gd name="connsiteX123" fmla="*/ 1704975 w 3810415"/>
                <a:gd name="connsiteY123" fmla="*/ 790575 h 2924175"/>
                <a:gd name="connsiteX124" fmla="*/ 1819275 w 3810415"/>
                <a:gd name="connsiteY124" fmla="*/ 866775 h 2924175"/>
                <a:gd name="connsiteX125" fmla="*/ 1952625 w 3810415"/>
                <a:gd name="connsiteY125" fmla="*/ 1009650 h 2924175"/>
                <a:gd name="connsiteX126" fmla="*/ 1971675 w 3810415"/>
                <a:gd name="connsiteY126" fmla="*/ 971550 h 2924175"/>
                <a:gd name="connsiteX127" fmla="*/ 1981200 w 3810415"/>
                <a:gd name="connsiteY127" fmla="*/ 828675 h 2924175"/>
                <a:gd name="connsiteX128" fmla="*/ 2047875 w 3810415"/>
                <a:gd name="connsiteY128" fmla="*/ 790575 h 2924175"/>
                <a:gd name="connsiteX129" fmla="*/ 2228850 w 3810415"/>
                <a:gd name="connsiteY129" fmla="*/ 885825 h 2924175"/>
                <a:gd name="connsiteX130" fmla="*/ 2352675 w 3810415"/>
                <a:gd name="connsiteY130" fmla="*/ 1047750 h 2924175"/>
                <a:gd name="connsiteX131" fmla="*/ 2314575 w 3810415"/>
                <a:gd name="connsiteY131" fmla="*/ 885825 h 2924175"/>
                <a:gd name="connsiteX132" fmla="*/ 2314575 w 3810415"/>
                <a:gd name="connsiteY132" fmla="*/ 828675 h 2924175"/>
                <a:gd name="connsiteX133" fmla="*/ 2343150 w 3810415"/>
                <a:gd name="connsiteY133" fmla="*/ 866775 h 2924175"/>
                <a:gd name="connsiteX134" fmla="*/ 2276475 w 3810415"/>
                <a:gd name="connsiteY134" fmla="*/ 676275 h 2924175"/>
                <a:gd name="connsiteX135" fmla="*/ 2266950 w 3810415"/>
                <a:gd name="connsiteY135" fmla="*/ 638175 h 2924175"/>
                <a:gd name="connsiteX136" fmla="*/ 2343150 w 3810415"/>
                <a:gd name="connsiteY136" fmla="*/ 695325 h 2924175"/>
                <a:gd name="connsiteX137" fmla="*/ 2390775 w 3810415"/>
                <a:gd name="connsiteY137" fmla="*/ 723900 h 2924175"/>
                <a:gd name="connsiteX138" fmla="*/ 2438400 w 3810415"/>
                <a:gd name="connsiteY138" fmla="*/ 600075 h 2924175"/>
                <a:gd name="connsiteX139" fmla="*/ 2524125 w 3810415"/>
                <a:gd name="connsiteY139" fmla="*/ 647700 h 2924175"/>
                <a:gd name="connsiteX140" fmla="*/ 2628900 w 3810415"/>
                <a:gd name="connsiteY140" fmla="*/ 685800 h 2924175"/>
                <a:gd name="connsiteX141" fmla="*/ 2562225 w 3810415"/>
                <a:gd name="connsiteY141" fmla="*/ 581025 h 2924175"/>
                <a:gd name="connsiteX142" fmla="*/ 2476500 w 3810415"/>
                <a:gd name="connsiteY142" fmla="*/ 485775 h 2924175"/>
                <a:gd name="connsiteX143" fmla="*/ 2457450 w 3810415"/>
                <a:gd name="connsiteY143" fmla="*/ 457200 h 2924175"/>
                <a:gd name="connsiteX144" fmla="*/ 2590800 w 3810415"/>
                <a:gd name="connsiteY144" fmla="*/ 485775 h 2924175"/>
                <a:gd name="connsiteX145" fmla="*/ 2657475 w 3810415"/>
                <a:gd name="connsiteY145" fmla="*/ 523875 h 2924175"/>
                <a:gd name="connsiteX146" fmla="*/ 2705100 w 3810415"/>
                <a:gd name="connsiteY146" fmla="*/ 542925 h 2924175"/>
                <a:gd name="connsiteX147" fmla="*/ 2695575 w 3810415"/>
                <a:gd name="connsiteY147" fmla="*/ 514350 h 2924175"/>
                <a:gd name="connsiteX148" fmla="*/ 2667000 w 3810415"/>
                <a:gd name="connsiteY148" fmla="*/ 485775 h 2924175"/>
                <a:gd name="connsiteX149" fmla="*/ 2609850 w 3810415"/>
                <a:gd name="connsiteY149" fmla="*/ 409575 h 2924175"/>
                <a:gd name="connsiteX150" fmla="*/ 2571750 w 3810415"/>
                <a:gd name="connsiteY150" fmla="*/ 390525 h 2924175"/>
                <a:gd name="connsiteX151" fmla="*/ 2667000 w 3810415"/>
                <a:gd name="connsiteY151" fmla="*/ 371475 h 2924175"/>
                <a:gd name="connsiteX152" fmla="*/ 2705100 w 3810415"/>
                <a:gd name="connsiteY152" fmla="*/ 381000 h 2924175"/>
                <a:gd name="connsiteX153" fmla="*/ 2724150 w 3810415"/>
                <a:gd name="connsiteY153" fmla="*/ 42862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810415" h="2924175">
                  <a:moveTo>
                    <a:pt x="2305050" y="895350"/>
                  </a:moveTo>
                  <a:cubicBezTo>
                    <a:pt x="2394660" y="805740"/>
                    <a:pt x="2329661" y="877484"/>
                    <a:pt x="2438400" y="714375"/>
                  </a:cubicBezTo>
                  <a:cubicBezTo>
                    <a:pt x="2453550" y="691650"/>
                    <a:pt x="2471711" y="670961"/>
                    <a:pt x="2486025" y="647700"/>
                  </a:cubicBezTo>
                  <a:cubicBezTo>
                    <a:pt x="2497188" y="629561"/>
                    <a:pt x="2503165" y="608519"/>
                    <a:pt x="2514600" y="590550"/>
                  </a:cubicBezTo>
                  <a:cubicBezTo>
                    <a:pt x="2555766" y="525861"/>
                    <a:pt x="2541869" y="561637"/>
                    <a:pt x="2581275" y="514350"/>
                  </a:cubicBezTo>
                  <a:cubicBezTo>
                    <a:pt x="2607493" y="482889"/>
                    <a:pt x="2596084" y="484940"/>
                    <a:pt x="2619375" y="447675"/>
                  </a:cubicBezTo>
                  <a:cubicBezTo>
                    <a:pt x="2627789" y="434213"/>
                    <a:pt x="2637403" y="421440"/>
                    <a:pt x="2647950" y="409575"/>
                  </a:cubicBezTo>
                  <a:cubicBezTo>
                    <a:pt x="2662720" y="392959"/>
                    <a:pt x="2704002" y="360691"/>
                    <a:pt x="2714625" y="333375"/>
                  </a:cubicBezTo>
                  <a:cubicBezTo>
                    <a:pt x="2732820" y="286587"/>
                    <a:pt x="2762250" y="190500"/>
                    <a:pt x="2762250" y="190500"/>
                  </a:cubicBezTo>
                  <a:cubicBezTo>
                    <a:pt x="2763020" y="178949"/>
                    <a:pt x="2753315" y="47035"/>
                    <a:pt x="2790825" y="9525"/>
                  </a:cubicBezTo>
                  <a:cubicBezTo>
                    <a:pt x="2797925" y="2425"/>
                    <a:pt x="2809875" y="3175"/>
                    <a:pt x="2819400" y="0"/>
                  </a:cubicBezTo>
                  <a:cubicBezTo>
                    <a:pt x="2854325" y="28575"/>
                    <a:pt x="2907976" y="43608"/>
                    <a:pt x="2924175" y="85725"/>
                  </a:cubicBezTo>
                  <a:cubicBezTo>
                    <a:pt x="2977499" y="224367"/>
                    <a:pt x="2945266" y="174172"/>
                    <a:pt x="3000375" y="247650"/>
                  </a:cubicBezTo>
                  <a:cubicBezTo>
                    <a:pt x="3006725" y="273050"/>
                    <a:pt x="3007716" y="300432"/>
                    <a:pt x="3019425" y="323850"/>
                  </a:cubicBezTo>
                  <a:cubicBezTo>
                    <a:pt x="3024545" y="334089"/>
                    <a:pt x="3036676" y="341222"/>
                    <a:pt x="3048000" y="342900"/>
                  </a:cubicBezTo>
                  <a:cubicBezTo>
                    <a:pt x="3123639" y="354106"/>
                    <a:pt x="3200450" y="355027"/>
                    <a:pt x="3276600" y="361950"/>
                  </a:cubicBezTo>
                  <a:cubicBezTo>
                    <a:pt x="3305233" y="364553"/>
                    <a:pt x="3333771" y="368116"/>
                    <a:pt x="3362325" y="371475"/>
                  </a:cubicBezTo>
                  <a:cubicBezTo>
                    <a:pt x="3401680" y="376105"/>
                    <a:pt x="3446887" y="380346"/>
                    <a:pt x="3486150" y="390525"/>
                  </a:cubicBezTo>
                  <a:cubicBezTo>
                    <a:pt x="3556234" y="408695"/>
                    <a:pt x="3626595" y="426080"/>
                    <a:pt x="3695700" y="447675"/>
                  </a:cubicBezTo>
                  <a:cubicBezTo>
                    <a:pt x="3728339" y="457875"/>
                    <a:pt x="3790950" y="485775"/>
                    <a:pt x="3790950" y="485775"/>
                  </a:cubicBezTo>
                  <a:cubicBezTo>
                    <a:pt x="3809541" y="578732"/>
                    <a:pt x="3810000" y="569112"/>
                    <a:pt x="3810000" y="714375"/>
                  </a:cubicBezTo>
                  <a:cubicBezTo>
                    <a:pt x="3810000" y="785163"/>
                    <a:pt x="3818135" y="868165"/>
                    <a:pt x="3762375" y="923925"/>
                  </a:cubicBezTo>
                  <a:cubicBezTo>
                    <a:pt x="3744275" y="942025"/>
                    <a:pt x="3717925" y="949325"/>
                    <a:pt x="3695700" y="962025"/>
                  </a:cubicBezTo>
                  <a:lnTo>
                    <a:pt x="3209925" y="952500"/>
                  </a:lnTo>
                  <a:cubicBezTo>
                    <a:pt x="3141345" y="949960"/>
                    <a:pt x="3221355" y="929640"/>
                    <a:pt x="3152775" y="952500"/>
                  </a:cubicBezTo>
                  <a:cubicBezTo>
                    <a:pt x="3086442" y="1151498"/>
                    <a:pt x="3151758" y="991220"/>
                    <a:pt x="2905125" y="1295400"/>
                  </a:cubicBezTo>
                  <a:cubicBezTo>
                    <a:pt x="2880717" y="1325504"/>
                    <a:pt x="2862394" y="1360176"/>
                    <a:pt x="2838450" y="1390650"/>
                  </a:cubicBezTo>
                  <a:cubicBezTo>
                    <a:pt x="2560402" y="1744529"/>
                    <a:pt x="2764539" y="1456449"/>
                    <a:pt x="2667000" y="1609725"/>
                  </a:cubicBezTo>
                  <a:cubicBezTo>
                    <a:pt x="2635713" y="1658891"/>
                    <a:pt x="2621811" y="1670310"/>
                    <a:pt x="2600325" y="1724025"/>
                  </a:cubicBezTo>
                  <a:cubicBezTo>
                    <a:pt x="2595463" y="1736180"/>
                    <a:pt x="2593640" y="1749346"/>
                    <a:pt x="2590800" y="1762125"/>
                  </a:cubicBezTo>
                  <a:cubicBezTo>
                    <a:pt x="2587288" y="1777929"/>
                    <a:pt x="2590255" y="1796280"/>
                    <a:pt x="2581275" y="1809750"/>
                  </a:cubicBezTo>
                  <a:cubicBezTo>
                    <a:pt x="2575706" y="1818104"/>
                    <a:pt x="2562225" y="1816100"/>
                    <a:pt x="2552700" y="1819275"/>
                  </a:cubicBezTo>
                  <a:cubicBezTo>
                    <a:pt x="2549525" y="1831975"/>
                    <a:pt x="2549029" y="1845666"/>
                    <a:pt x="2543175" y="1857375"/>
                  </a:cubicBezTo>
                  <a:cubicBezTo>
                    <a:pt x="2532936" y="1877853"/>
                    <a:pt x="2509565" y="1892074"/>
                    <a:pt x="2505075" y="1914525"/>
                  </a:cubicBezTo>
                  <a:cubicBezTo>
                    <a:pt x="2502290" y="1928448"/>
                    <a:pt x="2512571" y="1944372"/>
                    <a:pt x="2524125" y="1952625"/>
                  </a:cubicBezTo>
                  <a:cubicBezTo>
                    <a:pt x="2558788" y="1977384"/>
                    <a:pt x="2599499" y="1992475"/>
                    <a:pt x="2638425" y="2009775"/>
                  </a:cubicBezTo>
                  <a:cubicBezTo>
                    <a:pt x="3020835" y="2179735"/>
                    <a:pt x="2857167" y="2062247"/>
                    <a:pt x="3076575" y="2247900"/>
                  </a:cubicBezTo>
                  <a:cubicBezTo>
                    <a:pt x="3098800" y="2286000"/>
                    <a:pt x="3115918" y="2327580"/>
                    <a:pt x="3143250" y="2362200"/>
                  </a:cubicBezTo>
                  <a:cubicBezTo>
                    <a:pt x="3164163" y="2388690"/>
                    <a:pt x="3219450" y="2395124"/>
                    <a:pt x="3219450" y="2428875"/>
                  </a:cubicBezTo>
                  <a:cubicBezTo>
                    <a:pt x="3219450" y="2455057"/>
                    <a:pt x="3168088" y="2439646"/>
                    <a:pt x="3143250" y="2447925"/>
                  </a:cubicBezTo>
                  <a:cubicBezTo>
                    <a:pt x="3129780" y="2452415"/>
                    <a:pt x="3118803" y="2463074"/>
                    <a:pt x="3105150" y="2466975"/>
                  </a:cubicBezTo>
                  <a:cubicBezTo>
                    <a:pt x="3074017" y="2475870"/>
                    <a:pt x="3041650" y="2479675"/>
                    <a:pt x="3009900" y="2486025"/>
                  </a:cubicBezTo>
                  <a:cubicBezTo>
                    <a:pt x="2901950" y="2425700"/>
                    <a:pt x="2773492" y="2392492"/>
                    <a:pt x="2686050" y="2305050"/>
                  </a:cubicBezTo>
                  <a:cubicBezTo>
                    <a:pt x="2663825" y="2282825"/>
                    <a:pt x="2640072" y="2262029"/>
                    <a:pt x="2619375" y="2238375"/>
                  </a:cubicBezTo>
                  <a:cubicBezTo>
                    <a:pt x="2595537" y="2211131"/>
                    <a:pt x="2585416" y="2168147"/>
                    <a:pt x="2552700" y="2152650"/>
                  </a:cubicBezTo>
                  <a:cubicBezTo>
                    <a:pt x="2359894" y="2061321"/>
                    <a:pt x="2436483" y="2083114"/>
                    <a:pt x="2333625" y="2057400"/>
                  </a:cubicBezTo>
                  <a:cubicBezTo>
                    <a:pt x="2390775" y="2162175"/>
                    <a:pt x="2443671" y="2269385"/>
                    <a:pt x="2505075" y="2371725"/>
                  </a:cubicBezTo>
                  <a:cubicBezTo>
                    <a:pt x="2533650" y="2419350"/>
                    <a:pt x="2565962" y="2464924"/>
                    <a:pt x="2590800" y="2514600"/>
                  </a:cubicBezTo>
                  <a:cubicBezTo>
                    <a:pt x="2604270" y="2541541"/>
                    <a:pt x="2608652" y="2572178"/>
                    <a:pt x="2619375" y="2600325"/>
                  </a:cubicBezTo>
                  <a:cubicBezTo>
                    <a:pt x="2698927" y="2809149"/>
                    <a:pt x="2639738" y="2623752"/>
                    <a:pt x="2695575" y="2809875"/>
                  </a:cubicBezTo>
                  <a:cubicBezTo>
                    <a:pt x="2669999" y="2820106"/>
                    <a:pt x="2561543" y="2868464"/>
                    <a:pt x="2524125" y="2867025"/>
                  </a:cubicBezTo>
                  <a:cubicBezTo>
                    <a:pt x="2466229" y="2864798"/>
                    <a:pt x="2409679" y="2848814"/>
                    <a:pt x="2352675" y="2838450"/>
                  </a:cubicBezTo>
                  <a:cubicBezTo>
                    <a:pt x="2326363" y="2833666"/>
                    <a:pt x="2310483" y="2827561"/>
                    <a:pt x="2286000" y="2819400"/>
                  </a:cubicBezTo>
                  <a:cubicBezTo>
                    <a:pt x="2218199" y="2661198"/>
                    <a:pt x="2304789" y="2856977"/>
                    <a:pt x="2209800" y="2667000"/>
                  </a:cubicBezTo>
                  <a:cubicBezTo>
                    <a:pt x="2205310" y="2658020"/>
                    <a:pt x="2204137" y="2647693"/>
                    <a:pt x="2200275" y="2638425"/>
                  </a:cubicBezTo>
                  <a:cubicBezTo>
                    <a:pt x="2188248" y="2609560"/>
                    <a:pt x="2176890" y="2580291"/>
                    <a:pt x="2162175" y="2552700"/>
                  </a:cubicBezTo>
                  <a:cubicBezTo>
                    <a:pt x="2151401" y="2532498"/>
                    <a:pt x="2136775" y="2514600"/>
                    <a:pt x="2124075" y="2495550"/>
                  </a:cubicBezTo>
                  <a:lnTo>
                    <a:pt x="2085975" y="2305050"/>
                  </a:lnTo>
                  <a:cubicBezTo>
                    <a:pt x="2064680" y="2198575"/>
                    <a:pt x="2093866" y="2227761"/>
                    <a:pt x="2038350" y="2190750"/>
                  </a:cubicBezTo>
                  <a:cubicBezTo>
                    <a:pt x="2028825" y="2174875"/>
                    <a:pt x="2018054" y="2159684"/>
                    <a:pt x="2009775" y="2143125"/>
                  </a:cubicBezTo>
                  <a:cubicBezTo>
                    <a:pt x="2005285" y="2134145"/>
                    <a:pt x="2010202" y="2115877"/>
                    <a:pt x="2000250" y="2114550"/>
                  </a:cubicBezTo>
                  <a:cubicBezTo>
                    <a:pt x="1908928" y="2102374"/>
                    <a:pt x="1816116" y="2107707"/>
                    <a:pt x="1724025" y="2105025"/>
                  </a:cubicBezTo>
                  <a:lnTo>
                    <a:pt x="1019175" y="2085975"/>
                  </a:lnTo>
                  <a:cubicBezTo>
                    <a:pt x="1006475" y="2076450"/>
                    <a:pt x="988175" y="2043201"/>
                    <a:pt x="981075" y="2057400"/>
                  </a:cubicBezTo>
                  <a:cubicBezTo>
                    <a:pt x="962562" y="2094427"/>
                    <a:pt x="974988" y="2139971"/>
                    <a:pt x="971550" y="2181225"/>
                  </a:cubicBezTo>
                  <a:cubicBezTo>
                    <a:pt x="965463" y="2254272"/>
                    <a:pt x="960421" y="2327429"/>
                    <a:pt x="952500" y="2400300"/>
                  </a:cubicBezTo>
                  <a:cubicBezTo>
                    <a:pt x="944542" y="2473512"/>
                    <a:pt x="936723" y="2546852"/>
                    <a:pt x="923925" y="2619375"/>
                  </a:cubicBezTo>
                  <a:cubicBezTo>
                    <a:pt x="917634" y="2655025"/>
                    <a:pt x="904130" y="2689030"/>
                    <a:pt x="895350" y="2724150"/>
                  </a:cubicBezTo>
                  <a:cubicBezTo>
                    <a:pt x="891423" y="2739856"/>
                    <a:pt x="889000" y="2755900"/>
                    <a:pt x="885825" y="2771775"/>
                  </a:cubicBezTo>
                  <a:cubicBezTo>
                    <a:pt x="882650" y="2806700"/>
                    <a:pt x="880935" y="2841789"/>
                    <a:pt x="876300" y="2876550"/>
                  </a:cubicBezTo>
                  <a:cubicBezTo>
                    <a:pt x="874570" y="2889526"/>
                    <a:pt x="879591" y="2911980"/>
                    <a:pt x="866775" y="2914650"/>
                  </a:cubicBezTo>
                  <a:cubicBezTo>
                    <a:pt x="795217" y="2929558"/>
                    <a:pt x="720725" y="2921000"/>
                    <a:pt x="647700" y="2924175"/>
                  </a:cubicBezTo>
                  <a:cubicBezTo>
                    <a:pt x="603250" y="2921000"/>
                    <a:pt x="558641" y="2919571"/>
                    <a:pt x="514350" y="2914650"/>
                  </a:cubicBezTo>
                  <a:cubicBezTo>
                    <a:pt x="501339" y="2913204"/>
                    <a:pt x="477019" y="2918193"/>
                    <a:pt x="476250" y="2905125"/>
                  </a:cubicBezTo>
                  <a:cubicBezTo>
                    <a:pt x="473215" y="2853529"/>
                    <a:pt x="489154" y="2801977"/>
                    <a:pt x="504825" y="2752725"/>
                  </a:cubicBezTo>
                  <a:cubicBezTo>
                    <a:pt x="511767" y="2730908"/>
                    <a:pt x="529386" y="2714038"/>
                    <a:pt x="542925" y="2695575"/>
                  </a:cubicBezTo>
                  <a:cubicBezTo>
                    <a:pt x="564333" y="2666383"/>
                    <a:pt x="589520" y="2639971"/>
                    <a:pt x="609600" y="2609850"/>
                  </a:cubicBezTo>
                  <a:cubicBezTo>
                    <a:pt x="627732" y="2582651"/>
                    <a:pt x="641842" y="2552968"/>
                    <a:pt x="657225" y="2524125"/>
                  </a:cubicBezTo>
                  <a:cubicBezTo>
                    <a:pt x="692645" y="2457712"/>
                    <a:pt x="726580" y="2390513"/>
                    <a:pt x="762000" y="2324100"/>
                  </a:cubicBezTo>
                  <a:cubicBezTo>
                    <a:pt x="849233" y="2160538"/>
                    <a:pt x="780797" y="2296031"/>
                    <a:pt x="828675" y="2200275"/>
                  </a:cubicBezTo>
                  <a:cubicBezTo>
                    <a:pt x="805838" y="2131764"/>
                    <a:pt x="822282" y="2152699"/>
                    <a:pt x="723900" y="2266950"/>
                  </a:cubicBezTo>
                  <a:cubicBezTo>
                    <a:pt x="654659" y="2347359"/>
                    <a:pt x="587543" y="2429709"/>
                    <a:pt x="523875" y="2514600"/>
                  </a:cubicBezTo>
                  <a:cubicBezTo>
                    <a:pt x="482664" y="2569549"/>
                    <a:pt x="409575" y="2686050"/>
                    <a:pt x="409575" y="2686050"/>
                  </a:cubicBezTo>
                  <a:cubicBezTo>
                    <a:pt x="406400" y="2705100"/>
                    <a:pt x="408042" y="2725618"/>
                    <a:pt x="400050" y="2743200"/>
                  </a:cubicBezTo>
                  <a:cubicBezTo>
                    <a:pt x="336772" y="2882411"/>
                    <a:pt x="264907" y="2697648"/>
                    <a:pt x="200025" y="2600325"/>
                  </a:cubicBezTo>
                  <a:lnTo>
                    <a:pt x="161925" y="2543175"/>
                  </a:lnTo>
                  <a:cubicBezTo>
                    <a:pt x="132550" y="2425676"/>
                    <a:pt x="150235" y="2544250"/>
                    <a:pt x="323850" y="2352675"/>
                  </a:cubicBezTo>
                  <a:cubicBezTo>
                    <a:pt x="365247" y="2306995"/>
                    <a:pt x="382803" y="2241515"/>
                    <a:pt x="428625" y="2200275"/>
                  </a:cubicBezTo>
                  <a:cubicBezTo>
                    <a:pt x="460375" y="2171700"/>
                    <a:pt x="491329" y="2142214"/>
                    <a:pt x="523875" y="2114550"/>
                  </a:cubicBezTo>
                  <a:cubicBezTo>
                    <a:pt x="554855" y="2088217"/>
                    <a:pt x="589565" y="2066268"/>
                    <a:pt x="619125" y="2038350"/>
                  </a:cubicBezTo>
                  <a:cubicBezTo>
                    <a:pt x="646920" y="2012099"/>
                    <a:pt x="669925" y="1981200"/>
                    <a:pt x="695325" y="1952625"/>
                  </a:cubicBezTo>
                  <a:cubicBezTo>
                    <a:pt x="692150" y="1927225"/>
                    <a:pt x="693895" y="1900709"/>
                    <a:pt x="685800" y="1876425"/>
                  </a:cubicBezTo>
                  <a:cubicBezTo>
                    <a:pt x="680780" y="1861365"/>
                    <a:pt x="666329" y="1851330"/>
                    <a:pt x="657225" y="1838325"/>
                  </a:cubicBezTo>
                  <a:cubicBezTo>
                    <a:pt x="644095" y="1819568"/>
                    <a:pt x="631825" y="1800225"/>
                    <a:pt x="619125" y="1781175"/>
                  </a:cubicBezTo>
                  <a:cubicBezTo>
                    <a:pt x="615950" y="1755775"/>
                    <a:pt x="612280" y="1730432"/>
                    <a:pt x="609600" y="1704975"/>
                  </a:cubicBezTo>
                  <a:cubicBezTo>
                    <a:pt x="605929" y="1670099"/>
                    <a:pt x="624873" y="1624998"/>
                    <a:pt x="600075" y="1600200"/>
                  </a:cubicBezTo>
                  <a:cubicBezTo>
                    <a:pt x="579745" y="1579870"/>
                    <a:pt x="600785" y="1659058"/>
                    <a:pt x="590550" y="1685925"/>
                  </a:cubicBezTo>
                  <a:cubicBezTo>
                    <a:pt x="574848" y="1727144"/>
                    <a:pt x="541918" y="1759976"/>
                    <a:pt x="523875" y="1800225"/>
                  </a:cubicBezTo>
                  <a:cubicBezTo>
                    <a:pt x="500461" y="1852455"/>
                    <a:pt x="486286" y="1908358"/>
                    <a:pt x="466725" y="1962150"/>
                  </a:cubicBezTo>
                  <a:cubicBezTo>
                    <a:pt x="439107" y="2038100"/>
                    <a:pt x="426579" y="2046270"/>
                    <a:pt x="381000" y="2143125"/>
                  </a:cubicBezTo>
                  <a:cubicBezTo>
                    <a:pt x="376725" y="2152210"/>
                    <a:pt x="379315" y="2165428"/>
                    <a:pt x="371475" y="2171700"/>
                  </a:cubicBezTo>
                  <a:cubicBezTo>
                    <a:pt x="361253" y="2179878"/>
                    <a:pt x="346075" y="2178050"/>
                    <a:pt x="333375" y="2181225"/>
                  </a:cubicBezTo>
                  <a:cubicBezTo>
                    <a:pt x="301625" y="2200275"/>
                    <a:pt x="272395" y="2252394"/>
                    <a:pt x="238125" y="2238375"/>
                  </a:cubicBezTo>
                  <a:cubicBezTo>
                    <a:pt x="181676" y="2215282"/>
                    <a:pt x="159123" y="2145238"/>
                    <a:pt x="123825" y="2095500"/>
                  </a:cubicBezTo>
                  <a:cubicBezTo>
                    <a:pt x="38081" y="1974679"/>
                    <a:pt x="43163" y="1977139"/>
                    <a:pt x="0" y="1876425"/>
                  </a:cubicBezTo>
                  <a:lnTo>
                    <a:pt x="304800" y="1590675"/>
                  </a:lnTo>
                  <a:cubicBezTo>
                    <a:pt x="353449" y="1544096"/>
                    <a:pt x="408241" y="1502401"/>
                    <a:pt x="447675" y="1447800"/>
                  </a:cubicBezTo>
                  <a:cubicBezTo>
                    <a:pt x="488950" y="1390650"/>
                    <a:pt x="531477" y="1334384"/>
                    <a:pt x="571500" y="1276350"/>
                  </a:cubicBezTo>
                  <a:cubicBezTo>
                    <a:pt x="595002" y="1242272"/>
                    <a:pt x="598371" y="1182948"/>
                    <a:pt x="638175" y="1171575"/>
                  </a:cubicBezTo>
                  <a:cubicBezTo>
                    <a:pt x="660400" y="1165225"/>
                    <a:pt x="682185" y="1157058"/>
                    <a:pt x="704850" y="1152525"/>
                  </a:cubicBezTo>
                  <a:cubicBezTo>
                    <a:pt x="729951" y="1147505"/>
                    <a:pt x="755710" y="1146620"/>
                    <a:pt x="781050" y="1143000"/>
                  </a:cubicBezTo>
                  <a:cubicBezTo>
                    <a:pt x="800169" y="1140269"/>
                    <a:pt x="819150" y="1136650"/>
                    <a:pt x="838200" y="1133475"/>
                  </a:cubicBezTo>
                  <a:cubicBezTo>
                    <a:pt x="835025" y="1085850"/>
                    <a:pt x="807329" y="1033292"/>
                    <a:pt x="828675" y="990600"/>
                  </a:cubicBezTo>
                  <a:cubicBezTo>
                    <a:pt x="841533" y="964884"/>
                    <a:pt x="893206" y="961647"/>
                    <a:pt x="914400" y="981075"/>
                  </a:cubicBezTo>
                  <a:cubicBezTo>
                    <a:pt x="1018845" y="1076816"/>
                    <a:pt x="1034763" y="1132613"/>
                    <a:pt x="1066800" y="1228725"/>
                  </a:cubicBezTo>
                  <a:cubicBezTo>
                    <a:pt x="1069975" y="1057275"/>
                    <a:pt x="1044448" y="882866"/>
                    <a:pt x="1076325" y="714375"/>
                  </a:cubicBezTo>
                  <a:cubicBezTo>
                    <a:pt x="1086965" y="658135"/>
                    <a:pt x="1111373" y="823501"/>
                    <a:pt x="1133475" y="876300"/>
                  </a:cubicBezTo>
                  <a:cubicBezTo>
                    <a:pt x="1239837" y="1130386"/>
                    <a:pt x="1213453" y="1075899"/>
                    <a:pt x="1343025" y="1257300"/>
                  </a:cubicBezTo>
                  <a:cubicBezTo>
                    <a:pt x="1346200" y="1174750"/>
                    <a:pt x="1346521" y="1092041"/>
                    <a:pt x="1352550" y="1009650"/>
                  </a:cubicBezTo>
                  <a:cubicBezTo>
                    <a:pt x="1356056" y="961732"/>
                    <a:pt x="1323883" y="872389"/>
                    <a:pt x="1371600" y="866775"/>
                  </a:cubicBezTo>
                  <a:cubicBezTo>
                    <a:pt x="1434190" y="859411"/>
                    <a:pt x="1469163" y="946798"/>
                    <a:pt x="1514475" y="990600"/>
                  </a:cubicBezTo>
                  <a:cubicBezTo>
                    <a:pt x="1652042" y="1123582"/>
                    <a:pt x="1631540" y="1101704"/>
                    <a:pt x="1704975" y="1219200"/>
                  </a:cubicBezTo>
                  <a:cubicBezTo>
                    <a:pt x="1711325" y="1104900"/>
                    <a:pt x="1724025" y="990776"/>
                    <a:pt x="1724025" y="876300"/>
                  </a:cubicBezTo>
                  <a:cubicBezTo>
                    <a:pt x="1724025" y="847028"/>
                    <a:pt x="1675848" y="793488"/>
                    <a:pt x="1704975" y="790575"/>
                  </a:cubicBezTo>
                  <a:cubicBezTo>
                    <a:pt x="1750538" y="786019"/>
                    <a:pt x="1784978" y="836435"/>
                    <a:pt x="1819275" y="866775"/>
                  </a:cubicBezTo>
                  <a:cubicBezTo>
                    <a:pt x="1868069" y="909939"/>
                    <a:pt x="1952625" y="1009650"/>
                    <a:pt x="1952625" y="1009650"/>
                  </a:cubicBezTo>
                  <a:cubicBezTo>
                    <a:pt x="1958975" y="996950"/>
                    <a:pt x="1969460" y="985575"/>
                    <a:pt x="1971675" y="971550"/>
                  </a:cubicBezTo>
                  <a:cubicBezTo>
                    <a:pt x="1979119" y="924403"/>
                    <a:pt x="1962678" y="872665"/>
                    <a:pt x="1981200" y="828675"/>
                  </a:cubicBezTo>
                  <a:cubicBezTo>
                    <a:pt x="1991133" y="805083"/>
                    <a:pt x="2025650" y="803275"/>
                    <a:pt x="2047875" y="790575"/>
                  </a:cubicBezTo>
                  <a:cubicBezTo>
                    <a:pt x="2108200" y="822325"/>
                    <a:pt x="2173378" y="846202"/>
                    <a:pt x="2228850" y="885825"/>
                  </a:cubicBezTo>
                  <a:cubicBezTo>
                    <a:pt x="2292293" y="931142"/>
                    <a:pt x="2316997" y="985313"/>
                    <a:pt x="2352675" y="1047750"/>
                  </a:cubicBezTo>
                  <a:cubicBezTo>
                    <a:pt x="2339975" y="993775"/>
                    <a:pt x="2339373" y="935420"/>
                    <a:pt x="2314575" y="885825"/>
                  </a:cubicBezTo>
                  <a:cubicBezTo>
                    <a:pt x="2271766" y="800206"/>
                    <a:pt x="2142650" y="771367"/>
                    <a:pt x="2314575" y="828675"/>
                  </a:cubicBezTo>
                  <a:cubicBezTo>
                    <a:pt x="2324100" y="841375"/>
                    <a:pt x="2337254" y="881515"/>
                    <a:pt x="2343150" y="866775"/>
                  </a:cubicBezTo>
                  <a:cubicBezTo>
                    <a:pt x="2366169" y="809228"/>
                    <a:pt x="2296283" y="712589"/>
                    <a:pt x="2276475" y="676275"/>
                  </a:cubicBezTo>
                  <a:cubicBezTo>
                    <a:pt x="2273300" y="663575"/>
                    <a:pt x="2254113" y="640742"/>
                    <a:pt x="2266950" y="638175"/>
                  </a:cubicBezTo>
                  <a:cubicBezTo>
                    <a:pt x="2324636" y="626638"/>
                    <a:pt x="2317501" y="673340"/>
                    <a:pt x="2343150" y="695325"/>
                  </a:cubicBezTo>
                  <a:cubicBezTo>
                    <a:pt x="2357206" y="707373"/>
                    <a:pt x="2374900" y="714375"/>
                    <a:pt x="2390775" y="723900"/>
                  </a:cubicBezTo>
                  <a:cubicBezTo>
                    <a:pt x="2406650" y="682625"/>
                    <a:pt x="2400004" y="622016"/>
                    <a:pt x="2438400" y="600075"/>
                  </a:cubicBezTo>
                  <a:cubicBezTo>
                    <a:pt x="2466782" y="583857"/>
                    <a:pt x="2494316" y="634286"/>
                    <a:pt x="2524125" y="647700"/>
                  </a:cubicBezTo>
                  <a:cubicBezTo>
                    <a:pt x="2558014" y="662950"/>
                    <a:pt x="2593975" y="673100"/>
                    <a:pt x="2628900" y="685800"/>
                  </a:cubicBezTo>
                  <a:cubicBezTo>
                    <a:pt x="2606675" y="650875"/>
                    <a:pt x="2587313" y="613953"/>
                    <a:pt x="2562225" y="581025"/>
                  </a:cubicBezTo>
                  <a:cubicBezTo>
                    <a:pt x="2536338" y="547048"/>
                    <a:pt x="2504092" y="518383"/>
                    <a:pt x="2476500" y="485775"/>
                  </a:cubicBezTo>
                  <a:cubicBezTo>
                    <a:pt x="2469105" y="477036"/>
                    <a:pt x="2446002" y="457200"/>
                    <a:pt x="2457450" y="457200"/>
                  </a:cubicBezTo>
                  <a:cubicBezTo>
                    <a:pt x="2502909" y="457200"/>
                    <a:pt x="2546350" y="476250"/>
                    <a:pt x="2590800" y="485775"/>
                  </a:cubicBezTo>
                  <a:cubicBezTo>
                    <a:pt x="2613025" y="498475"/>
                    <a:pt x="2634580" y="512427"/>
                    <a:pt x="2657475" y="523875"/>
                  </a:cubicBezTo>
                  <a:cubicBezTo>
                    <a:pt x="2672768" y="531521"/>
                    <a:pt x="2688513" y="547072"/>
                    <a:pt x="2705100" y="542925"/>
                  </a:cubicBezTo>
                  <a:cubicBezTo>
                    <a:pt x="2714840" y="540490"/>
                    <a:pt x="2701144" y="522704"/>
                    <a:pt x="2695575" y="514350"/>
                  </a:cubicBezTo>
                  <a:cubicBezTo>
                    <a:pt x="2688103" y="503142"/>
                    <a:pt x="2675082" y="496551"/>
                    <a:pt x="2667000" y="485775"/>
                  </a:cubicBezTo>
                  <a:cubicBezTo>
                    <a:pt x="2638806" y="448183"/>
                    <a:pt x="2646196" y="435536"/>
                    <a:pt x="2609850" y="409575"/>
                  </a:cubicBezTo>
                  <a:cubicBezTo>
                    <a:pt x="2598296" y="401322"/>
                    <a:pt x="2584450" y="396875"/>
                    <a:pt x="2571750" y="390525"/>
                  </a:cubicBezTo>
                  <a:cubicBezTo>
                    <a:pt x="2603500" y="384175"/>
                    <a:pt x="2634704" y="373782"/>
                    <a:pt x="2667000" y="371475"/>
                  </a:cubicBezTo>
                  <a:cubicBezTo>
                    <a:pt x="2680058" y="370542"/>
                    <a:pt x="2696719" y="370943"/>
                    <a:pt x="2705100" y="381000"/>
                  </a:cubicBezTo>
                  <a:cubicBezTo>
                    <a:pt x="2747382" y="431738"/>
                    <a:pt x="2692134" y="428625"/>
                    <a:pt x="2724150" y="4286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0557275-4354-92F9-2090-B7E037ED52A3}"/>
                </a:ext>
              </a:extLst>
            </p:cNvPr>
            <p:cNvSpPr/>
            <p:nvPr/>
          </p:nvSpPr>
          <p:spPr>
            <a:xfrm>
              <a:off x="-1849438" y="16882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2285E7A8-03FE-E406-DBD6-62307E6CD06A}"/>
                </a:ext>
              </a:extLst>
            </p:cNvPr>
            <p:cNvSpPr/>
            <p:nvPr/>
          </p:nvSpPr>
          <p:spPr>
            <a:xfrm>
              <a:off x="-1622775" y="16690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07A7253F-7215-77A6-5F1B-F2A0CDF3251E}"/>
                </a:ext>
              </a:extLst>
            </p:cNvPr>
            <p:cNvSpPr/>
            <p:nvPr/>
          </p:nvSpPr>
          <p:spPr>
            <a:xfrm>
              <a:off x="-1396112" y="16690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6B809697-F65E-203C-E86A-4316AA7A20C1}"/>
                </a:ext>
              </a:extLst>
            </p:cNvPr>
            <p:cNvSpPr/>
            <p:nvPr/>
          </p:nvSpPr>
          <p:spPr>
            <a:xfrm>
              <a:off x="-1198455" y="16690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C0097A0B-3EC1-36C5-5297-92598B4D7497}"/>
                </a:ext>
              </a:extLst>
            </p:cNvPr>
            <p:cNvSpPr/>
            <p:nvPr/>
          </p:nvSpPr>
          <p:spPr>
            <a:xfrm>
              <a:off x="-961726" y="1654471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5A95AAB-E9A1-E3C3-93AC-43FB0199C9F7}"/>
                </a:ext>
              </a:extLst>
            </p:cNvPr>
            <p:cNvSpPr/>
            <p:nvPr/>
          </p:nvSpPr>
          <p:spPr>
            <a:xfrm rot="20324157">
              <a:off x="-543796" y="1458694"/>
              <a:ext cx="112047" cy="44546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5A01D3F-595D-B7B8-2BB1-B4F0196D6B0D}"/>
                </a:ext>
              </a:extLst>
            </p:cNvPr>
            <p:cNvSpPr/>
            <p:nvPr/>
          </p:nvSpPr>
          <p:spPr>
            <a:xfrm rot="20324157">
              <a:off x="-416084" y="1263880"/>
              <a:ext cx="112047" cy="44546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CA0D9899-5EFE-70FD-A3F3-DEABF5F76756}"/>
                </a:ext>
              </a:extLst>
            </p:cNvPr>
            <p:cNvSpPr/>
            <p:nvPr/>
          </p:nvSpPr>
          <p:spPr>
            <a:xfrm rot="20324157">
              <a:off x="-273338" y="1115772"/>
              <a:ext cx="112047" cy="44546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B1949023-D0FB-E2DA-B538-961C88693A90}"/>
                </a:ext>
              </a:extLst>
            </p:cNvPr>
            <p:cNvSpPr/>
            <p:nvPr/>
          </p:nvSpPr>
          <p:spPr>
            <a:xfrm>
              <a:off x="-24921" y="1044620"/>
              <a:ext cx="223957" cy="21206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矢印: 右 42">
            <a:extLst>
              <a:ext uri="{FF2B5EF4-FFF2-40B4-BE49-F238E27FC236}">
                <a16:creationId xmlns:a16="http://schemas.microsoft.com/office/drawing/2014/main" id="{031B44BA-44B9-2D51-5DF9-69AB9A4A7815}"/>
              </a:ext>
            </a:extLst>
          </p:cNvPr>
          <p:cNvSpPr/>
          <p:nvPr/>
        </p:nvSpPr>
        <p:spPr>
          <a:xfrm>
            <a:off x="5108981" y="5510573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010EB2E-3F3D-1D2B-E9D5-B3E38412BB67}"/>
              </a:ext>
            </a:extLst>
          </p:cNvPr>
          <p:cNvSpPr txBox="1"/>
          <p:nvPr/>
        </p:nvSpPr>
        <p:spPr>
          <a:xfrm>
            <a:off x="4675930" y="2350953"/>
            <a:ext cx="33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不一致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		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一致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DC04653-E36F-6E73-D984-FD17158FD19A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454075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タイプ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B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のトコロ節とノ節の違い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タイプ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A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テスト１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〇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		×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×</a:t>
            </a:r>
            <a:r>
              <a:rPr lang="en-US" altLang="ja-JP" dirty="0">
                <a:solidFill>
                  <a:srgbClr val="C00000"/>
                </a:solidFill>
              </a:rPr>
              <a:t>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5A4063A-A41B-8126-8F9D-B95C3EE214B7}"/>
              </a:ext>
            </a:extLst>
          </p:cNvPr>
          <p:cNvSpPr/>
          <p:nvPr/>
        </p:nvSpPr>
        <p:spPr>
          <a:xfrm>
            <a:off x="6147016" y="1845810"/>
            <a:ext cx="1638084" cy="35513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B037A76-B6B9-2453-1667-5D23C2FF3DAA}"/>
                  </a:ext>
                </a:extLst>
              </p:cNvPr>
              <p:cNvSpPr txBox="1"/>
              <p:nvPr/>
            </p:nvSpPr>
            <p:spPr>
              <a:xfrm>
                <a:off x="400050" y="3548821"/>
                <a:ext cx="889000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/>
                  <a:t>(16)	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a. 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ライオンは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[[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獲物が動かなくなる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	]	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ところ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	]</a:t>
                </a:r>
                <a:r>
                  <a:rPr lang="ja-JP" altLang="en-US" dirty="0">
                    <a:solidFill>
                      <a:schemeClr val="bg1">
                        <a:lumMod val="75000"/>
                      </a:schemeClr>
                    </a:solidFill>
                  </a:rPr>
                  <a:t>を狙っている。</a:t>
                </a: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/>
                  <a:t>	b. </a:t>
                </a:r>
                <a:r>
                  <a:rPr lang="ja-JP" altLang="en-US" dirty="0"/>
                  <a:t>ライオンは</a:t>
                </a:r>
                <a:r>
                  <a:rPr lang="en-US" altLang="ja-JP" dirty="0"/>
                  <a:t>[[</a:t>
                </a:r>
                <a:r>
                  <a:rPr lang="ja-JP" altLang="en-US" dirty="0"/>
                  <a:t>獲物が動かなくなる</a:t>
                </a:r>
                <a:r>
                  <a:rPr lang="en-US" altLang="ja-JP" dirty="0"/>
                  <a:t>	]	</a:t>
                </a:r>
                <a:r>
                  <a:rPr lang="ja-JP" altLang="en-US" dirty="0"/>
                  <a:t>の </a:t>
                </a:r>
                <a:r>
                  <a:rPr lang="en-US" altLang="ja-JP" dirty="0"/>
                  <a:t>	]</a:t>
                </a:r>
                <a:r>
                  <a:rPr lang="ja-JP" altLang="en-US" dirty="0"/>
                  <a:t>を狙っている。</a:t>
                </a:r>
                <a:r>
                  <a:rPr lang="en-US" altLang="ja-JP" dirty="0"/>
                  <a:t>	</a:t>
                </a:r>
                <a:r>
                  <a:rPr lang="ja-JP" altLang="en-US" dirty="0"/>
                  <a:t>主要部内在型</a:t>
                </a: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/>
                  <a:t>	c. </a:t>
                </a:r>
                <a:r>
                  <a:rPr lang="ja-JP" altLang="en-US" dirty="0"/>
                  <a:t>ライオンは</a:t>
                </a:r>
                <a:r>
                  <a:rPr lang="en-US" altLang="ja-JP" dirty="0"/>
                  <a:t>[[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       </a:t>
                </a:r>
                <a:r>
                  <a:rPr lang="ja-JP" altLang="en-US" dirty="0"/>
                  <a:t>動かなくなる</a:t>
                </a:r>
                <a:r>
                  <a:rPr lang="en-US" altLang="ja-JP" dirty="0"/>
                  <a:t>	]	</a:t>
                </a:r>
                <a:r>
                  <a:rPr lang="ja-JP" altLang="en-US" dirty="0"/>
                  <a:t>獲物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	]</a:t>
                </a:r>
                <a:r>
                  <a:rPr lang="ja-JP" altLang="en-US" dirty="0"/>
                  <a:t>を狙っている。 </a:t>
                </a:r>
                <a:r>
                  <a:rPr lang="en-US" altLang="ja-JP" dirty="0"/>
                  <a:t>	</a:t>
                </a:r>
                <a:r>
                  <a:rPr lang="ja-JP" altLang="en-US" dirty="0"/>
                  <a:t>主要部外在型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B037A76-B6B9-2453-1667-5D23C2FF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548821"/>
                <a:ext cx="8890000" cy="1477328"/>
              </a:xfrm>
              <a:prstGeom prst="rect">
                <a:avLst/>
              </a:prstGeom>
              <a:blipFill>
                <a:blip r:embed="rId2"/>
                <a:stretch>
                  <a:fillRect l="-617" t="-2066" b="-6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EAAE922-AD87-E896-7E40-9647E86C0E38}"/>
              </a:ext>
            </a:extLst>
          </p:cNvPr>
          <p:cNvGrpSpPr/>
          <p:nvPr/>
        </p:nvGrpSpPr>
        <p:grpSpPr>
          <a:xfrm>
            <a:off x="1196976" y="5235164"/>
            <a:ext cx="1409699" cy="889363"/>
            <a:chOff x="-2952750" y="571500"/>
            <a:chExt cx="3810415" cy="2924175"/>
          </a:xfrm>
        </p:grpSpPr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BFD239C4-6EA7-F842-7D3F-D9C04AD31108}"/>
                </a:ext>
              </a:extLst>
            </p:cNvPr>
            <p:cNvSpPr/>
            <p:nvPr/>
          </p:nvSpPr>
          <p:spPr>
            <a:xfrm>
              <a:off x="-2952750" y="571500"/>
              <a:ext cx="3810415" cy="2924175"/>
            </a:xfrm>
            <a:custGeom>
              <a:avLst/>
              <a:gdLst>
                <a:gd name="connsiteX0" fmla="*/ 2305050 w 3810415"/>
                <a:gd name="connsiteY0" fmla="*/ 895350 h 2924175"/>
                <a:gd name="connsiteX1" fmla="*/ 2438400 w 3810415"/>
                <a:gd name="connsiteY1" fmla="*/ 714375 h 2924175"/>
                <a:gd name="connsiteX2" fmla="*/ 2486025 w 3810415"/>
                <a:gd name="connsiteY2" fmla="*/ 647700 h 2924175"/>
                <a:gd name="connsiteX3" fmla="*/ 2514600 w 3810415"/>
                <a:gd name="connsiteY3" fmla="*/ 590550 h 2924175"/>
                <a:gd name="connsiteX4" fmla="*/ 2581275 w 3810415"/>
                <a:gd name="connsiteY4" fmla="*/ 514350 h 2924175"/>
                <a:gd name="connsiteX5" fmla="*/ 2619375 w 3810415"/>
                <a:gd name="connsiteY5" fmla="*/ 447675 h 2924175"/>
                <a:gd name="connsiteX6" fmla="*/ 2647950 w 3810415"/>
                <a:gd name="connsiteY6" fmla="*/ 409575 h 2924175"/>
                <a:gd name="connsiteX7" fmla="*/ 2714625 w 3810415"/>
                <a:gd name="connsiteY7" fmla="*/ 333375 h 2924175"/>
                <a:gd name="connsiteX8" fmla="*/ 2762250 w 3810415"/>
                <a:gd name="connsiteY8" fmla="*/ 190500 h 2924175"/>
                <a:gd name="connsiteX9" fmla="*/ 2790825 w 3810415"/>
                <a:gd name="connsiteY9" fmla="*/ 9525 h 2924175"/>
                <a:gd name="connsiteX10" fmla="*/ 2819400 w 3810415"/>
                <a:gd name="connsiteY10" fmla="*/ 0 h 2924175"/>
                <a:gd name="connsiteX11" fmla="*/ 2924175 w 3810415"/>
                <a:gd name="connsiteY11" fmla="*/ 85725 h 2924175"/>
                <a:gd name="connsiteX12" fmla="*/ 3000375 w 3810415"/>
                <a:gd name="connsiteY12" fmla="*/ 247650 h 2924175"/>
                <a:gd name="connsiteX13" fmla="*/ 3019425 w 3810415"/>
                <a:gd name="connsiteY13" fmla="*/ 323850 h 2924175"/>
                <a:gd name="connsiteX14" fmla="*/ 3048000 w 3810415"/>
                <a:gd name="connsiteY14" fmla="*/ 342900 h 2924175"/>
                <a:gd name="connsiteX15" fmla="*/ 3276600 w 3810415"/>
                <a:gd name="connsiteY15" fmla="*/ 361950 h 2924175"/>
                <a:gd name="connsiteX16" fmla="*/ 3362325 w 3810415"/>
                <a:gd name="connsiteY16" fmla="*/ 371475 h 2924175"/>
                <a:gd name="connsiteX17" fmla="*/ 3486150 w 3810415"/>
                <a:gd name="connsiteY17" fmla="*/ 390525 h 2924175"/>
                <a:gd name="connsiteX18" fmla="*/ 3695700 w 3810415"/>
                <a:gd name="connsiteY18" fmla="*/ 447675 h 2924175"/>
                <a:gd name="connsiteX19" fmla="*/ 3790950 w 3810415"/>
                <a:gd name="connsiteY19" fmla="*/ 485775 h 2924175"/>
                <a:gd name="connsiteX20" fmla="*/ 3810000 w 3810415"/>
                <a:gd name="connsiteY20" fmla="*/ 714375 h 2924175"/>
                <a:gd name="connsiteX21" fmla="*/ 3762375 w 3810415"/>
                <a:gd name="connsiteY21" fmla="*/ 923925 h 2924175"/>
                <a:gd name="connsiteX22" fmla="*/ 3695700 w 3810415"/>
                <a:gd name="connsiteY22" fmla="*/ 962025 h 2924175"/>
                <a:gd name="connsiteX23" fmla="*/ 3209925 w 3810415"/>
                <a:gd name="connsiteY23" fmla="*/ 952500 h 2924175"/>
                <a:gd name="connsiteX24" fmla="*/ 3152775 w 3810415"/>
                <a:gd name="connsiteY24" fmla="*/ 952500 h 2924175"/>
                <a:gd name="connsiteX25" fmla="*/ 2905125 w 3810415"/>
                <a:gd name="connsiteY25" fmla="*/ 1295400 h 2924175"/>
                <a:gd name="connsiteX26" fmla="*/ 2838450 w 3810415"/>
                <a:gd name="connsiteY26" fmla="*/ 1390650 h 2924175"/>
                <a:gd name="connsiteX27" fmla="*/ 2667000 w 3810415"/>
                <a:gd name="connsiteY27" fmla="*/ 1609725 h 2924175"/>
                <a:gd name="connsiteX28" fmla="*/ 2600325 w 3810415"/>
                <a:gd name="connsiteY28" fmla="*/ 1724025 h 2924175"/>
                <a:gd name="connsiteX29" fmla="*/ 2590800 w 3810415"/>
                <a:gd name="connsiteY29" fmla="*/ 1762125 h 2924175"/>
                <a:gd name="connsiteX30" fmla="*/ 2581275 w 3810415"/>
                <a:gd name="connsiteY30" fmla="*/ 1809750 h 2924175"/>
                <a:gd name="connsiteX31" fmla="*/ 2552700 w 3810415"/>
                <a:gd name="connsiteY31" fmla="*/ 1819275 h 2924175"/>
                <a:gd name="connsiteX32" fmla="*/ 2543175 w 3810415"/>
                <a:gd name="connsiteY32" fmla="*/ 1857375 h 2924175"/>
                <a:gd name="connsiteX33" fmla="*/ 2505075 w 3810415"/>
                <a:gd name="connsiteY33" fmla="*/ 1914525 h 2924175"/>
                <a:gd name="connsiteX34" fmla="*/ 2524125 w 3810415"/>
                <a:gd name="connsiteY34" fmla="*/ 1952625 h 2924175"/>
                <a:gd name="connsiteX35" fmla="*/ 2638425 w 3810415"/>
                <a:gd name="connsiteY35" fmla="*/ 2009775 h 2924175"/>
                <a:gd name="connsiteX36" fmla="*/ 3076575 w 3810415"/>
                <a:gd name="connsiteY36" fmla="*/ 2247900 h 2924175"/>
                <a:gd name="connsiteX37" fmla="*/ 3143250 w 3810415"/>
                <a:gd name="connsiteY37" fmla="*/ 2362200 h 2924175"/>
                <a:gd name="connsiteX38" fmla="*/ 3219450 w 3810415"/>
                <a:gd name="connsiteY38" fmla="*/ 2428875 h 2924175"/>
                <a:gd name="connsiteX39" fmla="*/ 3143250 w 3810415"/>
                <a:gd name="connsiteY39" fmla="*/ 2447925 h 2924175"/>
                <a:gd name="connsiteX40" fmla="*/ 3105150 w 3810415"/>
                <a:gd name="connsiteY40" fmla="*/ 2466975 h 2924175"/>
                <a:gd name="connsiteX41" fmla="*/ 3009900 w 3810415"/>
                <a:gd name="connsiteY41" fmla="*/ 2486025 h 2924175"/>
                <a:gd name="connsiteX42" fmla="*/ 2686050 w 3810415"/>
                <a:gd name="connsiteY42" fmla="*/ 2305050 h 2924175"/>
                <a:gd name="connsiteX43" fmla="*/ 2619375 w 3810415"/>
                <a:gd name="connsiteY43" fmla="*/ 2238375 h 2924175"/>
                <a:gd name="connsiteX44" fmla="*/ 2552700 w 3810415"/>
                <a:gd name="connsiteY44" fmla="*/ 2152650 h 2924175"/>
                <a:gd name="connsiteX45" fmla="*/ 2333625 w 3810415"/>
                <a:gd name="connsiteY45" fmla="*/ 2057400 h 2924175"/>
                <a:gd name="connsiteX46" fmla="*/ 2505075 w 3810415"/>
                <a:gd name="connsiteY46" fmla="*/ 2371725 h 2924175"/>
                <a:gd name="connsiteX47" fmla="*/ 2590800 w 3810415"/>
                <a:gd name="connsiteY47" fmla="*/ 2514600 h 2924175"/>
                <a:gd name="connsiteX48" fmla="*/ 2619375 w 3810415"/>
                <a:gd name="connsiteY48" fmla="*/ 2600325 h 2924175"/>
                <a:gd name="connsiteX49" fmla="*/ 2695575 w 3810415"/>
                <a:gd name="connsiteY49" fmla="*/ 2809875 h 2924175"/>
                <a:gd name="connsiteX50" fmla="*/ 2524125 w 3810415"/>
                <a:gd name="connsiteY50" fmla="*/ 2867025 h 2924175"/>
                <a:gd name="connsiteX51" fmla="*/ 2352675 w 3810415"/>
                <a:gd name="connsiteY51" fmla="*/ 2838450 h 2924175"/>
                <a:gd name="connsiteX52" fmla="*/ 2286000 w 3810415"/>
                <a:gd name="connsiteY52" fmla="*/ 2819400 h 2924175"/>
                <a:gd name="connsiteX53" fmla="*/ 2209800 w 3810415"/>
                <a:gd name="connsiteY53" fmla="*/ 2667000 h 2924175"/>
                <a:gd name="connsiteX54" fmla="*/ 2200275 w 3810415"/>
                <a:gd name="connsiteY54" fmla="*/ 2638425 h 2924175"/>
                <a:gd name="connsiteX55" fmla="*/ 2162175 w 3810415"/>
                <a:gd name="connsiteY55" fmla="*/ 2552700 h 2924175"/>
                <a:gd name="connsiteX56" fmla="*/ 2124075 w 3810415"/>
                <a:gd name="connsiteY56" fmla="*/ 2495550 h 2924175"/>
                <a:gd name="connsiteX57" fmla="*/ 2085975 w 3810415"/>
                <a:gd name="connsiteY57" fmla="*/ 2305050 h 2924175"/>
                <a:gd name="connsiteX58" fmla="*/ 2038350 w 3810415"/>
                <a:gd name="connsiteY58" fmla="*/ 2190750 h 2924175"/>
                <a:gd name="connsiteX59" fmla="*/ 2009775 w 3810415"/>
                <a:gd name="connsiteY59" fmla="*/ 2143125 h 2924175"/>
                <a:gd name="connsiteX60" fmla="*/ 2000250 w 3810415"/>
                <a:gd name="connsiteY60" fmla="*/ 2114550 h 2924175"/>
                <a:gd name="connsiteX61" fmla="*/ 1724025 w 3810415"/>
                <a:gd name="connsiteY61" fmla="*/ 2105025 h 2924175"/>
                <a:gd name="connsiteX62" fmla="*/ 1019175 w 3810415"/>
                <a:gd name="connsiteY62" fmla="*/ 2085975 h 2924175"/>
                <a:gd name="connsiteX63" fmla="*/ 981075 w 3810415"/>
                <a:gd name="connsiteY63" fmla="*/ 2057400 h 2924175"/>
                <a:gd name="connsiteX64" fmla="*/ 971550 w 3810415"/>
                <a:gd name="connsiteY64" fmla="*/ 2181225 h 2924175"/>
                <a:gd name="connsiteX65" fmla="*/ 952500 w 3810415"/>
                <a:gd name="connsiteY65" fmla="*/ 2400300 h 2924175"/>
                <a:gd name="connsiteX66" fmla="*/ 923925 w 3810415"/>
                <a:gd name="connsiteY66" fmla="*/ 2619375 h 2924175"/>
                <a:gd name="connsiteX67" fmla="*/ 895350 w 3810415"/>
                <a:gd name="connsiteY67" fmla="*/ 2724150 h 2924175"/>
                <a:gd name="connsiteX68" fmla="*/ 885825 w 3810415"/>
                <a:gd name="connsiteY68" fmla="*/ 2771775 h 2924175"/>
                <a:gd name="connsiteX69" fmla="*/ 876300 w 3810415"/>
                <a:gd name="connsiteY69" fmla="*/ 2876550 h 2924175"/>
                <a:gd name="connsiteX70" fmla="*/ 866775 w 3810415"/>
                <a:gd name="connsiteY70" fmla="*/ 2914650 h 2924175"/>
                <a:gd name="connsiteX71" fmla="*/ 647700 w 3810415"/>
                <a:gd name="connsiteY71" fmla="*/ 2924175 h 2924175"/>
                <a:gd name="connsiteX72" fmla="*/ 514350 w 3810415"/>
                <a:gd name="connsiteY72" fmla="*/ 2914650 h 2924175"/>
                <a:gd name="connsiteX73" fmla="*/ 476250 w 3810415"/>
                <a:gd name="connsiteY73" fmla="*/ 2905125 h 2924175"/>
                <a:gd name="connsiteX74" fmla="*/ 504825 w 3810415"/>
                <a:gd name="connsiteY74" fmla="*/ 2752725 h 2924175"/>
                <a:gd name="connsiteX75" fmla="*/ 542925 w 3810415"/>
                <a:gd name="connsiteY75" fmla="*/ 2695575 h 2924175"/>
                <a:gd name="connsiteX76" fmla="*/ 609600 w 3810415"/>
                <a:gd name="connsiteY76" fmla="*/ 2609850 h 2924175"/>
                <a:gd name="connsiteX77" fmla="*/ 657225 w 3810415"/>
                <a:gd name="connsiteY77" fmla="*/ 2524125 h 2924175"/>
                <a:gd name="connsiteX78" fmla="*/ 762000 w 3810415"/>
                <a:gd name="connsiteY78" fmla="*/ 2324100 h 2924175"/>
                <a:gd name="connsiteX79" fmla="*/ 828675 w 3810415"/>
                <a:gd name="connsiteY79" fmla="*/ 2200275 h 2924175"/>
                <a:gd name="connsiteX80" fmla="*/ 723900 w 3810415"/>
                <a:gd name="connsiteY80" fmla="*/ 2266950 h 2924175"/>
                <a:gd name="connsiteX81" fmla="*/ 523875 w 3810415"/>
                <a:gd name="connsiteY81" fmla="*/ 2514600 h 2924175"/>
                <a:gd name="connsiteX82" fmla="*/ 409575 w 3810415"/>
                <a:gd name="connsiteY82" fmla="*/ 2686050 h 2924175"/>
                <a:gd name="connsiteX83" fmla="*/ 400050 w 3810415"/>
                <a:gd name="connsiteY83" fmla="*/ 2743200 h 2924175"/>
                <a:gd name="connsiteX84" fmla="*/ 200025 w 3810415"/>
                <a:gd name="connsiteY84" fmla="*/ 2600325 h 2924175"/>
                <a:gd name="connsiteX85" fmla="*/ 161925 w 3810415"/>
                <a:gd name="connsiteY85" fmla="*/ 2543175 h 2924175"/>
                <a:gd name="connsiteX86" fmla="*/ 323850 w 3810415"/>
                <a:gd name="connsiteY86" fmla="*/ 2352675 h 2924175"/>
                <a:gd name="connsiteX87" fmla="*/ 428625 w 3810415"/>
                <a:gd name="connsiteY87" fmla="*/ 2200275 h 2924175"/>
                <a:gd name="connsiteX88" fmla="*/ 523875 w 3810415"/>
                <a:gd name="connsiteY88" fmla="*/ 2114550 h 2924175"/>
                <a:gd name="connsiteX89" fmla="*/ 619125 w 3810415"/>
                <a:gd name="connsiteY89" fmla="*/ 2038350 h 2924175"/>
                <a:gd name="connsiteX90" fmla="*/ 695325 w 3810415"/>
                <a:gd name="connsiteY90" fmla="*/ 1952625 h 2924175"/>
                <a:gd name="connsiteX91" fmla="*/ 685800 w 3810415"/>
                <a:gd name="connsiteY91" fmla="*/ 1876425 h 2924175"/>
                <a:gd name="connsiteX92" fmla="*/ 657225 w 3810415"/>
                <a:gd name="connsiteY92" fmla="*/ 1838325 h 2924175"/>
                <a:gd name="connsiteX93" fmla="*/ 619125 w 3810415"/>
                <a:gd name="connsiteY93" fmla="*/ 1781175 h 2924175"/>
                <a:gd name="connsiteX94" fmla="*/ 609600 w 3810415"/>
                <a:gd name="connsiteY94" fmla="*/ 1704975 h 2924175"/>
                <a:gd name="connsiteX95" fmla="*/ 600075 w 3810415"/>
                <a:gd name="connsiteY95" fmla="*/ 1600200 h 2924175"/>
                <a:gd name="connsiteX96" fmla="*/ 590550 w 3810415"/>
                <a:gd name="connsiteY96" fmla="*/ 1685925 h 2924175"/>
                <a:gd name="connsiteX97" fmla="*/ 523875 w 3810415"/>
                <a:gd name="connsiteY97" fmla="*/ 1800225 h 2924175"/>
                <a:gd name="connsiteX98" fmla="*/ 466725 w 3810415"/>
                <a:gd name="connsiteY98" fmla="*/ 1962150 h 2924175"/>
                <a:gd name="connsiteX99" fmla="*/ 381000 w 3810415"/>
                <a:gd name="connsiteY99" fmla="*/ 2143125 h 2924175"/>
                <a:gd name="connsiteX100" fmla="*/ 371475 w 3810415"/>
                <a:gd name="connsiteY100" fmla="*/ 2171700 h 2924175"/>
                <a:gd name="connsiteX101" fmla="*/ 333375 w 3810415"/>
                <a:gd name="connsiteY101" fmla="*/ 2181225 h 2924175"/>
                <a:gd name="connsiteX102" fmla="*/ 238125 w 3810415"/>
                <a:gd name="connsiteY102" fmla="*/ 2238375 h 2924175"/>
                <a:gd name="connsiteX103" fmla="*/ 123825 w 3810415"/>
                <a:gd name="connsiteY103" fmla="*/ 2095500 h 2924175"/>
                <a:gd name="connsiteX104" fmla="*/ 0 w 3810415"/>
                <a:gd name="connsiteY104" fmla="*/ 1876425 h 2924175"/>
                <a:gd name="connsiteX105" fmla="*/ 304800 w 3810415"/>
                <a:gd name="connsiteY105" fmla="*/ 1590675 h 2924175"/>
                <a:gd name="connsiteX106" fmla="*/ 447675 w 3810415"/>
                <a:gd name="connsiteY106" fmla="*/ 1447800 h 2924175"/>
                <a:gd name="connsiteX107" fmla="*/ 571500 w 3810415"/>
                <a:gd name="connsiteY107" fmla="*/ 1276350 h 2924175"/>
                <a:gd name="connsiteX108" fmla="*/ 638175 w 3810415"/>
                <a:gd name="connsiteY108" fmla="*/ 1171575 h 2924175"/>
                <a:gd name="connsiteX109" fmla="*/ 704850 w 3810415"/>
                <a:gd name="connsiteY109" fmla="*/ 1152525 h 2924175"/>
                <a:gd name="connsiteX110" fmla="*/ 781050 w 3810415"/>
                <a:gd name="connsiteY110" fmla="*/ 1143000 h 2924175"/>
                <a:gd name="connsiteX111" fmla="*/ 838200 w 3810415"/>
                <a:gd name="connsiteY111" fmla="*/ 1133475 h 2924175"/>
                <a:gd name="connsiteX112" fmla="*/ 828675 w 3810415"/>
                <a:gd name="connsiteY112" fmla="*/ 990600 h 2924175"/>
                <a:gd name="connsiteX113" fmla="*/ 914400 w 3810415"/>
                <a:gd name="connsiteY113" fmla="*/ 981075 h 2924175"/>
                <a:gd name="connsiteX114" fmla="*/ 1066800 w 3810415"/>
                <a:gd name="connsiteY114" fmla="*/ 1228725 h 2924175"/>
                <a:gd name="connsiteX115" fmla="*/ 1076325 w 3810415"/>
                <a:gd name="connsiteY115" fmla="*/ 714375 h 2924175"/>
                <a:gd name="connsiteX116" fmla="*/ 1133475 w 3810415"/>
                <a:gd name="connsiteY116" fmla="*/ 876300 h 2924175"/>
                <a:gd name="connsiteX117" fmla="*/ 1343025 w 3810415"/>
                <a:gd name="connsiteY117" fmla="*/ 1257300 h 2924175"/>
                <a:gd name="connsiteX118" fmla="*/ 1352550 w 3810415"/>
                <a:gd name="connsiteY118" fmla="*/ 1009650 h 2924175"/>
                <a:gd name="connsiteX119" fmla="*/ 1371600 w 3810415"/>
                <a:gd name="connsiteY119" fmla="*/ 866775 h 2924175"/>
                <a:gd name="connsiteX120" fmla="*/ 1514475 w 3810415"/>
                <a:gd name="connsiteY120" fmla="*/ 990600 h 2924175"/>
                <a:gd name="connsiteX121" fmla="*/ 1704975 w 3810415"/>
                <a:gd name="connsiteY121" fmla="*/ 1219200 h 2924175"/>
                <a:gd name="connsiteX122" fmla="*/ 1724025 w 3810415"/>
                <a:gd name="connsiteY122" fmla="*/ 876300 h 2924175"/>
                <a:gd name="connsiteX123" fmla="*/ 1704975 w 3810415"/>
                <a:gd name="connsiteY123" fmla="*/ 790575 h 2924175"/>
                <a:gd name="connsiteX124" fmla="*/ 1819275 w 3810415"/>
                <a:gd name="connsiteY124" fmla="*/ 866775 h 2924175"/>
                <a:gd name="connsiteX125" fmla="*/ 1952625 w 3810415"/>
                <a:gd name="connsiteY125" fmla="*/ 1009650 h 2924175"/>
                <a:gd name="connsiteX126" fmla="*/ 1971675 w 3810415"/>
                <a:gd name="connsiteY126" fmla="*/ 971550 h 2924175"/>
                <a:gd name="connsiteX127" fmla="*/ 1981200 w 3810415"/>
                <a:gd name="connsiteY127" fmla="*/ 828675 h 2924175"/>
                <a:gd name="connsiteX128" fmla="*/ 2047875 w 3810415"/>
                <a:gd name="connsiteY128" fmla="*/ 790575 h 2924175"/>
                <a:gd name="connsiteX129" fmla="*/ 2228850 w 3810415"/>
                <a:gd name="connsiteY129" fmla="*/ 885825 h 2924175"/>
                <a:gd name="connsiteX130" fmla="*/ 2352675 w 3810415"/>
                <a:gd name="connsiteY130" fmla="*/ 1047750 h 2924175"/>
                <a:gd name="connsiteX131" fmla="*/ 2314575 w 3810415"/>
                <a:gd name="connsiteY131" fmla="*/ 885825 h 2924175"/>
                <a:gd name="connsiteX132" fmla="*/ 2314575 w 3810415"/>
                <a:gd name="connsiteY132" fmla="*/ 828675 h 2924175"/>
                <a:gd name="connsiteX133" fmla="*/ 2343150 w 3810415"/>
                <a:gd name="connsiteY133" fmla="*/ 866775 h 2924175"/>
                <a:gd name="connsiteX134" fmla="*/ 2276475 w 3810415"/>
                <a:gd name="connsiteY134" fmla="*/ 676275 h 2924175"/>
                <a:gd name="connsiteX135" fmla="*/ 2266950 w 3810415"/>
                <a:gd name="connsiteY135" fmla="*/ 638175 h 2924175"/>
                <a:gd name="connsiteX136" fmla="*/ 2343150 w 3810415"/>
                <a:gd name="connsiteY136" fmla="*/ 695325 h 2924175"/>
                <a:gd name="connsiteX137" fmla="*/ 2390775 w 3810415"/>
                <a:gd name="connsiteY137" fmla="*/ 723900 h 2924175"/>
                <a:gd name="connsiteX138" fmla="*/ 2438400 w 3810415"/>
                <a:gd name="connsiteY138" fmla="*/ 600075 h 2924175"/>
                <a:gd name="connsiteX139" fmla="*/ 2524125 w 3810415"/>
                <a:gd name="connsiteY139" fmla="*/ 647700 h 2924175"/>
                <a:gd name="connsiteX140" fmla="*/ 2628900 w 3810415"/>
                <a:gd name="connsiteY140" fmla="*/ 685800 h 2924175"/>
                <a:gd name="connsiteX141" fmla="*/ 2562225 w 3810415"/>
                <a:gd name="connsiteY141" fmla="*/ 581025 h 2924175"/>
                <a:gd name="connsiteX142" fmla="*/ 2476500 w 3810415"/>
                <a:gd name="connsiteY142" fmla="*/ 485775 h 2924175"/>
                <a:gd name="connsiteX143" fmla="*/ 2457450 w 3810415"/>
                <a:gd name="connsiteY143" fmla="*/ 457200 h 2924175"/>
                <a:gd name="connsiteX144" fmla="*/ 2590800 w 3810415"/>
                <a:gd name="connsiteY144" fmla="*/ 485775 h 2924175"/>
                <a:gd name="connsiteX145" fmla="*/ 2657475 w 3810415"/>
                <a:gd name="connsiteY145" fmla="*/ 523875 h 2924175"/>
                <a:gd name="connsiteX146" fmla="*/ 2705100 w 3810415"/>
                <a:gd name="connsiteY146" fmla="*/ 542925 h 2924175"/>
                <a:gd name="connsiteX147" fmla="*/ 2695575 w 3810415"/>
                <a:gd name="connsiteY147" fmla="*/ 514350 h 2924175"/>
                <a:gd name="connsiteX148" fmla="*/ 2667000 w 3810415"/>
                <a:gd name="connsiteY148" fmla="*/ 485775 h 2924175"/>
                <a:gd name="connsiteX149" fmla="*/ 2609850 w 3810415"/>
                <a:gd name="connsiteY149" fmla="*/ 409575 h 2924175"/>
                <a:gd name="connsiteX150" fmla="*/ 2571750 w 3810415"/>
                <a:gd name="connsiteY150" fmla="*/ 390525 h 2924175"/>
                <a:gd name="connsiteX151" fmla="*/ 2667000 w 3810415"/>
                <a:gd name="connsiteY151" fmla="*/ 371475 h 2924175"/>
                <a:gd name="connsiteX152" fmla="*/ 2705100 w 3810415"/>
                <a:gd name="connsiteY152" fmla="*/ 381000 h 2924175"/>
                <a:gd name="connsiteX153" fmla="*/ 2724150 w 3810415"/>
                <a:gd name="connsiteY153" fmla="*/ 428625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810415" h="2924175">
                  <a:moveTo>
                    <a:pt x="2305050" y="895350"/>
                  </a:moveTo>
                  <a:cubicBezTo>
                    <a:pt x="2394660" y="805740"/>
                    <a:pt x="2329661" y="877484"/>
                    <a:pt x="2438400" y="714375"/>
                  </a:cubicBezTo>
                  <a:cubicBezTo>
                    <a:pt x="2453550" y="691650"/>
                    <a:pt x="2471711" y="670961"/>
                    <a:pt x="2486025" y="647700"/>
                  </a:cubicBezTo>
                  <a:cubicBezTo>
                    <a:pt x="2497188" y="629561"/>
                    <a:pt x="2503165" y="608519"/>
                    <a:pt x="2514600" y="590550"/>
                  </a:cubicBezTo>
                  <a:cubicBezTo>
                    <a:pt x="2555766" y="525861"/>
                    <a:pt x="2541869" y="561637"/>
                    <a:pt x="2581275" y="514350"/>
                  </a:cubicBezTo>
                  <a:cubicBezTo>
                    <a:pt x="2607493" y="482889"/>
                    <a:pt x="2596084" y="484940"/>
                    <a:pt x="2619375" y="447675"/>
                  </a:cubicBezTo>
                  <a:cubicBezTo>
                    <a:pt x="2627789" y="434213"/>
                    <a:pt x="2637403" y="421440"/>
                    <a:pt x="2647950" y="409575"/>
                  </a:cubicBezTo>
                  <a:cubicBezTo>
                    <a:pt x="2662720" y="392959"/>
                    <a:pt x="2704002" y="360691"/>
                    <a:pt x="2714625" y="333375"/>
                  </a:cubicBezTo>
                  <a:cubicBezTo>
                    <a:pt x="2732820" y="286587"/>
                    <a:pt x="2762250" y="190500"/>
                    <a:pt x="2762250" y="190500"/>
                  </a:cubicBezTo>
                  <a:cubicBezTo>
                    <a:pt x="2763020" y="178949"/>
                    <a:pt x="2753315" y="47035"/>
                    <a:pt x="2790825" y="9525"/>
                  </a:cubicBezTo>
                  <a:cubicBezTo>
                    <a:pt x="2797925" y="2425"/>
                    <a:pt x="2809875" y="3175"/>
                    <a:pt x="2819400" y="0"/>
                  </a:cubicBezTo>
                  <a:cubicBezTo>
                    <a:pt x="2854325" y="28575"/>
                    <a:pt x="2907976" y="43608"/>
                    <a:pt x="2924175" y="85725"/>
                  </a:cubicBezTo>
                  <a:cubicBezTo>
                    <a:pt x="2977499" y="224367"/>
                    <a:pt x="2945266" y="174172"/>
                    <a:pt x="3000375" y="247650"/>
                  </a:cubicBezTo>
                  <a:cubicBezTo>
                    <a:pt x="3006725" y="273050"/>
                    <a:pt x="3007716" y="300432"/>
                    <a:pt x="3019425" y="323850"/>
                  </a:cubicBezTo>
                  <a:cubicBezTo>
                    <a:pt x="3024545" y="334089"/>
                    <a:pt x="3036676" y="341222"/>
                    <a:pt x="3048000" y="342900"/>
                  </a:cubicBezTo>
                  <a:cubicBezTo>
                    <a:pt x="3123639" y="354106"/>
                    <a:pt x="3200450" y="355027"/>
                    <a:pt x="3276600" y="361950"/>
                  </a:cubicBezTo>
                  <a:cubicBezTo>
                    <a:pt x="3305233" y="364553"/>
                    <a:pt x="3333771" y="368116"/>
                    <a:pt x="3362325" y="371475"/>
                  </a:cubicBezTo>
                  <a:cubicBezTo>
                    <a:pt x="3401680" y="376105"/>
                    <a:pt x="3446887" y="380346"/>
                    <a:pt x="3486150" y="390525"/>
                  </a:cubicBezTo>
                  <a:cubicBezTo>
                    <a:pt x="3556234" y="408695"/>
                    <a:pt x="3626595" y="426080"/>
                    <a:pt x="3695700" y="447675"/>
                  </a:cubicBezTo>
                  <a:cubicBezTo>
                    <a:pt x="3728339" y="457875"/>
                    <a:pt x="3790950" y="485775"/>
                    <a:pt x="3790950" y="485775"/>
                  </a:cubicBezTo>
                  <a:cubicBezTo>
                    <a:pt x="3809541" y="578732"/>
                    <a:pt x="3810000" y="569112"/>
                    <a:pt x="3810000" y="714375"/>
                  </a:cubicBezTo>
                  <a:cubicBezTo>
                    <a:pt x="3810000" y="785163"/>
                    <a:pt x="3818135" y="868165"/>
                    <a:pt x="3762375" y="923925"/>
                  </a:cubicBezTo>
                  <a:cubicBezTo>
                    <a:pt x="3744275" y="942025"/>
                    <a:pt x="3717925" y="949325"/>
                    <a:pt x="3695700" y="962025"/>
                  </a:cubicBezTo>
                  <a:lnTo>
                    <a:pt x="3209925" y="952500"/>
                  </a:lnTo>
                  <a:cubicBezTo>
                    <a:pt x="3141345" y="949960"/>
                    <a:pt x="3221355" y="929640"/>
                    <a:pt x="3152775" y="952500"/>
                  </a:cubicBezTo>
                  <a:cubicBezTo>
                    <a:pt x="3086442" y="1151498"/>
                    <a:pt x="3151758" y="991220"/>
                    <a:pt x="2905125" y="1295400"/>
                  </a:cubicBezTo>
                  <a:cubicBezTo>
                    <a:pt x="2880717" y="1325504"/>
                    <a:pt x="2862394" y="1360176"/>
                    <a:pt x="2838450" y="1390650"/>
                  </a:cubicBezTo>
                  <a:cubicBezTo>
                    <a:pt x="2560402" y="1744529"/>
                    <a:pt x="2764539" y="1456449"/>
                    <a:pt x="2667000" y="1609725"/>
                  </a:cubicBezTo>
                  <a:cubicBezTo>
                    <a:pt x="2635713" y="1658891"/>
                    <a:pt x="2621811" y="1670310"/>
                    <a:pt x="2600325" y="1724025"/>
                  </a:cubicBezTo>
                  <a:cubicBezTo>
                    <a:pt x="2595463" y="1736180"/>
                    <a:pt x="2593640" y="1749346"/>
                    <a:pt x="2590800" y="1762125"/>
                  </a:cubicBezTo>
                  <a:cubicBezTo>
                    <a:pt x="2587288" y="1777929"/>
                    <a:pt x="2590255" y="1796280"/>
                    <a:pt x="2581275" y="1809750"/>
                  </a:cubicBezTo>
                  <a:cubicBezTo>
                    <a:pt x="2575706" y="1818104"/>
                    <a:pt x="2562225" y="1816100"/>
                    <a:pt x="2552700" y="1819275"/>
                  </a:cubicBezTo>
                  <a:cubicBezTo>
                    <a:pt x="2549525" y="1831975"/>
                    <a:pt x="2549029" y="1845666"/>
                    <a:pt x="2543175" y="1857375"/>
                  </a:cubicBezTo>
                  <a:cubicBezTo>
                    <a:pt x="2532936" y="1877853"/>
                    <a:pt x="2509565" y="1892074"/>
                    <a:pt x="2505075" y="1914525"/>
                  </a:cubicBezTo>
                  <a:cubicBezTo>
                    <a:pt x="2502290" y="1928448"/>
                    <a:pt x="2512571" y="1944372"/>
                    <a:pt x="2524125" y="1952625"/>
                  </a:cubicBezTo>
                  <a:cubicBezTo>
                    <a:pt x="2558788" y="1977384"/>
                    <a:pt x="2599499" y="1992475"/>
                    <a:pt x="2638425" y="2009775"/>
                  </a:cubicBezTo>
                  <a:cubicBezTo>
                    <a:pt x="3020835" y="2179735"/>
                    <a:pt x="2857167" y="2062247"/>
                    <a:pt x="3076575" y="2247900"/>
                  </a:cubicBezTo>
                  <a:cubicBezTo>
                    <a:pt x="3098800" y="2286000"/>
                    <a:pt x="3115918" y="2327580"/>
                    <a:pt x="3143250" y="2362200"/>
                  </a:cubicBezTo>
                  <a:cubicBezTo>
                    <a:pt x="3164163" y="2388690"/>
                    <a:pt x="3219450" y="2395124"/>
                    <a:pt x="3219450" y="2428875"/>
                  </a:cubicBezTo>
                  <a:cubicBezTo>
                    <a:pt x="3219450" y="2455057"/>
                    <a:pt x="3168088" y="2439646"/>
                    <a:pt x="3143250" y="2447925"/>
                  </a:cubicBezTo>
                  <a:cubicBezTo>
                    <a:pt x="3129780" y="2452415"/>
                    <a:pt x="3118803" y="2463074"/>
                    <a:pt x="3105150" y="2466975"/>
                  </a:cubicBezTo>
                  <a:cubicBezTo>
                    <a:pt x="3074017" y="2475870"/>
                    <a:pt x="3041650" y="2479675"/>
                    <a:pt x="3009900" y="2486025"/>
                  </a:cubicBezTo>
                  <a:cubicBezTo>
                    <a:pt x="2901950" y="2425700"/>
                    <a:pt x="2773492" y="2392492"/>
                    <a:pt x="2686050" y="2305050"/>
                  </a:cubicBezTo>
                  <a:cubicBezTo>
                    <a:pt x="2663825" y="2282825"/>
                    <a:pt x="2640072" y="2262029"/>
                    <a:pt x="2619375" y="2238375"/>
                  </a:cubicBezTo>
                  <a:cubicBezTo>
                    <a:pt x="2595537" y="2211131"/>
                    <a:pt x="2585416" y="2168147"/>
                    <a:pt x="2552700" y="2152650"/>
                  </a:cubicBezTo>
                  <a:cubicBezTo>
                    <a:pt x="2359894" y="2061321"/>
                    <a:pt x="2436483" y="2083114"/>
                    <a:pt x="2333625" y="2057400"/>
                  </a:cubicBezTo>
                  <a:cubicBezTo>
                    <a:pt x="2390775" y="2162175"/>
                    <a:pt x="2443671" y="2269385"/>
                    <a:pt x="2505075" y="2371725"/>
                  </a:cubicBezTo>
                  <a:cubicBezTo>
                    <a:pt x="2533650" y="2419350"/>
                    <a:pt x="2565962" y="2464924"/>
                    <a:pt x="2590800" y="2514600"/>
                  </a:cubicBezTo>
                  <a:cubicBezTo>
                    <a:pt x="2604270" y="2541541"/>
                    <a:pt x="2608652" y="2572178"/>
                    <a:pt x="2619375" y="2600325"/>
                  </a:cubicBezTo>
                  <a:cubicBezTo>
                    <a:pt x="2698927" y="2809149"/>
                    <a:pt x="2639738" y="2623752"/>
                    <a:pt x="2695575" y="2809875"/>
                  </a:cubicBezTo>
                  <a:cubicBezTo>
                    <a:pt x="2669999" y="2820106"/>
                    <a:pt x="2561543" y="2868464"/>
                    <a:pt x="2524125" y="2867025"/>
                  </a:cubicBezTo>
                  <a:cubicBezTo>
                    <a:pt x="2466229" y="2864798"/>
                    <a:pt x="2409679" y="2848814"/>
                    <a:pt x="2352675" y="2838450"/>
                  </a:cubicBezTo>
                  <a:cubicBezTo>
                    <a:pt x="2326363" y="2833666"/>
                    <a:pt x="2310483" y="2827561"/>
                    <a:pt x="2286000" y="2819400"/>
                  </a:cubicBezTo>
                  <a:cubicBezTo>
                    <a:pt x="2218199" y="2661198"/>
                    <a:pt x="2304789" y="2856977"/>
                    <a:pt x="2209800" y="2667000"/>
                  </a:cubicBezTo>
                  <a:cubicBezTo>
                    <a:pt x="2205310" y="2658020"/>
                    <a:pt x="2204137" y="2647693"/>
                    <a:pt x="2200275" y="2638425"/>
                  </a:cubicBezTo>
                  <a:cubicBezTo>
                    <a:pt x="2188248" y="2609560"/>
                    <a:pt x="2176890" y="2580291"/>
                    <a:pt x="2162175" y="2552700"/>
                  </a:cubicBezTo>
                  <a:cubicBezTo>
                    <a:pt x="2151401" y="2532498"/>
                    <a:pt x="2136775" y="2514600"/>
                    <a:pt x="2124075" y="2495550"/>
                  </a:cubicBezTo>
                  <a:lnTo>
                    <a:pt x="2085975" y="2305050"/>
                  </a:lnTo>
                  <a:cubicBezTo>
                    <a:pt x="2064680" y="2198575"/>
                    <a:pt x="2093866" y="2227761"/>
                    <a:pt x="2038350" y="2190750"/>
                  </a:cubicBezTo>
                  <a:cubicBezTo>
                    <a:pt x="2028825" y="2174875"/>
                    <a:pt x="2018054" y="2159684"/>
                    <a:pt x="2009775" y="2143125"/>
                  </a:cubicBezTo>
                  <a:cubicBezTo>
                    <a:pt x="2005285" y="2134145"/>
                    <a:pt x="2010202" y="2115877"/>
                    <a:pt x="2000250" y="2114550"/>
                  </a:cubicBezTo>
                  <a:cubicBezTo>
                    <a:pt x="1908928" y="2102374"/>
                    <a:pt x="1816116" y="2107707"/>
                    <a:pt x="1724025" y="2105025"/>
                  </a:cubicBezTo>
                  <a:lnTo>
                    <a:pt x="1019175" y="2085975"/>
                  </a:lnTo>
                  <a:cubicBezTo>
                    <a:pt x="1006475" y="2076450"/>
                    <a:pt x="988175" y="2043201"/>
                    <a:pt x="981075" y="2057400"/>
                  </a:cubicBezTo>
                  <a:cubicBezTo>
                    <a:pt x="962562" y="2094427"/>
                    <a:pt x="974988" y="2139971"/>
                    <a:pt x="971550" y="2181225"/>
                  </a:cubicBezTo>
                  <a:cubicBezTo>
                    <a:pt x="965463" y="2254272"/>
                    <a:pt x="960421" y="2327429"/>
                    <a:pt x="952500" y="2400300"/>
                  </a:cubicBezTo>
                  <a:cubicBezTo>
                    <a:pt x="944542" y="2473512"/>
                    <a:pt x="936723" y="2546852"/>
                    <a:pt x="923925" y="2619375"/>
                  </a:cubicBezTo>
                  <a:cubicBezTo>
                    <a:pt x="917634" y="2655025"/>
                    <a:pt x="904130" y="2689030"/>
                    <a:pt x="895350" y="2724150"/>
                  </a:cubicBezTo>
                  <a:cubicBezTo>
                    <a:pt x="891423" y="2739856"/>
                    <a:pt x="889000" y="2755900"/>
                    <a:pt x="885825" y="2771775"/>
                  </a:cubicBezTo>
                  <a:cubicBezTo>
                    <a:pt x="882650" y="2806700"/>
                    <a:pt x="880935" y="2841789"/>
                    <a:pt x="876300" y="2876550"/>
                  </a:cubicBezTo>
                  <a:cubicBezTo>
                    <a:pt x="874570" y="2889526"/>
                    <a:pt x="879591" y="2911980"/>
                    <a:pt x="866775" y="2914650"/>
                  </a:cubicBezTo>
                  <a:cubicBezTo>
                    <a:pt x="795217" y="2929558"/>
                    <a:pt x="720725" y="2921000"/>
                    <a:pt x="647700" y="2924175"/>
                  </a:cubicBezTo>
                  <a:cubicBezTo>
                    <a:pt x="603250" y="2921000"/>
                    <a:pt x="558641" y="2919571"/>
                    <a:pt x="514350" y="2914650"/>
                  </a:cubicBezTo>
                  <a:cubicBezTo>
                    <a:pt x="501339" y="2913204"/>
                    <a:pt x="477019" y="2918193"/>
                    <a:pt x="476250" y="2905125"/>
                  </a:cubicBezTo>
                  <a:cubicBezTo>
                    <a:pt x="473215" y="2853529"/>
                    <a:pt x="489154" y="2801977"/>
                    <a:pt x="504825" y="2752725"/>
                  </a:cubicBezTo>
                  <a:cubicBezTo>
                    <a:pt x="511767" y="2730908"/>
                    <a:pt x="529386" y="2714038"/>
                    <a:pt x="542925" y="2695575"/>
                  </a:cubicBezTo>
                  <a:cubicBezTo>
                    <a:pt x="564333" y="2666383"/>
                    <a:pt x="589520" y="2639971"/>
                    <a:pt x="609600" y="2609850"/>
                  </a:cubicBezTo>
                  <a:cubicBezTo>
                    <a:pt x="627732" y="2582651"/>
                    <a:pt x="641842" y="2552968"/>
                    <a:pt x="657225" y="2524125"/>
                  </a:cubicBezTo>
                  <a:cubicBezTo>
                    <a:pt x="692645" y="2457712"/>
                    <a:pt x="726580" y="2390513"/>
                    <a:pt x="762000" y="2324100"/>
                  </a:cubicBezTo>
                  <a:cubicBezTo>
                    <a:pt x="849233" y="2160538"/>
                    <a:pt x="780797" y="2296031"/>
                    <a:pt x="828675" y="2200275"/>
                  </a:cubicBezTo>
                  <a:cubicBezTo>
                    <a:pt x="805838" y="2131764"/>
                    <a:pt x="822282" y="2152699"/>
                    <a:pt x="723900" y="2266950"/>
                  </a:cubicBezTo>
                  <a:cubicBezTo>
                    <a:pt x="654659" y="2347359"/>
                    <a:pt x="587543" y="2429709"/>
                    <a:pt x="523875" y="2514600"/>
                  </a:cubicBezTo>
                  <a:cubicBezTo>
                    <a:pt x="482664" y="2569549"/>
                    <a:pt x="409575" y="2686050"/>
                    <a:pt x="409575" y="2686050"/>
                  </a:cubicBezTo>
                  <a:cubicBezTo>
                    <a:pt x="406400" y="2705100"/>
                    <a:pt x="408042" y="2725618"/>
                    <a:pt x="400050" y="2743200"/>
                  </a:cubicBezTo>
                  <a:cubicBezTo>
                    <a:pt x="336772" y="2882411"/>
                    <a:pt x="264907" y="2697648"/>
                    <a:pt x="200025" y="2600325"/>
                  </a:cubicBezTo>
                  <a:lnTo>
                    <a:pt x="161925" y="2543175"/>
                  </a:lnTo>
                  <a:cubicBezTo>
                    <a:pt x="132550" y="2425676"/>
                    <a:pt x="150235" y="2544250"/>
                    <a:pt x="323850" y="2352675"/>
                  </a:cubicBezTo>
                  <a:cubicBezTo>
                    <a:pt x="365247" y="2306995"/>
                    <a:pt x="382803" y="2241515"/>
                    <a:pt x="428625" y="2200275"/>
                  </a:cubicBezTo>
                  <a:cubicBezTo>
                    <a:pt x="460375" y="2171700"/>
                    <a:pt x="491329" y="2142214"/>
                    <a:pt x="523875" y="2114550"/>
                  </a:cubicBezTo>
                  <a:cubicBezTo>
                    <a:pt x="554855" y="2088217"/>
                    <a:pt x="589565" y="2066268"/>
                    <a:pt x="619125" y="2038350"/>
                  </a:cubicBezTo>
                  <a:cubicBezTo>
                    <a:pt x="646920" y="2012099"/>
                    <a:pt x="669925" y="1981200"/>
                    <a:pt x="695325" y="1952625"/>
                  </a:cubicBezTo>
                  <a:cubicBezTo>
                    <a:pt x="692150" y="1927225"/>
                    <a:pt x="693895" y="1900709"/>
                    <a:pt x="685800" y="1876425"/>
                  </a:cubicBezTo>
                  <a:cubicBezTo>
                    <a:pt x="680780" y="1861365"/>
                    <a:pt x="666329" y="1851330"/>
                    <a:pt x="657225" y="1838325"/>
                  </a:cubicBezTo>
                  <a:cubicBezTo>
                    <a:pt x="644095" y="1819568"/>
                    <a:pt x="631825" y="1800225"/>
                    <a:pt x="619125" y="1781175"/>
                  </a:cubicBezTo>
                  <a:cubicBezTo>
                    <a:pt x="615950" y="1755775"/>
                    <a:pt x="612280" y="1730432"/>
                    <a:pt x="609600" y="1704975"/>
                  </a:cubicBezTo>
                  <a:cubicBezTo>
                    <a:pt x="605929" y="1670099"/>
                    <a:pt x="624873" y="1624998"/>
                    <a:pt x="600075" y="1600200"/>
                  </a:cubicBezTo>
                  <a:cubicBezTo>
                    <a:pt x="579745" y="1579870"/>
                    <a:pt x="600785" y="1659058"/>
                    <a:pt x="590550" y="1685925"/>
                  </a:cubicBezTo>
                  <a:cubicBezTo>
                    <a:pt x="574848" y="1727144"/>
                    <a:pt x="541918" y="1759976"/>
                    <a:pt x="523875" y="1800225"/>
                  </a:cubicBezTo>
                  <a:cubicBezTo>
                    <a:pt x="500461" y="1852455"/>
                    <a:pt x="486286" y="1908358"/>
                    <a:pt x="466725" y="1962150"/>
                  </a:cubicBezTo>
                  <a:cubicBezTo>
                    <a:pt x="439107" y="2038100"/>
                    <a:pt x="426579" y="2046270"/>
                    <a:pt x="381000" y="2143125"/>
                  </a:cubicBezTo>
                  <a:cubicBezTo>
                    <a:pt x="376725" y="2152210"/>
                    <a:pt x="379315" y="2165428"/>
                    <a:pt x="371475" y="2171700"/>
                  </a:cubicBezTo>
                  <a:cubicBezTo>
                    <a:pt x="361253" y="2179878"/>
                    <a:pt x="346075" y="2178050"/>
                    <a:pt x="333375" y="2181225"/>
                  </a:cubicBezTo>
                  <a:cubicBezTo>
                    <a:pt x="301625" y="2200275"/>
                    <a:pt x="272395" y="2252394"/>
                    <a:pt x="238125" y="2238375"/>
                  </a:cubicBezTo>
                  <a:cubicBezTo>
                    <a:pt x="181676" y="2215282"/>
                    <a:pt x="159123" y="2145238"/>
                    <a:pt x="123825" y="2095500"/>
                  </a:cubicBezTo>
                  <a:cubicBezTo>
                    <a:pt x="38081" y="1974679"/>
                    <a:pt x="43163" y="1977139"/>
                    <a:pt x="0" y="1876425"/>
                  </a:cubicBezTo>
                  <a:lnTo>
                    <a:pt x="304800" y="1590675"/>
                  </a:lnTo>
                  <a:cubicBezTo>
                    <a:pt x="353449" y="1544096"/>
                    <a:pt x="408241" y="1502401"/>
                    <a:pt x="447675" y="1447800"/>
                  </a:cubicBezTo>
                  <a:cubicBezTo>
                    <a:pt x="488950" y="1390650"/>
                    <a:pt x="531477" y="1334384"/>
                    <a:pt x="571500" y="1276350"/>
                  </a:cubicBezTo>
                  <a:cubicBezTo>
                    <a:pt x="595002" y="1242272"/>
                    <a:pt x="598371" y="1182948"/>
                    <a:pt x="638175" y="1171575"/>
                  </a:cubicBezTo>
                  <a:cubicBezTo>
                    <a:pt x="660400" y="1165225"/>
                    <a:pt x="682185" y="1157058"/>
                    <a:pt x="704850" y="1152525"/>
                  </a:cubicBezTo>
                  <a:cubicBezTo>
                    <a:pt x="729951" y="1147505"/>
                    <a:pt x="755710" y="1146620"/>
                    <a:pt x="781050" y="1143000"/>
                  </a:cubicBezTo>
                  <a:cubicBezTo>
                    <a:pt x="800169" y="1140269"/>
                    <a:pt x="819150" y="1136650"/>
                    <a:pt x="838200" y="1133475"/>
                  </a:cubicBezTo>
                  <a:cubicBezTo>
                    <a:pt x="835025" y="1085850"/>
                    <a:pt x="807329" y="1033292"/>
                    <a:pt x="828675" y="990600"/>
                  </a:cubicBezTo>
                  <a:cubicBezTo>
                    <a:pt x="841533" y="964884"/>
                    <a:pt x="893206" y="961647"/>
                    <a:pt x="914400" y="981075"/>
                  </a:cubicBezTo>
                  <a:cubicBezTo>
                    <a:pt x="1018845" y="1076816"/>
                    <a:pt x="1034763" y="1132613"/>
                    <a:pt x="1066800" y="1228725"/>
                  </a:cubicBezTo>
                  <a:cubicBezTo>
                    <a:pt x="1069975" y="1057275"/>
                    <a:pt x="1044448" y="882866"/>
                    <a:pt x="1076325" y="714375"/>
                  </a:cubicBezTo>
                  <a:cubicBezTo>
                    <a:pt x="1086965" y="658135"/>
                    <a:pt x="1111373" y="823501"/>
                    <a:pt x="1133475" y="876300"/>
                  </a:cubicBezTo>
                  <a:cubicBezTo>
                    <a:pt x="1239837" y="1130386"/>
                    <a:pt x="1213453" y="1075899"/>
                    <a:pt x="1343025" y="1257300"/>
                  </a:cubicBezTo>
                  <a:cubicBezTo>
                    <a:pt x="1346200" y="1174750"/>
                    <a:pt x="1346521" y="1092041"/>
                    <a:pt x="1352550" y="1009650"/>
                  </a:cubicBezTo>
                  <a:cubicBezTo>
                    <a:pt x="1356056" y="961732"/>
                    <a:pt x="1323883" y="872389"/>
                    <a:pt x="1371600" y="866775"/>
                  </a:cubicBezTo>
                  <a:cubicBezTo>
                    <a:pt x="1434190" y="859411"/>
                    <a:pt x="1469163" y="946798"/>
                    <a:pt x="1514475" y="990600"/>
                  </a:cubicBezTo>
                  <a:cubicBezTo>
                    <a:pt x="1652042" y="1123582"/>
                    <a:pt x="1631540" y="1101704"/>
                    <a:pt x="1704975" y="1219200"/>
                  </a:cubicBezTo>
                  <a:cubicBezTo>
                    <a:pt x="1711325" y="1104900"/>
                    <a:pt x="1724025" y="990776"/>
                    <a:pt x="1724025" y="876300"/>
                  </a:cubicBezTo>
                  <a:cubicBezTo>
                    <a:pt x="1724025" y="847028"/>
                    <a:pt x="1675848" y="793488"/>
                    <a:pt x="1704975" y="790575"/>
                  </a:cubicBezTo>
                  <a:cubicBezTo>
                    <a:pt x="1750538" y="786019"/>
                    <a:pt x="1784978" y="836435"/>
                    <a:pt x="1819275" y="866775"/>
                  </a:cubicBezTo>
                  <a:cubicBezTo>
                    <a:pt x="1868069" y="909939"/>
                    <a:pt x="1952625" y="1009650"/>
                    <a:pt x="1952625" y="1009650"/>
                  </a:cubicBezTo>
                  <a:cubicBezTo>
                    <a:pt x="1958975" y="996950"/>
                    <a:pt x="1969460" y="985575"/>
                    <a:pt x="1971675" y="971550"/>
                  </a:cubicBezTo>
                  <a:cubicBezTo>
                    <a:pt x="1979119" y="924403"/>
                    <a:pt x="1962678" y="872665"/>
                    <a:pt x="1981200" y="828675"/>
                  </a:cubicBezTo>
                  <a:cubicBezTo>
                    <a:pt x="1991133" y="805083"/>
                    <a:pt x="2025650" y="803275"/>
                    <a:pt x="2047875" y="790575"/>
                  </a:cubicBezTo>
                  <a:cubicBezTo>
                    <a:pt x="2108200" y="822325"/>
                    <a:pt x="2173378" y="846202"/>
                    <a:pt x="2228850" y="885825"/>
                  </a:cubicBezTo>
                  <a:cubicBezTo>
                    <a:pt x="2292293" y="931142"/>
                    <a:pt x="2316997" y="985313"/>
                    <a:pt x="2352675" y="1047750"/>
                  </a:cubicBezTo>
                  <a:cubicBezTo>
                    <a:pt x="2339975" y="993775"/>
                    <a:pt x="2339373" y="935420"/>
                    <a:pt x="2314575" y="885825"/>
                  </a:cubicBezTo>
                  <a:cubicBezTo>
                    <a:pt x="2271766" y="800206"/>
                    <a:pt x="2142650" y="771367"/>
                    <a:pt x="2314575" y="828675"/>
                  </a:cubicBezTo>
                  <a:cubicBezTo>
                    <a:pt x="2324100" y="841375"/>
                    <a:pt x="2337254" y="881515"/>
                    <a:pt x="2343150" y="866775"/>
                  </a:cubicBezTo>
                  <a:cubicBezTo>
                    <a:pt x="2366169" y="809228"/>
                    <a:pt x="2296283" y="712589"/>
                    <a:pt x="2276475" y="676275"/>
                  </a:cubicBezTo>
                  <a:cubicBezTo>
                    <a:pt x="2273300" y="663575"/>
                    <a:pt x="2254113" y="640742"/>
                    <a:pt x="2266950" y="638175"/>
                  </a:cubicBezTo>
                  <a:cubicBezTo>
                    <a:pt x="2324636" y="626638"/>
                    <a:pt x="2317501" y="673340"/>
                    <a:pt x="2343150" y="695325"/>
                  </a:cubicBezTo>
                  <a:cubicBezTo>
                    <a:pt x="2357206" y="707373"/>
                    <a:pt x="2374900" y="714375"/>
                    <a:pt x="2390775" y="723900"/>
                  </a:cubicBezTo>
                  <a:cubicBezTo>
                    <a:pt x="2406650" y="682625"/>
                    <a:pt x="2400004" y="622016"/>
                    <a:pt x="2438400" y="600075"/>
                  </a:cubicBezTo>
                  <a:cubicBezTo>
                    <a:pt x="2466782" y="583857"/>
                    <a:pt x="2494316" y="634286"/>
                    <a:pt x="2524125" y="647700"/>
                  </a:cubicBezTo>
                  <a:cubicBezTo>
                    <a:pt x="2558014" y="662950"/>
                    <a:pt x="2593975" y="673100"/>
                    <a:pt x="2628900" y="685800"/>
                  </a:cubicBezTo>
                  <a:cubicBezTo>
                    <a:pt x="2606675" y="650875"/>
                    <a:pt x="2587313" y="613953"/>
                    <a:pt x="2562225" y="581025"/>
                  </a:cubicBezTo>
                  <a:cubicBezTo>
                    <a:pt x="2536338" y="547048"/>
                    <a:pt x="2504092" y="518383"/>
                    <a:pt x="2476500" y="485775"/>
                  </a:cubicBezTo>
                  <a:cubicBezTo>
                    <a:pt x="2469105" y="477036"/>
                    <a:pt x="2446002" y="457200"/>
                    <a:pt x="2457450" y="457200"/>
                  </a:cubicBezTo>
                  <a:cubicBezTo>
                    <a:pt x="2502909" y="457200"/>
                    <a:pt x="2546350" y="476250"/>
                    <a:pt x="2590800" y="485775"/>
                  </a:cubicBezTo>
                  <a:cubicBezTo>
                    <a:pt x="2613025" y="498475"/>
                    <a:pt x="2634580" y="512427"/>
                    <a:pt x="2657475" y="523875"/>
                  </a:cubicBezTo>
                  <a:cubicBezTo>
                    <a:pt x="2672768" y="531521"/>
                    <a:pt x="2688513" y="547072"/>
                    <a:pt x="2705100" y="542925"/>
                  </a:cubicBezTo>
                  <a:cubicBezTo>
                    <a:pt x="2714840" y="540490"/>
                    <a:pt x="2701144" y="522704"/>
                    <a:pt x="2695575" y="514350"/>
                  </a:cubicBezTo>
                  <a:cubicBezTo>
                    <a:pt x="2688103" y="503142"/>
                    <a:pt x="2675082" y="496551"/>
                    <a:pt x="2667000" y="485775"/>
                  </a:cubicBezTo>
                  <a:cubicBezTo>
                    <a:pt x="2638806" y="448183"/>
                    <a:pt x="2646196" y="435536"/>
                    <a:pt x="2609850" y="409575"/>
                  </a:cubicBezTo>
                  <a:cubicBezTo>
                    <a:pt x="2598296" y="401322"/>
                    <a:pt x="2584450" y="396875"/>
                    <a:pt x="2571750" y="390525"/>
                  </a:cubicBezTo>
                  <a:cubicBezTo>
                    <a:pt x="2603500" y="384175"/>
                    <a:pt x="2634704" y="373782"/>
                    <a:pt x="2667000" y="371475"/>
                  </a:cubicBezTo>
                  <a:cubicBezTo>
                    <a:pt x="2680058" y="370542"/>
                    <a:pt x="2696719" y="370943"/>
                    <a:pt x="2705100" y="381000"/>
                  </a:cubicBezTo>
                  <a:cubicBezTo>
                    <a:pt x="2747382" y="431738"/>
                    <a:pt x="2692134" y="428625"/>
                    <a:pt x="2724150" y="4286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AE68542-A67C-4C1C-A36C-A8EC326F3E14}"/>
                </a:ext>
              </a:extLst>
            </p:cNvPr>
            <p:cNvSpPr/>
            <p:nvPr/>
          </p:nvSpPr>
          <p:spPr>
            <a:xfrm>
              <a:off x="-1849438" y="16882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34644D5-A65F-F4BF-FF50-B1D4B71EB901}"/>
                </a:ext>
              </a:extLst>
            </p:cNvPr>
            <p:cNvSpPr/>
            <p:nvPr/>
          </p:nvSpPr>
          <p:spPr>
            <a:xfrm>
              <a:off x="-1622775" y="16690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65CE095-E831-686C-EE92-131C3681CFAB}"/>
                </a:ext>
              </a:extLst>
            </p:cNvPr>
            <p:cNvSpPr/>
            <p:nvPr/>
          </p:nvSpPr>
          <p:spPr>
            <a:xfrm>
              <a:off x="-1396112" y="16690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ABF3DD3-A08A-3EE9-D7BD-D47BEF42853F}"/>
                </a:ext>
              </a:extLst>
            </p:cNvPr>
            <p:cNvSpPr/>
            <p:nvPr/>
          </p:nvSpPr>
          <p:spPr>
            <a:xfrm>
              <a:off x="-1198455" y="1669059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03192E6-4369-EC62-4B9F-5208EE0E36C1}"/>
                </a:ext>
              </a:extLst>
            </p:cNvPr>
            <p:cNvSpPr/>
            <p:nvPr/>
          </p:nvSpPr>
          <p:spPr>
            <a:xfrm>
              <a:off x="-961726" y="1654471"/>
              <a:ext cx="133350" cy="88061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767026C6-02B5-BF76-EBB4-4DDB99D819C9}"/>
                </a:ext>
              </a:extLst>
            </p:cNvPr>
            <p:cNvSpPr/>
            <p:nvPr/>
          </p:nvSpPr>
          <p:spPr>
            <a:xfrm rot="20324157">
              <a:off x="-543796" y="1458694"/>
              <a:ext cx="112047" cy="44546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F6568F51-1858-4188-0C32-60DB9FD7C255}"/>
                </a:ext>
              </a:extLst>
            </p:cNvPr>
            <p:cNvSpPr/>
            <p:nvPr/>
          </p:nvSpPr>
          <p:spPr>
            <a:xfrm rot="20324157">
              <a:off x="-416084" y="1263880"/>
              <a:ext cx="112047" cy="44546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F1E67F2-1CE3-65A5-7820-94D47376A410}"/>
                </a:ext>
              </a:extLst>
            </p:cNvPr>
            <p:cNvSpPr/>
            <p:nvPr/>
          </p:nvSpPr>
          <p:spPr>
            <a:xfrm rot="20324157">
              <a:off x="-273338" y="1115772"/>
              <a:ext cx="112047" cy="44546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50C26E8A-6E0E-3682-C134-9EA954491C63}"/>
                </a:ext>
              </a:extLst>
            </p:cNvPr>
            <p:cNvSpPr/>
            <p:nvPr/>
          </p:nvSpPr>
          <p:spPr>
            <a:xfrm>
              <a:off x="-24921" y="1044620"/>
              <a:ext cx="223957" cy="21206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矢印: 右 61">
            <a:extLst>
              <a:ext uri="{FF2B5EF4-FFF2-40B4-BE49-F238E27FC236}">
                <a16:creationId xmlns:a16="http://schemas.microsoft.com/office/drawing/2014/main" id="{8CCC8758-E5EB-52B2-0247-B9DE45216774}"/>
              </a:ext>
            </a:extLst>
          </p:cNvPr>
          <p:cNvSpPr/>
          <p:nvPr/>
        </p:nvSpPr>
        <p:spPr>
          <a:xfrm>
            <a:off x="2699807" y="5491563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9E522443-A9C7-29F6-C4E7-96219F3F2834}"/>
              </a:ext>
            </a:extLst>
          </p:cNvPr>
          <p:cNvSpPr/>
          <p:nvPr/>
        </p:nvSpPr>
        <p:spPr>
          <a:xfrm>
            <a:off x="5108981" y="5510573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2EFA1763-B586-5BC6-6BA3-0AC61F88B9D9}"/>
              </a:ext>
            </a:extLst>
          </p:cNvPr>
          <p:cNvGrpSpPr/>
          <p:nvPr/>
        </p:nvGrpSpPr>
        <p:grpSpPr>
          <a:xfrm>
            <a:off x="6224029" y="5535297"/>
            <a:ext cx="1392187" cy="594147"/>
            <a:chOff x="-2689687" y="1343025"/>
            <a:chExt cx="4147012" cy="1327572"/>
          </a:xfrm>
        </p:grpSpPr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CB082F4A-94DF-E111-8306-D7F3571FC18A}"/>
                </a:ext>
              </a:extLst>
            </p:cNvPr>
            <p:cNvSpPr/>
            <p:nvPr/>
          </p:nvSpPr>
          <p:spPr>
            <a:xfrm>
              <a:off x="-2689687" y="1343025"/>
              <a:ext cx="4147012" cy="1327572"/>
            </a:xfrm>
            <a:custGeom>
              <a:avLst/>
              <a:gdLst>
                <a:gd name="connsiteX0" fmla="*/ 1422862 w 4147012"/>
                <a:gd name="connsiteY0" fmla="*/ 1085850 h 1327572"/>
                <a:gd name="connsiteX1" fmla="*/ 1460962 w 4147012"/>
                <a:gd name="connsiteY1" fmla="*/ 1133475 h 1327572"/>
                <a:gd name="connsiteX2" fmla="*/ 1537162 w 4147012"/>
                <a:gd name="connsiteY2" fmla="*/ 1219200 h 1327572"/>
                <a:gd name="connsiteX3" fmla="*/ 1803862 w 4147012"/>
                <a:gd name="connsiteY3" fmla="*/ 1171575 h 1327572"/>
                <a:gd name="connsiteX4" fmla="*/ 2118187 w 4147012"/>
                <a:gd name="connsiteY4" fmla="*/ 1057275 h 1327572"/>
                <a:gd name="connsiteX5" fmla="*/ 2699212 w 4147012"/>
                <a:gd name="connsiteY5" fmla="*/ 962025 h 1327572"/>
                <a:gd name="connsiteX6" fmla="*/ 2737312 w 4147012"/>
                <a:gd name="connsiteY6" fmla="*/ 933450 h 1327572"/>
                <a:gd name="connsiteX7" fmla="*/ 2784937 w 4147012"/>
                <a:gd name="connsiteY7" fmla="*/ 914400 h 1327572"/>
                <a:gd name="connsiteX8" fmla="*/ 2842087 w 4147012"/>
                <a:gd name="connsiteY8" fmla="*/ 885825 h 1327572"/>
                <a:gd name="connsiteX9" fmla="*/ 2861137 w 4147012"/>
                <a:gd name="connsiteY9" fmla="*/ 742950 h 1327572"/>
                <a:gd name="connsiteX10" fmla="*/ 2794462 w 4147012"/>
                <a:gd name="connsiteY10" fmla="*/ 657225 h 1327572"/>
                <a:gd name="connsiteX11" fmla="*/ 2775412 w 4147012"/>
                <a:gd name="connsiteY11" fmla="*/ 628650 h 1327572"/>
                <a:gd name="connsiteX12" fmla="*/ 2603962 w 4147012"/>
                <a:gd name="connsiteY12" fmla="*/ 619125 h 1327572"/>
                <a:gd name="connsiteX13" fmla="*/ 2080087 w 4147012"/>
                <a:gd name="connsiteY13" fmla="*/ 666750 h 1327572"/>
                <a:gd name="connsiteX14" fmla="*/ 1965787 w 4147012"/>
                <a:gd name="connsiteY14" fmla="*/ 704850 h 1327572"/>
                <a:gd name="connsiteX15" fmla="*/ 1899112 w 4147012"/>
                <a:gd name="connsiteY15" fmla="*/ 714375 h 1327572"/>
                <a:gd name="connsiteX16" fmla="*/ 1851487 w 4147012"/>
                <a:gd name="connsiteY16" fmla="*/ 723900 h 1327572"/>
                <a:gd name="connsiteX17" fmla="*/ 1584787 w 4147012"/>
                <a:gd name="connsiteY17" fmla="*/ 762000 h 1327572"/>
                <a:gd name="connsiteX18" fmla="*/ 1889587 w 4147012"/>
                <a:gd name="connsiteY18" fmla="*/ 647700 h 1327572"/>
                <a:gd name="connsiteX19" fmla="*/ 1927687 w 4147012"/>
                <a:gd name="connsiteY19" fmla="*/ 638175 h 1327572"/>
                <a:gd name="connsiteX20" fmla="*/ 2327737 w 4147012"/>
                <a:gd name="connsiteY20" fmla="*/ 581025 h 1327572"/>
                <a:gd name="connsiteX21" fmla="*/ 2356312 w 4147012"/>
                <a:gd name="connsiteY21" fmla="*/ 561975 h 1327572"/>
                <a:gd name="connsiteX22" fmla="*/ 2537287 w 4147012"/>
                <a:gd name="connsiteY22" fmla="*/ 542925 h 1327572"/>
                <a:gd name="connsiteX23" fmla="*/ 2670637 w 4147012"/>
                <a:gd name="connsiteY23" fmla="*/ 609600 h 1327572"/>
                <a:gd name="connsiteX24" fmla="*/ 2699212 w 4147012"/>
                <a:gd name="connsiteY24" fmla="*/ 619125 h 1327572"/>
                <a:gd name="connsiteX25" fmla="*/ 2765887 w 4147012"/>
                <a:gd name="connsiteY25" fmla="*/ 638175 h 1327572"/>
                <a:gd name="connsiteX26" fmla="*/ 2870662 w 4147012"/>
                <a:gd name="connsiteY26" fmla="*/ 666750 h 1327572"/>
                <a:gd name="connsiteX27" fmla="*/ 3175462 w 4147012"/>
                <a:gd name="connsiteY27" fmla="*/ 800100 h 1327572"/>
                <a:gd name="connsiteX28" fmla="*/ 3432637 w 4147012"/>
                <a:gd name="connsiteY28" fmla="*/ 1000125 h 1327572"/>
                <a:gd name="connsiteX29" fmla="*/ 3661237 w 4147012"/>
                <a:gd name="connsiteY29" fmla="*/ 952500 h 1327572"/>
                <a:gd name="connsiteX30" fmla="*/ 3718387 w 4147012"/>
                <a:gd name="connsiteY30" fmla="*/ 933450 h 1327572"/>
                <a:gd name="connsiteX31" fmla="*/ 3746962 w 4147012"/>
                <a:gd name="connsiteY31" fmla="*/ 895350 h 1327572"/>
                <a:gd name="connsiteX32" fmla="*/ 3994612 w 4147012"/>
                <a:gd name="connsiteY32" fmla="*/ 838200 h 1327572"/>
                <a:gd name="connsiteX33" fmla="*/ 4147012 w 4147012"/>
                <a:gd name="connsiteY33" fmla="*/ 819150 h 1327572"/>
                <a:gd name="connsiteX34" fmla="*/ 4118437 w 4147012"/>
                <a:gd name="connsiteY34" fmla="*/ 800100 h 1327572"/>
                <a:gd name="connsiteX35" fmla="*/ 4070812 w 4147012"/>
                <a:gd name="connsiteY35" fmla="*/ 600075 h 1327572"/>
                <a:gd name="connsiteX36" fmla="*/ 4061287 w 4147012"/>
                <a:gd name="connsiteY36" fmla="*/ 571500 h 1327572"/>
                <a:gd name="connsiteX37" fmla="*/ 4032712 w 4147012"/>
                <a:gd name="connsiteY37" fmla="*/ 476250 h 1327572"/>
                <a:gd name="connsiteX38" fmla="*/ 4023187 w 4147012"/>
                <a:gd name="connsiteY38" fmla="*/ 447675 h 1327572"/>
                <a:gd name="connsiteX39" fmla="*/ 3918412 w 4147012"/>
                <a:gd name="connsiteY39" fmla="*/ 438150 h 1327572"/>
                <a:gd name="connsiteX40" fmla="*/ 3766012 w 4147012"/>
                <a:gd name="connsiteY40" fmla="*/ 381000 h 1327572"/>
                <a:gd name="connsiteX41" fmla="*/ 3527887 w 4147012"/>
                <a:gd name="connsiteY41" fmla="*/ 314325 h 1327572"/>
                <a:gd name="connsiteX42" fmla="*/ 3470737 w 4147012"/>
                <a:gd name="connsiteY42" fmla="*/ 304800 h 1327572"/>
                <a:gd name="connsiteX43" fmla="*/ 3442162 w 4147012"/>
                <a:gd name="connsiteY43" fmla="*/ 295275 h 1327572"/>
                <a:gd name="connsiteX44" fmla="*/ 3289762 w 4147012"/>
                <a:gd name="connsiteY44" fmla="*/ 257175 h 1327572"/>
                <a:gd name="connsiteX45" fmla="*/ 3194512 w 4147012"/>
                <a:gd name="connsiteY45" fmla="*/ 123825 h 1327572"/>
                <a:gd name="connsiteX46" fmla="*/ 3089737 w 4147012"/>
                <a:gd name="connsiteY46" fmla="*/ 0 h 1327572"/>
                <a:gd name="connsiteX47" fmla="*/ 3023062 w 4147012"/>
                <a:gd name="connsiteY47" fmla="*/ 85725 h 1327572"/>
                <a:gd name="connsiteX48" fmla="*/ 2927812 w 4147012"/>
                <a:gd name="connsiteY48" fmla="*/ 180975 h 1327572"/>
                <a:gd name="connsiteX49" fmla="*/ 2832562 w 4147012"/>
                <a:gd name="connsiteY49" fmla="*/ 171450 h 1327572"/>
                <a:gd name="connsiteX50" fmla="*/ 2813512 w 4147012"/>
                <a:gd name="connsiteY50" fmla="*/ 142875 h 1327572"/>
                <a:gd name="connsiteX51" fmla="*/ 2775412 w 4147012"/>
                <a:gd name="connsiteY51" fmla="*/ 114300 h 1327572"/>
                <a:gd name="connsiteX52" fmla="*/ 2756362 w 4147012"/>
                <a:gd name="connsiteY52" fmla="*/ 85725 h 1327572"/>
                <a:gd name="connsiteX53" fmla="*/ 2613487 w 4147012"/>
                <a:gd name="connsiteY53" fmla="*/ 9525 h 1327572"/>
                <a:gd name="connsiteX54" fmla="*/ 2537287 w 4147012"/>
                <a:gd name="connsiteY54" fmla="*/ 171450 h 1327572"/>
                <a:gd name="connsiteX55" fmla="*/ 2508712 w 4147012"/>
                <a:gd name="connsiteY55" fmla="*/ 180975 h 1327572"/>
                <a:gd name="connsiteX56" fmla="*/ 2337262 w 4147012"/>
                <a:gd name="connsiteY56" fmla="*/ 57150 h 1327572"/>
                <a:gd name="connsiteX57" fmla="*/ 2270587 w 4147012"/>
                <a:gd name="connsiteY57" fmla="*/ 19050 h 1327572"/>
                <a:gd name="connsiteX58" fmla="*/ 2232487 w 4147012"/>
                <a:gd name="connsiteY58" fmla="*/ 38100 h 1327572"/>
                <a:gd name="connsiteX59" fmla="*/ 2051512 w 4147012"/>
                <a:gd name="connsiteY59" fmla="*/ 85725 h 1327572"/>
                <a:gd name="connsiteX60" fmla="*/ 1975312 w 4147012"/>
                <a:gd name="connsiteY60" fmla="*/ 38100 h 1327572"/>
                <a:gd name="connsiteX61" fmla="*/ 1727662 w 4147012"/>
                <a:gd name="connsiteY61" fmla="*/ 66675 h 1327572"/>
                <a:gd name="connsiteX62" fmla="*/ 1708612 w 4147012"/>
                <a:gd name="connsiteY62" fmla="*/ 133350 h 1327572"/>
                <a:gd name="connsiteX63" fmla="*/ 1680037 w 4147012"/>
                <a:gd name="connsiteY63" fmla="*/ 152400 h 1327572"/>
                <a:gd name="connsiteX64" fmla="*/ 1213312 w 4147012"/>
                <a:gd name="connsiteY64" fmla="*/ 219075 h 1327572"/>
                <a:gd name="connsiteX65" fmla="*/ 1099012 w 4147012"/>
                <a:gd name="connsiteY65" fmla="*/ 228600 h 1327572"/>
                <a:gd name="connsiteX66" fmla="*/ 832312 w 4147012"/>
                <a:gd name="connsiteY66" fmla="*/ 257175 h 1327572"/>
                <a:gd name="connsiteX67" fmla="*/ 508462 w 4147012"/>
                <a:gd name="connsiteY67" fmla="*/ 228600 h 1327572"/>
                <a:gd name="connsiteX68" fmla="*/ 479887 w 4147012"/>
                <a:gd name="connsiteY68" fmla="*/ 209550 h 1327572"/>
                <a:gd name="connsiteX69" fmla="*/ 346537 w 4147012"/>
                <a:gd name="connsiteY69" fmla="*/ 219075 h 1327572"/>
                <a:gd name="connsiteX70" fmla="*/ 289387 w 4147012"/>
                <a:gd name="connsiteY70" fmla="*/ 257175 h 1327572"/>
                <a:gd name="connsiteX71" fmla="*/ 241762 w 4147012"/>
                <a:gd name="connsiteY71" fmla="*/ 323850 h 1327572"/>
                <a:gd name="connsiteX72" fmla="*/ 127462 w 4147012"/>
                <a:gd name="connsiteY72" fmla="*/ 552450 h 1327572"/>
                <a:gd name="connsiteX73" fmla="*/ 98887 w 4147012"/>
                <a:gd name="connsiteY73" fmla="*/ 685800 h 1327572"/>
                <a:gd name="connsiteX74" fmla="*/ 79837 w 4147012"/>
                <a:gd name="connsiteY74" fmla="*/ 790575 h 1327572"/>
                <a:gd name="connsiteX75" fmla="*/ 51262 w 4147012"/>
                <a:gd name="connsiteY75" fmla="*/ 857250 h 1327572"/>
                <a:gd name="connsiteX76" fmla="*/ 22687 w 4147012"/>
                <a:gd name="connsiteY76" fmla="*/ 981075 h 1327572"/>
                <a:gd name="connsiteX77" fmla="*/ 3637 w 4147012"/>
                <a:gd name="connsiteY77" fmla="*/ 1123950 h 1327572"/>
                <a:gd name="connsiteX78" fmla="*/ 13162 w 4147012"/>
                <a:gd name="connsiteY78" fmla="*/ 1304925 h 1327572"/>
                <a:gd name="connsiteX79" fmla="*/ 89362 w 4147012"/>
                <a:gd name="connsiteY79" fmla="*/ 1314450 h 1327572"/>
                <a:gd name="connsiteX80" fmla="*/ 175087 w 4147012"/>
                <a:gd name="connsiteY80" fmla="*/ 1323975 h 1327572"/>
                <a:gd name="connsiteX81" fmla="*/ 270337 w 4147012"/>
                <a:gd name="connsiteY81" fmla="*/ 1314450 h 1327572"/>
                <a:gd name="connsiteX82" fmla="*/ 260812 w 4147012"/>
                <a:gd name="connsiteY82" fmla="*/ 1219200 h 1327572"/>
                <a:gd name="connsiteX83" fmla="*/ 298912 w 4147012"/>
                <a:gd name="connsiteY83" fmla="*/ 885825 h 1327572"/>
                <a:gd name="connsiteX84" fmla="*/ 327487 w 4147012"/>
                <a:gd name="connsiteY84" fmla="*/ 857250 h 1327572"/>
                <a:gd name="connsiteX85" fmla="*/ 337012 w 4147012"/>
                <a:gd name="connsiteY85" fmla="*/ 1123950 h 1327572"/>
                <a:gd name="connsiteX86" fmla="*/ 432262 w 4147012"/>
                <a:gd name="connsiteY86" fmla="*/ 1133475 h 1327572"/>
                <a:gd name="connsiteX87" fmla="*/ 803737 w 4147012"/>
                <a:gd name="connsiteY87" fmla="*/ 1114425 h 1327572"/>
                <a:gd name="connsiteX88" fmla="*/ 1022812 w 4147012"/>
                <a:gd name="connsiteY88" fmla="*/ 1085850 h 1327572"/>
                <a:gd name="connsiteX89" fmla="*/ 1175212 w 4147012"/>
                <a:gd name="connsiteY89" fmla="*/ 1104900 h 1327572"/>
                <a:gd name="connsiteX90" fmla="*/ 1127587 w 4147012"/>
                <a:gd name="connsiteY90" fmla="*/ 1123950 h 1327572"/>
                <a:gd name="connsiteX91" fmla="*/ 1003762 w 4147012"/>
                <a:gd name="connsiteY91" fmla="*/ 1133475 h 1327572"/>
                <a:gd name="connsiteX92" fmla="*/ 898987 w 4147012"/>
                <a:gd name="connsiteY92" fmla="*/ 1143000 h 1327572"/>
                <a:gd name="connsiteX93" fmla="*/ 575137 w 4147012"/>
                <a:gd name="connsiteY93" fmla="*/ 1152525 h 1327572"/>
                <a:gd name="connsiteX94" fmla="*/ 327487 w 4147012"/>
                <a:gd name="connsiteY94" fmla="*/ 1162050 h 1327572"/>
                <a:gd name="connsiteX95" fmla="*/ 289387 w 4147012"/>
                <a:gd name="connsiteY95" fmla="*/ 1219200 h 1327572"/>
                <a:gd name="connsiteX96" fmla="*/ 460837 w 4147012"/>
                <a:gd name="connsiteY96" fmla="*/ 1295400 h 1327572"/>
                <a:gd name="connsiteX97" fmla="*/ 556087 w 4147012"/>
                <a:gd name="connsiteY97" fmla="*/ 1304925 h 1327572"/>
                <a:gd name="connsiteX98" fmla="*/ 832312 w 4147012"/>
                <a:gd name="connsiteY98" fmla="*/ 1295400 h 1327572"/>
                <a:gd name="connsiteX99" fmla="*/ 975187 w 4147012"/>
                <a:gd name="connsiteY99" fmla="*/ 1285875 h 1327572"/>
                <a:gd name="connsiteX100" fmla="*/ 1013287 w 4147012"/>
                <a:gd name="connsiteY100" fmla="*/ 1266825 h 1327572"/>
                <a:gd name="connsiteX101" fmla="*/ 1108537 w 4147012"/>
                <a:gd name="connsiteY101" fmla="*/ 1257300 h 1327572"/>
                <a:gd name="connsiteX102" fmla="*/ 1384762 w 4147012"/>
                <a:gd name="connsiteY102" fmla="*/ 1238250 h 1327572"/>
                <a:gd name="connsiteX103" fmla="*/ 1375237 w 4147012"/>
                <a:gd name="connsiteY103" fmla="*/ 1095375 h 1327572"/>
                <a:gd name="connsiteX104" fmla="*/ 1356187 w 4147012"/>
                <a:gd name="connsiteY104" fmla="*/ 1009650 h 1327572"/>
                <a:gd name="connsiteX105" fmla="*/ 1308562 w 4147012"/>
                <a:gd name="connsiteY105" fmla="*/ 914400 h 1327572"/>
                <a:gd name="connsiteX106" fmla="*/ 1289512 w 4147012"/>
                <a:gd name="connsiteY106" fmla="*/ 876300 h 1327572"/>
                <a:gd name="connsiteX107" fmla="*/ 1099012 w 4147012"/>
                <a:gd name="connsiteY107" fmla="*/ 923925 h 1327572"/>
                <a:gd name="connsiteX108" fmla="*/ 1003762 w 4147012"/>
                <a:gd name="connsiteY108" fmla="*/ 942975 h 1327572"/>
                <a:gd name="connsiteX109" fmla="*/ 898987 w 4147012"/>
                <a:gd name="connsiteY109" fmla="*/ 952500 h 1327572"/>
                <a:gd name="connsiteX110" fmla="*/ 794212 w 4147012"/>
                <a:gd name="connsiteY110" fmla="*/ 933450 h 1327572"/>
                <a:gd name="connsiteX111" fmla="*/ 698962 w 4147012"/>
                <a:gd name="connsiteY111" fmla="*/ 914400 h 1327572"/>
                <a:gd name="connsiteX112" fmla="*/ 708487 w 4147012"/>
                <a:gd name="connsiteY112" fmla="*/ 904875 h 1327572"/>
                <a:gd name="connsiteX113" fmla="*/ 784687 w 4147012"/>
                <a:gd name="connsiteY113" fmla="*/ 923925 h 1327572"/>
                <a:gd name="connsiteX114" fmla="*/ 841837 w 4147012"/>
                <a:gd name="connsiteY114" fmla="*/ 942975 h 1327572"/>
                <a:gd name="connsiteX115" fmla="*/ 927562 w 4147012"/>
                <a:gd name="connsiteY115" fmla="*/ 952500 h 1327572"/>
                <a:gd name="connsiteX116" fmla="*/ 1060912 w 4147012"/>
                <a:gd name="connsiteY116" fmla="*/ 942975 h 1327572"/>
                <a:gd name="connsiteX117" fmla="*/ 1213312 w 4147012"/>
                <a:gd name="connsiteY117" fmla="*/ 904875 h 1327572"/>
                <a:gd name="connsiteX118" fmla="*/ 1270462 w 4147012"/>
                <a:gd name="connsiteY118" fmla="*/ 895350 h 1327572"/>
                <a:gd name="connsiteX119" fmla="*/ 1308562 w 4147012"/>
                <a:gd name="connsiteY119" fmla="*/ 904875 h 1327572"/>
                <a:gd name="connsiteX120" fmla="*/ 1375237 w 4147012"/>
                <a:gd name="connsiteY120" fmla="*/ 990600 h 1327572"/>
                <a:gd name="connsiteX121" fmla="*/ 1403812 w 4147012"/>
                <a:gd name="connsiteY121" fmla="*/ 1028700 h 1327572"/>
                <a:gd name="connsiteX122" fmla="*/ 1432387 w 4147012"/>
                <a:gd name="connsiteY122" fmla="*/ 1038225 h 1327572"/>
                <a:gd name="connsiteX123" fmla="*/ 1594312 w 4147012"/>
                <a:gd name="connsiteY123" fmla="*/ 1019175 h 1327572"/>
                <a:gd name="connsiteX124" fmla="*/ 1651462 w 4147012"/>
                <a:gd name="connsiteY124" fmla="*/ 1009650 h 1327572"/>
                <a:gd name="connsiteX125" fmla="*/ 1727662 w 4147012"/>
                <a:gd name="connsiteY125" fmla="*/ 971550 h 1327572"/>
                <a:gd name="connsiteX126" fmla="*/ 1803862 w 4147012"/>
                <a:gd name="connsiteY126" fmla="*/ 962025 h 1327572"/>
                <a:gd name="connsiteX127" fmla="*/ 1899112 w 4147012"/>
                <a:gd name="connsiteY127" fmla="*/ 942975 h 1327572"/>
                <a:gd name="connsiteX128" fmla="*/ 2099137 w 4147012"/>
                <a:gd name="connsiteY128" fmla="*/ 895350 h 1327572"/>
                <a:gd name="connsiteX129" fmla="*/ 2194387 w 4147012"/>
                <a:gd name="connsiteY129" fmla="*/ 857250 h 1327572"/>
                <a:gd name="connsiteX130" fmla="*/ 2222962 w 4147012"/>
                <a:gd name="connsiteY130" fmla="*/ 847725 h 1327572"/>
                <a:gd name="connsiteX131" fmla="*/ 2365837 w 4147012"/>
                <a:gd name="connsiteY131" fmla="*/ 809625 h 1327572"/>
                <a:gd name="connsiteX132" fmla="*/ 2432512 w 4147012"/>
                <a:gd name="connsiteY132" fmla="*/ 800100 h 1327572"/>
                <a:gd name="connsiteX133" fmla="*/ 2603962 w 4147012"/>
                <a:gd name="connsiteY133" fmla="*/ 790575 h 1327572"/>
                <a:gd name="connsiteX134" fmla="*/ 2546812 w 4147012"/>
                <a:gd name="connsiteY134" fmla="*/ 857250 h 1327572"/>
                <a:gd name="connsiteX135" fmla="*/ 2518237 w 4147012"/>
                <a:gd name="connsiteY135" fmla="*/ 885825 h 1327572"/>
                <a:gd name="connsiteX136" fmla="*/ 2442037 w 4147012"/>
                <a:gd name="connsiteY136" fmla="*/ 914400 h 1327572"/>
                <a:gd name="connsiteX137" fmla="*/ 2222962 w 4147012"/>
                <a:gd name="connsiteY137" fmla="*/ 971550 h 1327572"/>
                <a:gd name="connsiteX138" fmla="*/ 1622887 w 4147012"/>
                <a:gd name="connsiteY138" fmla="*/ 981075 h 1327572"/>
                <a:gd name="connsiteX139" fmla="*/ 1546687 w 4147012"/>
                <a:gd name="connsiteY139" fmla="*/ 1038225 h 1327572"/>
                <a:gd name="connsiteX140" fmla="*/ 1518112 w 4147012"/>
                <a:gd name="connsiteY140" fmla="*/ 1047750 h 1327572"/>
                <a:gd name="connsiteX141" fmla="*/ 1422862 w 4147012"/>
                <a:gd name="connsiteY141" fmla="*/ 1095375 h 1327572"/>
                <a:gd name="connsiteX142" fmla="*/ 1384762 w 4147012"/>
                <a:gd name="connsiteY142" fmla="*/ 1104900 h 1327572"/>
                <a:gd name="connsiteX143" fmla="*/ 1422862 w 4147012"/>
                <a:gd name="connsiteY143" fmla="*/ 1085850 h 132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147012" h="1327572">
                  <a:moveTo>
                    <a:pt x="1422862" y="1085850"/>
                  </a:moveTo>
                  <a:cubicBezTo>
                    <a:pt x="1435562" y="1090613"/>
                    <a:pt x="1449390" y="1116760"/>
                    <a:pt x="1460962" y="1133475"/>
                  </a:cubicBezTo>
                  <a:cubicBezTo>
                    <a:pt x="1521321" y="1220660"/>
                    <a:pt x="1477687" y="1199375"/>
                    <a:pt x="1537162" y="1219200"/>
                  </a:cubicBezTo>
                  <a:cubicBezTo>
                    <a:pt x="1626062" y="1203325"/>
                    <a:pt x="1716871" y="1195818"/>
                    <a:pt x="1803862" y="1171575"/>
                  </a:cubicBezTo>
                  <a:cubicBezTo>
                    <a:pt x="1911257" y="1141645"/>
                    <a:pt x="2007820" y="1073042"/>
                    <a:pt x="2118187" y="1057275"/>
                  </a:cubicBezTo>
                  <a:cubicBezTo>
                    <a:pt x="2623790" y="985046"/>
                    <a:pt x="2432450" y="1028716"/>
                    <a:pt x="2699212" y="962025"/>
                  </a:cubicBezTo>
                  <a:cubicBezTo>
                    <a:pt x="2711912" y="952500"/>
                    <a:pt x="2723435" y="941160"/>
                    <a:pt x="2737312" y="933450"/>
                  </a:cubicBezTo>
                  <a:cubicBezTo>
                    <a:pt x="2752258" y="925147"/>
                    <a:pt x="2769372" y="921475"/>
                    <a:pt x="2784937" y="914400"/>
                  </a:cubicBezTo>
                  <a:cubicBezTo>
                    <a:pt x="2804326" y="905587"/>
                    <a:pt x="2823037" y="895350"/>
                    <a:pt x="2842087" y="885825"/>
                  </a:cubicBezTo>
                  <a:cubicBezTo>
                    <a:pt x="2849688" y="855422"/>
                    <a:pt x="2889066" y="784843"/>
                    <a:pt x="2861137" y="742950"/>
                  </a:cubicBezTo>
                  <a:cubicBezTo>
                    <a:pt x="2841057" y="712829"/>
                    <a:pt x="2816182" y="686185"/>
                    <a:pt x="2794462" y="657225"/>
                  </a:cubicBezTo>
                  <a:cubicBezTo>
                    <a:pt x="2787593" y="648067"/>
                    <a:pt x="2786637" y="630895"/>
                    <a:pt x="2775412" y="628650"/>
                  </a:cubicBezTo>
                  <a:cubicBezTo>
                    <a:pt x="2719285" y="617425"/>
                    <a:pt x="2661112" y="622300"/>
                    <a:pt x="2603962" y="619125"/>
                  </a:cubicBezTo>
                  <a:cubicBezTo>
                    <a:pt x="2429337" y="635000"/>
                    <a:pt x="2253871" y="643406"/>
                    <a:pt x="2080087" y="666750"/>
                  </a:cubicBezTo>
                  <a:cubicBezTo>
                    <a:pt x="2040284" y="672097"/>
                    <a:pt x="2004626" y="694629"/>
                    <a:pt x="1965787" y="704850"/>
                  </a:cubicBezTo>
                  <a:cubicBezTo>
                    <a:pt x="1944076" y="710564"/>
                    <a:pt x="1921257" y="710684"/>
                    <a:pt x="1899112" y="714375"/>
                  </a:cubicBezTo>
                  <a:cubicBezTo>
                    <a:pt x="1883143" y="717037"/>
                    <a:pt x="1867494" y="721475"/>
                    <a:pt x="1851487" y="723900"/>
                  </a:cubicBezTo>
                  <a:lnTo>
                    <a:pt x="1584787" y="762000"/>
                  </a:lnTo>
                  <a:cubicBezTo>
                    <a:pt x="1702713" y="703037"/>
                    <a:pt x="1719226" y="690290"/>
                    <a:pt x="1889587" y="647700"/>
                  </a:cubicBezTo>
                  <a:cubicBezTo>
                    <a:pt x="1902287" y="644525"/>
                    <a:pt x="1914745" y="640144"/>
                    <a:pt x="1927687" y="638175"/>
                  </a:cubicBezTo>
                  <a:lnTo>
                    <a:pt x="2327737" y="581025"/>
                  </a:lnTo>
                  <a:cubicBezTo>
                    <a:pt x="2337262" y="574675"/>
                    <a:pt x="2345004" y="563760"/>
                    <a:pt x="2356312" y="561975"/>
                  </a:cubicBezTo>
                  <a:cubicBezTo>
                    <a:pt x="2607049" y="522385"/>
                    <a:pt x="2443004" y="574353"/>
                    <a:pt x="2537287" y="542925"/>
                  </a:cubicBezTo>
                  <a:cubicBezTo>
                    <a:pt x="2581737" y="565150"/>
                    <a:pt x="2623491" y="593885"/>
                    <a:pt x="2670637" y="609600"/>
                  </a:cubicBezTo>
                  <a:cubicBezTo>
                    <a:pt x="2680162" y="612775"/>
                    <a:pt x="2689595" y="616240"/>
                    <a:pt x="2699212" y="619125"/>
                  </a:cubicBezTo>
                  <a:cubicBezTo>
                    <a:pt x="2721352" y="625767"/>
                    <a:pt x="2743959" y="630866"/>
                    <a:pt x="2765887" y="638175"/>
                  </a:cubicBezTo>
                  <a:cubicBezTo>
                    <a:pt x="2857666" y="668768"/>
                    <a:pt x="2767027" y="649478"/>
                    <a:pt x="2870662" y="666750"/>
                  </a:cubicBezTo>
                  <a:cubicBezTo>
                    <a:pt x="3144982" y="778510"/>
                    <a:pt x="3048462" y="723900"/>
                    <a:pt x="3175462" y="800100"/>
                  </a:cubicBezTo>
                  <a:cubicBezTo>
                    <a:pt x="3265410" y="1031394"/>
                    <a:pt x="3181496" y="962454"/>
                    <a:pt x="3432637" y="1000125"/>
                  </a:cubicBezTo>
                  <a:cubicBezTo>
                    <a:pt x="3508837" y="984250"/>
                    <a:pt x="3585437" y="970187"/>
                    <a:pt x="3661237" y="952500"/>
                  </a:cubicBezTo>
                  <a:cubicBezTo>
                    <a:pt x="3680792" y="947937"/>
                    <a:pt x="3701679" y="944589"/>
                    <a:pt x="3718387" y="933450"/>
                  </a:cubicBezTo>
                  <a:cubicBezTo>
                    <a:pt x="3731596" y="924644"/>
                    <a:pt x="3731954" y="900525"/>
                    <a:pt x="3746962" y="895350"/>
                  </a:cubicBezTo>
                  <a:cubicBezTo>
                    <a:pt x="3827054" y="867732"/>
                    <a:pt x="3910313" y="846630"/>
                    <a:pt x="3994612" y="838200"/>
                  </a:cubicBezTo>
                  <a:cubicBezTo>
                    <a:pt x="4109079" y="826753"/>
                    <a:pt x="4058388" y="833921"/>
                    <a:pt x="4147012" y="819150"/>
                  </a:cubicBezTo>
                  <a:cubicBezTo>
                    <a:pt x="4137487" y="812800"/>
                    <a:pt x="4123919" y="810150"/>
                    <a:pt x="4118437" y="800100"/>
                  </a:cubicBezTo>
                  <a:cubicBezTo>
                    <a:pt x="4086765" y="742034"/>
                    <a:pt x="4083122" y="661627"/>
                    <a:pt x="4070812" y="600075"/>
                  </a:cubicBezTo>
                  <a:cubicBezTo>
                    <a:pt x="4068843" y="590230"/>
                    <a:pt x="4064240" y="581096"/>
                    <a:pt x="4061287" y="571500"/>
                  </a:cubicBezTo>
                  <a:cubicBezTo>
                    <a:pt x="4051539" y="539818"/>
                    <a:pt x="4042460" y="507932"/>
                    <a:pt x="4032712" y="476250"/>
                  </a:cubicBezTo>
                  <a:cubicBezTo>
                    <a:pt x="4029759" y="466654"/>
                    <a:pt x="4032712" y="450850"/>
                    <a:pt x="4023187" y="447675"/>
                  </a:cubicBezTo>
                  <a:cubicBezTo>
                    <a:pt x="3989918" y="436585"/>
                    <a:pt x="3953337" y="441325"/>
                    <a:pt x="3918412" y="438150"/>
                  </a:cubicBezTo>
                  <a:cubicBezTo>
                    <a:pt x="3708997" y="368345"/>
                    <a:pt x="3941253" y="448400"/>
                    <a:pt x="3766012" y="381000"/>
                  </a:cubicBezTo>
                  <a:cubicBezTo>
                    <a:pt x="3701265" y="356097"/>
                    <a:pt x="3568047" y="323963"/>
                    <a:pt x="3527887" y="314325"/>
                  </a:cubicBezTo>
                  <a:cubicBezTo>
                    <a:pt x="3509108" y="309818"/>
                    <a:pt x="3489590" y="308990"/>
                    <a:pt x="3470737" y="304800"/>
                  </a:cubicBezTo>
                  <a:cubicBezTo>
                    <a:pt x="3460936" y="302622"/>
                    <a:pt x="3451872" y="297830"/>
                    <a:pt x="3442162" y="295275"/>
                  </a:cubicBezTo>
                  <a:cubicBezTo>
                    <a:pt x="3391523" y="281949"/>
                    <a:pt x="3289762" y="257175"/>
                    <a:pt x="3289762" y="257175"/>
                  </a:cubicBezTo>
                  <a:cubicBezTo>
                    <a:pt x="3223899" y="191312"/>
                    <a:pt x="3293055" y="264600"/>
                    <a:pt x="3194512" y="123825"/>
                  </a:cubicBezTo>
                  <a:cubicBezTo>
                    <a:pt x="3142711" y="49823"/>
                    <a:pt x="3140584" y="50847"/>
                    <a:pt x="3089737" y="0"/>
                  </a:cubicBezTo>
                  <a:cubicBezTo>
                    <a:pt x="3067512" y="28575"/>
                    <a:pt x="3044257" y="56378"/>
                    <a:pt x="3023062" y="85725"/>
                  </a:cubicBezTo>
                  <a:cubicBezTo>
                    <a:pt x="2952100" y="183980"/>
                    <a:pt x="3001726" y="162496"/>
                    <a:pt x="2927812" y="180975"/>
                  </a:cubicBezTo>
                  <a:cubicBezTo>
                    <a:pt x="2896062" y="177800"/>
                    <a:pt x="2862833" y="181540"/>
                    <a:pt x="2832562" y="171450"/>
                  </a:cubicBezTo>
                  <a:cubicBezTo>
                    <a:pt x="2821702" y="167830"/>
                    <a:pt x="2821607" y="150970"/>
                    <a:pt x="2813512" y="142875"/>
                  </a:cubicBezTo>
                  <a:cubicBezTo>
                    <a:pt x="2802287" y="131650"/>
                    <a:pt x="2786637" y="125525"/>
                    <a:pt x="2775412" y="114300"/>
                  </a:cubicBezTo>
                  <a:cubicBezTo>
                    <a:pt x="2767317" y="106205"/>
                    <a:pt x="2765620" y="92458"/>
                    <a:pt x="2756362" y="85725"/>
                  </a:cubicBezTo>
                  <a:cubicBezTo>
                    <a:pt x="2730856" y="67175"/>
                    <a:pt x="2648508" y="27035"/>
                    <a:pt x="2613487" y="9525"/>
                  </a:cubicBezTo>
                  <a:cubicBezTo>
                    <a:pt x="2601050" y="59271"/>
                    <a:pt x="2579880" y="157252"/>
                    <a:pt x="2537287" y="171450"/>
                  </a:cubicBezTo>
                  <a:lnTo>
                    <a:pt x="2508712" y="180975"/>
                  </a:lnTo>
                  <a:cubicBezTo>
                    <a:pt x="2451562" y="139700"/>
                    <a:pt x="2395557" y="96791"/>
                    <a:pt x="2337262" y="57150"/>
                  </a:cubicBezTo>
                  <a:cubicBezTo>
                    <a:pt x="2316095" y="42756"/>
                    <a:pt x="2295772" y="23629"/>
                    <a:pt x="2270587" y="19050"/>
                  </a:cubicBezTo>
                  <a:cubicBezTo>
                    <a:pt x="2256617" y="16510"/>
                    <a:pt x="2245187" y="31750"/>
                    <a:pt x="2232487" y="38100"/>
                  </a:cubicBezTo>
                  <a:cubicBezTo>
                    <a:pt x="2141536" y="220001"/>
                    <a:pt x="2208422" y="195562"/>
                    <a:pt x="2051512" y="85725"/>
                  </a:cubicBezTo>
                  <a:cubicBezTo>
                    <a:pt x="2026974" y="68548"/>
                    <a:pt x="2000712" y="53975"/>
                    <a:pt x="1975312" y="38100"/>
                  </a:cubicBezTo>
                  <a:cubicBezTo>
                    <a:pt x="1689807" y="196714"/>
                    <a:pt x="2175216" y="-51102"/>
                    <a:pt x="1727662" y="66675"/>
                  </a:cubicBezTo>
                  <a:cubicBezTo>
                    <a:pt x="1705309" y="72557"/>
                    <a:pt x="1719837" y="113144"/>
                    <a:pt x="1708612" y="133350"/>
                  </a:cubicBezTo>
                  <a:cubicBezTo>
                    <a:pt x="1703053" y="143357"/>
                    <a:pt x="1691274" y="150215"/>
                    <a:pt x="1680037" y="152400"/>
                  </a:cubicBezTo>
                  <a:cubicBezTo>
                    <a:pt x="1603596" y="167264"/>
                    <a:pt x="1331487" y="206413"/>
                    <a:pt x="1213312" y="219075"/>
                  </a:cubicBezTo>
                  <a:cubicBezTo>
                    <a:pt x="1175298" y="223148"/>
                    <a:pt x="1137010" y="224378"/>
                    <a:pt x="1099012" y="228600"/>
                  </a:cubicBezTo>
                  <a:cubicBezTo>
                    <a:pt x="795562" y="262317"/>
                    <a:pt x="1107038" y="236042"/>
                    <a:pt x="832312" y="257175"/>
                  </a:cubicBezTo>
                  <a:cubicBezTo>
                    <a:pt x="724362" y="247650"/>
                    <a:pt x="615855" y="243113"/>
                    <a:pt x="508462" y="228600"/>
                  </a:cubicBezTo>
                  <a:cubicBezTo>
                    <a:pt x="497117" y="227067"/>
                    <a:pt x="491315" y="210222"/>
                    <a:pt x="479887" y="209550"/>
                  </a:cubicBezTo>
                  <a:cubicBezTo>
                    <a:pt x="435401" y="206933"/>
                    <a:pt x="390987" y="215900"/>
                    <a:pt x="346537" y="219075"/>
                  </a:cubicBezTo>
                  <a:cubicBezTo>
                    <a:pt x="327487" y="231775"/>
                    <a:pt x="305576" y="240986"/>
                    <a:pt x="289387" y="257175"/>
                  </a:cubicBezTo>
                  <a:cubicBezTo>
                    <a:pt x="270074" y="276488"/>
                    <a:pt x="256531" y="300875"/>
                    <a:pt x="241762" y="323850"/>
                  </a:cubicBezTo>
                  <a:cubicBezTo>
                    <a:pt x="197182" y="393197"/>
                    <a:pt x="160692" y="481835"/>
                    <a:pt x="127462" y="552450"/>
                  </a:cubicBezTo>
                  <a:cubicBezTo>
                    <a:pt x="117937" y="596900"/>
                    <a:pt x="107802" y="641224"/>
                    <a:pt x="98887" y="685800"/>
                  </a:cubicBezTo>
                  <a:cubicBezTo>
                    <a:pt x="91925" y="720608"/>
                    <a:pt x="89338" y="756372"/>
                    <a:pt x="79837" y="790575"/>
                  </a:cubicBezTo>
                  <a:cubicBezTo>
                    <a:pt x="73365" y="813873"/>
                    <a:pt x="58210" y="834090"/>
                    <a:pt x="51262" y="857250"/>
                  </a:cubicBezTo>
                  <a:cubicBezTo>
                    <a:pt x="39090" y="897823"/>
                    <a:pt x="30994" y="939538"/>
                    <a:pt x="22687" y="981075"/>
                  </a:cubicBezTo>
                  <a:cubicBezTo>
                    <a:pt x="18305" y="1002983"/>
                    <a:pt x="5955" y="1105407"/>
                    <a:pt x="3637" y="1123950"/>
                  </a:cubicBezTo>
                  <a:cubicBezTo>
                    <a:pt x="6812" y="1184275"/>
                    <a:pt x="-11628" y="1249837"/>
                    <a:pt x="13162" y="1304925"/>
                  </a:cubicBezTo>
                  <a:cubicBezTo>
                    <a:pt x="23666" y="1328268"/>
                    <a:pt x="63940" y="1311459"/>
                    <a:pt x="89362" y="1314450"/>
                  </a:cubicBezTo>
                  <a:lnTo>
                    <a:pt x="175087" y="1323975"/>
                  </a:lnTo>
                  <a:cubicBezTo>
                    <a:pt x="206837" y="1320800"/>
                    <a:pt x="250131" y="1339146"/>
                    <a:pt x="270337" y="1314450"/>
                  </a:cubicBezTo>
                  <a:cubicBezTo>
                    <a:pt x="290543" y="1289754"/>
                    <a:pt x="260812" y="1251108"/>
                    <a:pt x="260812" y="1219200"/>
                  </a:cubicBezTo>
                  <a:cubicBezTo>
                    <a:pt x="260812" y="1010398"/>
                    <a:pt x="212869" y="986208"/>
                    <a:pt x="298912" y="885825"/>
                  </a:cubicBezTo>
                  <a:cubicBezTo>
                    <a:pt x="307678" y="875598"/>
                    <a:pt x="317962" y="866775"/>
                    <a:pt x="327487" y="857250"/>
                  </a:cubicBezTo>
                  <a:cubicBezTo>
                    <a:pt x="325104" y="892999"/>
                    <a:pt x="302025" y="1083132"/>
                    <a:pt x="337012" y="1123950"/>
                  </a:cubicBezTo>
                  <a:cubicBezTo>
                    <a:pt x="357778" y="1148177"/>
                    <a:pt x="400512" y="1130300"/>
                    <a:pt x="432262" y="1133475"/>
                  </a:cubicBezTo>
                  <a:lnTo>
                    <a:pt x="803737" y="1114425"/>
                  </a:lnTo>
                  <a:cubicBezTo>
                    <a:pt x="919353" y="1081392"/>
                    <a:pt x="847343" y="1096817"/>
                    <a:pt x="1022812" y="1085850"/>
                  </a:cubicBezTo>
                  <a:cubicBezTo>
                    <a:pt x="1073612" y="1092200"/>
                    <a:pt x="1127099" y="1087404"/>
                    <a:pt x="1175212" y="1104900"/>
                  </a:cubicBezTo>
                  <a:cubicBezTo>
                    <a:pt x="1191280" y="1110743"/>
                    <a:pt x="1144452" y="1121139"/>
                    <a:pt x="1127587" y="1123950"/>
                  </a:cubicBezTo>
                  <a:cubicBezTo>
                    <a:pt x="1086753" y="1130756"/>
                    <a:pt x="1045016" y="1130037"/>
                    <a:pt x="1003762" y="1133475"/>
                  </a:cubicBezTo>
                  <a:cubicBezTo>
                    <a:pt x="968814" y="1136387"/>
                    <a:pt x="934021" y="1141443"/>
                    <a:pt x="898987" y="1143000"/>
                  </a:cubicBezTo>
                  <a:cubicBezTo>
                    <a:pt x="791097" y="1147795"/>
                    <a:pt x="683074" y="1148927"/>
                    <a:pt x="575137" y="1152525"/>
                  </a:cubicBezTo>
                  <a:lnTo>
                    <a:pt x="327487" y="1162050"/>
                  </a:lnTo>
                  <a:cubicBezTo>
                    <a:pt x="314787" y="1181100"/>
                    <a:pt x="294535" y="1196891"/>
                    <a:pt x="289387" y="1219200"/>
                  </a:cubicBezTo>
                  <a:cubicBezTo>
                    <a:pt x="262139" y="1337277"/>
                    <a:pt x="383477" y="1289670"/>
                    <a:pt x="460837" y="1295400"/>
                  </a:cubicBezTo>
                  <a:cubicBezTo>
                    <a:pt x="492658" y="1297757"/>
                    <a:pt x="524337" y="1301750"/>
                    <a:pt x="556087" y="1304925"/>
                  </a:cubicBezTo>
                  <a:lnTo>
                    <a:pt x="832312" y="1295400"/>
                  </a:lnTo>
                  <a:cubicBezTo>
                    <a:pt x="879993" y="1293233"/>
                    <a:pt x="928040" y="1293319"/>
                    <a:pt x="975187" y="1285875"/>
                  </a:cubicBezTo>
                  <a:cubicBezTo>
                    <a:pt x="989212" y="1283660"/>
                    <a:pt x="999403" y="1269800"/>
                    <a:pt x="1013287" y="1266825"/>
                  </a:cubicBezTo>
                  <a:cubicBezTo>
                    <a:pt x="1044487" y="1260139"/>
                    <a:pt x="1076804" y="1260640"/>
                    <a:pt x="1108537" y="1257300"/>
                  </a:cubicBezTo>
                  <a:cubicBezTo>
                    <a:pt x="1273211" y="1239966"/>
                    <a:pt x="1130699" y="1250953"/>
                    <a:pt x="1384762" y="1238250"/>
                  </a:cubicBezTo>
                  <a:cubicBezTo>
                    <a:pt x="1381587" y="1190625"/>
                    <a:pt x="1379762" y="1142891"/>
                    <a:pt x="1375237" y="1095375"/>
                  </a:cubicBezTo>
                  <a:cubicBezTo>
                    <a:pt x="1373103" y="1072969"/>
                    <a:pt x="1367119" y="1033335"/>
                    <a:pt x="1356187" y="1009650"/>
                  </a:cubicBezTo>
                  <a:cubicBezTo>
                    <a:pt x="1341311" y="977420"/>
                    <a:pt x="1324437" y="946150"/>
                    <a:pt x="1308562" y="914400"/>
                  </a:cubicBezTo>
                  <a:lnTo>
                    <a:pt x="1289512" y="876300"/>
                  </a:lnTo>
                  <a:cubicBezTo>
                    <a:pt x="1211991" y="902140"/>
                    <a:pt x="1250511" y="890259"/>
                    <a:pt x="1099012" y="923925"/>
                  </a:cubicBezTo>
                  <a:cubicBezTo>
                    <a:pt x="1067404" y="930949"/>
                    <a:pt x="1035815" y="938396"/>
                    <a:pt x="1003762" y="942975"/>
                  </a:cubicBezTo>
                  <a:cubicBezTo>
                    <a:pt x="969045" y="947935"/>
                    <a:pt x="933912" y="949325"/>
                    <a:pt x="898987" y="952500"/>
                  </a:cubicBezTo>
                  <a:lnTo>
                    <a:pt x="794212" y="933450"/>
                  </a:lnTo>
                  <a:cubicBezTo>
                    <a:pt x="762405" y="927392"/>
                    <a:pt x="731153" y="917880"/>
                    <a:pt x="698962" y="914400"/>
                  </a:cubicBezTo>
                  <a:cubicBezTo>
                    <a:pt x="515684" y="894586"/>
                    <a:pt x="187602" y="886272"/>
                    <a:pt x="708487" y="904875"/>
                  </a:cubicBezTo>
                  <a:cubicBezTo>
                    <a:pt x="733887" y="911225"/>
                    <a:pt x="759849" y="915646"/>
                    <a:pt x="784687" y="923925"/>
                  </a:cubicBezTo>
                  <a:cubicBezTo>
                    <a:pt x="803737" y="930275"/>
                    <a:pt x="822146" y="939037"/>
                    <a:pt x="841837" y="942975"/>
                  </a:cubicBezTo>
                  <a:cubicBezTo>
                    <a:pt x="870030" y="948614"/>
                    <a:pt x="898987" y="949325"/>
                    <a:pt x="927562" y="952500"/>
                  </a:cubicBezTo>
                  <a:cubicBezTo>
                    <a:pt x="972012" y="949325"/>
                    <a:pt x="1016955" y="950301"/>
                    <a:pt x="1060912" y="942975"/>
                  </a:cubicBezTo>
                  <a:cubicBezTo>
                    <a:pt x="1112563" y="934367"/>
                    <a:pt x="1162251" y="916480"/>
                    <a:pt x="1213312" y="904875"/>
                  </a:cubicBezTo>
                  <a:cubicBezTo>
                    <a:pt x="1232145" y="900595"/>
                    <a:pt x="1251412" y="898525"/>
                    <a:pt x="1270462" y="895350"/>
                  </a:cubicBezTo>
                  <a:cubicBezTo>
                    <a:pt x="1283162" y="898525"/>
                    <a:pt x="1297461" y="897937"/>
                    <a:pt x="1308562" y="904875"/>
                  </a:cubicBezTo>
                  <a:cubicBezTo>
                    <a:pt x="1344802" y="927525"/>
                    <a:pt x="1352833" y="956993"/>
                    <a:pt x="1375237" y="990600"/>
                  </a:cubicBezTo>
                  <a:cubicBezTo>
                    <a:pt x="1384043" y="1003809"/>
                    <a:pt x="1391616" y="1018537"/>
                    <a:pt x="1403812" y="1028700"/>
                  </a:cubicBezTo>
                  <a:cubicBezTo>
                    <a:pt x="1411525" y="1035128"/>
                    <a:pt x="1422862" y="1035050"/>
                    <a:pt x="1432387" y="1038225"/>
                  </a:cubicBezTo>
                  <a:lnTo>
                    <a:pt x="1594312" y="1019175"/>
                  </a:lnTo>
                  <a:cubicBezTo>
                    <a:pt x="1613463" y="1016677"/>
                    <a:pt x="1633140" y="1015757"/>
                    <a:pt x="1651462" y="1009650"/>
                  </a:cubicBezTo>
                  <a:cubicBezTo>
                    <a:pt x="1769013" y="970466"/>
                    <a:pt x="1557764" y="1010757"/>
                    <a:pt x="1727662" y="971550"/>
                  </a:cubicBezTo>
                  <a:cubicBezTo>
                    <a:pt x="1752604" y="965794"/>
                    <a:pt x="1778613" y="966233"/>
                    <a:pt x="1803862" y="962025"/>
                  </a:cubicBezTo>
                  <a:cubicBezTo>
                    <a:pt x="1835800" y="956702"/>
                    <a:pt x="1867700" y="950828"/>
                    <a:pt x="1899112" y="942975"/>
                  </a:cubicBezTo>
                  <a:cubicBezTo>
                    <a:pt x="2123146" y="886966"/>
                    <a:pt x="1860247" y="938785"/>
                    <a:pt x="2099137" y="895350"/>
                  </a:cubicBezTo>
                  <a:lnTo>
                    <a:pt x="2194387" y="857250"/>
                  </a:lnTo>
                  <a:cubicBezTo>
                    <a:pt x="2203758" y="853646"/>
                    <a:pt x="2213288" y="850412"/>
                    <a:pt x="2222962" y="847725"/>
                  </a:cubicBezTo>
                  <a:cubicBezTo>
                    <a:pt x="2270453" y="834533"/>
                    <a:pt x="2317773" y="820549"/>
                    <a:pt x="2365837" y="809625"/>
                  </a:cubicBezTo>
                  <a:cubicBezTo>
                    <a:pt x="2387729" y="804649"/>
                    <a:pt x="2410287" y="803275"/>
                    <a:pt x="2432512" y="800100"/>
                  </a:cubicBezTo>
                  <a:cubicBezTo>
                    <a:pt x="2473024" y="786596"/>
                    <a:pt x="2570384" y="745805"/>
                    <a:pt x="2603962" y="790575"/>
                  </a:cubicBezTo>
                  <a:cubicBezTo>
                    <a:pt x="2621525" y="813993"/>
                    <a:pt x="2566394" y="835492"/>
                    <a:pt x="2546812" y="857250"/>
                  </a:cubicBezTo>
                  <a:cubicBezTo>
                    <a:pt x="2537801" y="867262"/>
                    <a:pt x="2530063" y="879375"/>
                    <a:pt x="2518237" y="885825"/>
                  </a:cubicBezTo>
                  <a:cubicBezTo>
                    <a:pt x="2494422" y="898815"/>
                    <a:pt x="2467874" y="906132"/>
                    <a:pt x="2442037" y="914400"/>
                  </a:cubicBezTo>
                  <a:cubicBezTo>
                    <a:pt x="2292044" y="962398"/>
                    <a:pt x="2325152" y="954518"/>
                    <a:pt x="2222962" y="971550"/>
                  </a:cubicBezTo>
                  <a:cubicBezTo>
                    <a:pt x="2169398" y="970304"/>
                    <a:pt x="1753090" y="943874"/>
                    <a:pt x="1622887" y="981075"/>
                  </a:cubicBezTo>
                  <a:cubicBezTo>
                    <a:pt x="1592359" y="989797"/>
                    <a:pt x="1573473" y="1021179"/>
                    <a:pt x="1546687" y="1038225"/>
                  </a:cubicBezTo>
                  <a:cubicBezTo>
                    <a:pt x="1538216" y="1043615"/>
                    <a:pt x="1527228" y="1043543"/>
                    <a:pt x="1518112" y="1047750"/>
                  </a:cubicBezTo>
                  <a:cubicBezTo>
                    <a:pt x="1485882" y="1062626"/>
                    <a:pt x="1455489" y="1081392"/>
                    <a:pt x="1422862" y="1095375"/>
                  </a:cubicBezTo>
                  <a:cubicBezTo>
                    <a:pt x="1410830" y="1100532"/>
                    <a:pt x="1394019" y="1095643"/>
                    <a:pt x="1384762" y="1104900"/>
                  </a:cubicBezTo>
                  <a:cubicBezTo>
                    <a:pt x="1379742" y="1109920"/>
                    <a:pt x="1410162" y="1081087"/>
                    <a:pt x="1422862" y="10858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E2607C5D-D47E-4010-1EB8-1E8D23EF6453}"/>
                </a:ext>
              </a:extLst>
            </p:cNvPr>
            <p:cNvSpPr/>
            <p:nvPr/>
          </p:nvSpPr>
          <p:spPr>
            <a:xfrm>
              <a:off x="-2128525" y="1658982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DDC705C7-F7E2-7D4A-6E53-52447AA3591A}"/>
                </a:ext>
              </a:extLst>
            </p:cNvPr>
            <p:cNvSpPr/>
            <p:nvPr/>
          </p:nvSpPr>
          <p:spPr>
            <a:xfrm>
              <a:off x="-1822688" y="1638598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BBB24237-EAD8-1976-FD09-73B5A1569F88}"/>
                </a:ext>
              </a:extLst>
            </p:cNvPr>
            <p:cNvSpPr/>
            <p:nvPr/>
          </p:nvSpPr>
          <p:spPr>
            <a:xfrm>
              <a:off x="-1528938" y="1592388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DB4C252F-20CD-3A11-FB18-B950CC8723FE}"/>
                </a:ext>
              </a:extLst>
            </p:cNvPr>
            <p:cNvSpPr/>
            <p:nvPr/>
          </p:nvSpPr>
          <p:spPr>
            <a:xfrm>
              <a:off x="-1235188" y="1536488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07958FD9-8FE9-6B2D-7C49-A871CB692A82}"/>
                </a:ext>
              </a:extLst>
            </p:cNvPr>
            <p:cNvSpPr/>
            <p:nvPr/>
          </p:nvSpPr>
          <p:spPr>
            <a:xfrm>
              <a:off x="-888826" y="1501985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4DA25640-3FB7-5DF8-AAD9-8B0D51664CAF}"/>
                </a:ext>
              </a:extLst>
            </p:cNvPr>
            <p:cNvSpPr/>
            <p:nvPr/>
          </p:nvSpPr>
          <p:spPr>
            <a:xfrm>
              <a:off x="-536961" y="1454416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3A54F2DB-DCB0-F536-444A-CE73D919E820}"/>
                </a:ext>
              </a:extLst>
            </p:cNvPr>
            <p:cNvSpPr/>
            <p:nvPr/>
          </p:nvSpPr>
          <p:spPr>
            <a:xfrm>
              <a:off x="-170828" y="1461062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169AB18B-32FF-38D2-3CB5-CC2CBA60CF1F}"/>
                </a:ext>
              </a:extLst>
            </p:cNvPr>
            <p:cNvSpPr/>
            <p:nvPr/>
          </p:nvSpPr>
          <p:spPr>
            <a:xfrm rot="15296551">
              <a:off x="552971" y="1586020"/>
              <a:ext cx="3600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5032252A-28F4-27AB-E853-751A10FB8B6A}"/>
              </a:ext>
            </a:extLst>
          </p:cNvPr>
          <p:cNvGrpSpPr/>
          <p:nvPr/>
        </p:nvGrpSpPr>
        <p:grpSpPr>
          <a:xfrm>
            <a:off x="3657983" y="5535297"/>
            <a:ext cx="1392187" cy="594147"/>
            <a:chOff x="-2689687" y="1343025"/>
            <a:chExt cx="4147012" cy="1327572"/>
          </a:xfrm>
        </p:grpSpPr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F6430D27-18DF-5674-3707-5D1123911BCF}"/>
                </a:ext>
              </a:extLst>
            </p:cNvPr>
            <p:cNvSpPr/>
            <p:nvPr/>
          </p:nvSpPr>
          <p:spPr>
            <a:xfrm>
              <a:off x="-2689687" y="1343025"/>
              <a:ext cx="4147012" cy="1327572"/>
            </a:xfrm>
            <a:custGeom>
              <a:avLst/>
              <a:gdLst>
                <a:gd name="connsiteX0" fmla="*/ 1422862 w 4147012"/>
                <a:gd name="connsiteY0" fmla="*/ 1085850 h 1327572"/>
                <a:gd name="connsiteX1" fmla="*/ 1460962 w 4147012"/>
                <a:gd name="connsiteY1" fmla="*/ 1133475 h 1327572"/>
                <a:gd name="connsiteX2" fmla="*/ 1537162 w 4147012"/>
                <a:gd name="connsiteY2" fmla="*/ 1219200 h 1327572"/>
                <a:gd name="connsiteX3" fmla="*/ 1803862 w 4147012"/>
                <a:gd name="connsiteY3" fmla="*/ 1171575 h 1327572"/>
                <a:gd name="connsiteX4" fmla="*/ 2118187 w 4147012"/>
                <a:gd name="connsiteY4" fmla="*/ 1057275 h 1327572"/>
                <a:gd name="connsiteX5" fmla="*/ 2699212 w 4147012"/>
                <a:gd name="connsiteY5" fmla="*/ 962025 h 1327572"/>
                <a:gd name="connsiteX6" fmla="*/ 2737312 w 4147012"/>
                <a:gd name="connsiteY6" fmla="*/ 933450 h 1327572"/>
                <a:gd name="connsiteX7" fmla="*/ 2784937 w 4147012"/>
                <a:gd name="connsiteY7" fmla="*/ 914400 h 1327572"/>
                <a:gd name="connsiteX8" fmla="*/ 2842087 w 4147012"/>
                <a:gd name="connsiteY8" fmla="*/ 885825 h 1327572"/>
                <a:gd name="connsiteX9" fmla="*/ 2861137 w 4147012"/>
                <a:gd name="connsiteY9" fmla="*/ 742950 h 1327572"/>
                <a:gd name="connsiteX10" fmla="*/ 2794462 w 4147012"/>
                <a:gd name="connsiteY10" fmla="*/ 657225 h 1327572"/>
                <a:gd name="connsiteX11" fmla="*/ 2775412 w 4147012"/>
                <a:gd name="connsiteY11" fmla="*/ 628650 h 1327572"/>
                <a:gd name="connsiteX12" fmla="*/ 2603962 w 4147012"/>
                <a:gd name="connsiteY12" fmla="*/ 619125 h 1327572"/>
                <a:gd name="connsiteX13" fmla="*/ 2080087 w 4147012"/>
                <a:gd name="connsiteY13" fmla="*/ 666750 h 1327572"/>
                <a:gd name="connsiteX14" fmla="*/ 1965787 w 4147012"/>
                <a:gd name="connsiteY14" fmla="*/ 704850 h 1327572"/>
                <a:gd name="connsiteX15" fmla="*/ 1899112 w 4147012"/>
                <a:gd name="connsiteY15" fmla="*/ 714375 h 1327572"/>
                <a:gd name="connsiteX16" fmla="*/ 1851487 w 4147012"/>
                <a:gd name="connsiteY16" fmla="*/ 723900 h 1327572"/>
                <a:gd name="connsiteX17" fmla="*/ 1584787 w 4147012"/>
                <a:gd name="connsiteY17" fmla="*/ 762000 h 1327572"/>
                <a:gd name="connsiteX18" fmla="*/ 1889587 w 4147012"/>
                <a:gd name="connsiteY18" fmla="*/ 647700 h 1327572"/>
                <a:gd name="connsiteX19" fmla="*/ 1927687 w 4147012"/>
                <a:gd name="connsiteY19" fmla="*/ 638175 h 1327572"/>
                <a:gd name="connsiteX20" fmla="*/ 2327737 w 4147012"/>
                <a:gd name="connsiteY20" fmla="*/ 581025 h 1327572"/>
                <a:gd name="connsiteX21" fmla="*/ 2356312 w 4147012"/>
                <a:gd name="connsiteY21" fmla="*/ 561975 h 1327572"/>
                <a:gd name="connsiteX22" fmla="*/ 2537287 w 4147012"/>
                <a:gd name="connsiteY22" fmla="*/ 542925 h 1327572"/>
                <a:gd name="connsiteX23" fmla="*/ 2670637 w 4147012"/>
                <a:gd name="connsiteY23" fmla="*/ 609600 h 1327572"/>
                <a:gd name="connsiteX24" fmla="*/ 2699212 w 4147012"/>
                <a:gd name="connsiteY24" fmla="*/ 619125 h 1327572"/>
                <a:gd name="connsiteX25" fmla="*/ 2765887 w 4147012"/>
                <a:gd name="connsiteY25" fmla="*/ 638175 h 1327572"/>
                <a:gd name="connsiteX26" fmla="*/ 2870662 w 4147012"/>
                <a:gd name="connsiteY26" fmla="*/ 666750 h 1327572"/>
                <a:gd name="connsiteX27" fmla="*/ 3175462 w 4147012"/>
                <a:gd name="connsiteY27" fmla="*/ 800100 h 1327572"/>
                <a:gd name="connsiteX28" fmla="*/ 3432637 w 4147012"/>
                <a:gd name="connsiteY28" fmla="*/ 1000125 h 1327572"/>
                <a:gd name="connsiteX29" fmla="*/ 3661237 w 4147012"/>
                <a:gd name="connsiteY29" fmla="*/ 952500 h 1327572"/>
                <a:gd name="connsiteX30" fmla="*/ 3718387 w 4147012"/>
                <a:gd name="connsiteY30" fmla="*/ 933450 h 1327572"/>
                <a:gd name="connsiteX31" fmla="*/ 3746962 w 4147012"/>
                <a:gd name="connsiteY31" fmla="*/ 895350 h 1327572"/>
                <a:gd name="connsiteX32" fmla="*/ 3994612 w 4147012"/>
                <a:gd name="connsiteY32" fmla="*/ 838200 h 1327572"/>
                <a:gd name="connsiteX33" fmla="*/ 4147012 w 4147012"/>
                <a:gd name="connsiteY33" fmla="*/ 819150 h 1327572"/>
                <a:gd name="connsiteX34" fmla="*/ 4118437 w 4147012"/>
                <a:gd name="connsiteY34" fmla="*/ 800100 h 1327572"/>
                <a:gd name="connsiteX35" fmla="*/ 4070812 w 4147012"/>
                <a:gd name="connsiteY35" fmla="*/ 600075 h 1327572"/>
                <a:gd name="connsiteX36" fmla="*/ 4061287 w 4147012"/>
                <a:gd name="connsiteY36" fmla="*/ 571500 h 1327572"/>
                <a:gd name="connsiteX37" fmla="*/ 4032712 w 4147012"/>
                <a:gd name="connsiteY37" fmla="*/ 476250 h 1327572"/>
                <a:gd name="connsiteX38" fmla="*/ 4023187 w 4147012"/>
                <a:gd name="connsiteY38" fmla="*/ 447675 h 1327572"/>
                <a:gd name="connsiteX39" fmla="*/ 3918412 w 4147012"/>
                <a:gd name="connsiteY39" fmla="*/ 438150 h 1327572"/>
                <a:gd name="connsiteX40" fmla="*/ 3766012 w 4147012"/>
                <a:gd name="connsiteY40" fmla="*/ 381000 h 1327572"/>
                <a:gd name="connsiteX41" fmla="*/ 3527887 w 4147012"/>
                <a:gd name="connsiteY41" fmla="*/ 314325 h 1327572"/>
                <a:gd name="connsiteX42" fmla="*/ 3470737 w 4147012"/>
                <a:gd name="connsiteY42" fmla="*/ 304800 h 1327572"/>
                <a:gd name="connsiteX43" fmla="*/ 3442162 w 4147012"/>
                <a:gd name="connsiteY43" fmla="*/ 295275 h 1327572"/>
                <a:gd name="connsiteX44" fmla="*/ 3289762 w 4147012"/>
                <a:gd name="connsiteY44" fmla="*/ 257175 h 1327572"/>
                <a:gd name="connsiteX45" fmla="*/ 3194512 w 4147012"/>
                <a:gd name="connsiteY45" fmla="*/ 123825 h 1327572"/>
                <a:gd name="connsiteX46" fmla="*/ 3089737 w 4147012"/>
                <a:gd name="connsiteY46" fmla="*/ 0 h 1327572"/>
                <a:gd name="connsiteX47" fmla="*/ 3023062 w 4147012"/>
                <a:gd name="connsiteY47" fmla="*/ 85725 h 1327572"/>
                <a:gd name="connsiteX48" fmla="*/ 2927812 w 4147012"/>
                <a:gd name="connsiteY48" fmla="*/ 180975 h 1327572"/>
                <a:gd name="connsiteX49" fmla="*/ 2832562 w 4147012"/>
                <a:gd name="connsiteY49" fmla="*/ 171450 h 1327572"/>
                <a:gd name="connsiteX50" fmla="*/ 2813512 w 4147012"/>
                <a:gd name="connsiteY50" fmla="*/ 142875 h 1327572"/>
                <a:gd name="connsiteX51" fmla="*/ 2775412 w 4147012"/>
                <a:gd name="connsiteY51" fmla="*/ 114300 h 1327572"/>
                <a:gd name="connsiteX52" fmla="*/ 2756362 w 4147012"/>
                <a:gd name="connsiteY52" fmla="*/ 85725 h 1327572"/>
                <a:gd name="connsiteX53" fmla="*/ 2613487 w 4147012"/>
                <a:gd name="connsiteY53" fmla="*/ 9525 h 1327572"/>
                <a:gd name="connsiteX54" fmla="*/ 2537287 w 4147012"/>
                <a:gd name="connsiteY54" fmla="*/ 171450 h 1327572"/>
                <a:gd name="connsiteX55" fmla="*/ 2508712 w 4147012"/>
                <a:gd name="connsiteY55" fmla="*/ 180975 h 1327572"/>
                <a:gd name="connsiteX56" fmla="*/ 2337262 w 4147012"/>
                <a:gd name="connsiteY56" fmla="*/ 57150 h 1327572"/>
                <a:gd name="connsiteX57" fmla="*/ 2270587 w 4147012"/>
                <a:gd name="connsiteY57" fmla="*/ 19050 h 1327572"/>
                <a:gd name="connsiteX58" fmla="*/ 2232487 w 4147012"/>
                <a:gd name="connsiteY58" fmla="*/ 38100 h 1327572"/>
                <a:gd name="connsiteX59" fmla="*/ 2051512 w 4147012"/>
                <a:gd name="connsiteY59" fmla="*/ 85725 h 1327572"/>
                <a:gd name="connsiteX60" fmla="*/ 1975312 w 4147012"/>
                <a:gd name="connsiteY60" fmla="*/ 38100 h 1327572"/>
                <a:gd name="connsiteX61" fmla="*/ 1727662 w 4147012"/>
                <a:gd name="connsiteY61" fmla="*/ 66675 h 1327572"/>
                <a:gd name="connsiteX62" fmla="*/ 1708612 w 4147012"/>
                <a:gd name="connsiteY62" fmla="*/ 133350 h 1327572"/>
                <a:gd name="connsiteX63" fmla="*/ 1680037 w 4147012"/>
                <a:gd name="connsiteY63" fmla="*/ 152400 h 1327572"/>
                <a:gd name="connsiteX64" fmla="*/ 1213312 w 4147012"/>
                <a:gd name="connsiteY64" fmla="*/ 219075 h 1327572"/>
                <a:gd name="connsiteX65" fmla="*/ 1099012 w 4147012"/>
                <a:gd name="connsiteY65" fmla="*/ 228600 h 1327572"/>
                <a:gd name="connsiteX66" fmla="*/ 832312 w 4147012"/>
                <a:gd name="connsiteY66" fmla="*/ 257175 h 1327572"/>
                <a:gd name="connsiteX67" fmla="*/ 508462 w 4147012"/>
                <a:gd name="connsiteY67" fmla="*/ 228600 h 1327572"/>
                <a:gd name="connsiteX68" fmla="*/ 479887 w 4147012"/>
                <a:gd name="connsiteY68" fmla="*/ 209550 h 1327572"/>
                <a:gd name="connsiteX69" fmla="*/ 346537 w 4147012"/>
                <a:gd name="connsiteY69" fmla="*/ 219075 h 1327572"/>
                <a:gd name="connsiteX70" fmla="*/ 289387 w 4147012"/>
                <a:gd name="connsiteY70" fmla="*/ 257175 h 1327572"/>
                <a:gd name="connsiteX71" fmla="*/ 241762 w 4147012"/>
                <a:gd name="connsiteY71" fmla="*/ 323850 h 1327572"/>
                <a:gd name="connsiteX72" fmla="*/ 127462 w 4147012"/>
                <a:gd name="connsiteY72" fmla="*/ 552450 h 1327572"/>
                <a:gd name="connsiteX73" fmla="*/ 98887 w 4147012"/>
                <a:gd name="connsiteY73" fmla="*/ 685800 h 1327572"/>
                <a:gd name="connsiteX74" fmla="*/ 79837 w 4147012"/>
                <a:gd name="connsiteY74" fmla="*/ 790575 h 1327572"/>
                <a:gd name="connsiteX75" fmla="*/ 51262 w 4147012"/>
                <a:gd name="connsiteY75" fmla="*/ 857250 h 1327572"/>
                <a:gd name="connsiteX76" fmla="*/ 22687 w 4147012"/>
                <a:gd name="connsiteY76" fmla="*/ 981075 h 1327572"/>
                <a:gd name="connsiteX77" fmla="*/ 3637 w 4147012"/>
                <a:gd name="connsiteY77" fmla="*/ 1123950 h 1327572"/>
                <a:gd name="connsiteX78" fmla="*/ 13162 w 4147012"/>
                <a:gd name="connsiteY78" fmla="*/ 1304925 h 1327572"/>
                <a:gd name="connsiteX79" fmla="*/ 89362 w 4147012"/>
                <a:gd name="connsiteY79" fmla="*/ 1314450 h 1327572"/>
                <a:gd name="connsiteX80" fmla="*/ 175087 w 4147012"/>
                <a:gd name="connsiteY80" fmla="*/ 1323975 h 1327572"/>
                <a:gd name="connsiteX81" fmla="*/ 270337 w 4147012"/>
                <a:gd name="connsiteY81" fmla="*/ 1314450 h 1327572"/>
                <a:gd name="connsiteX82" fmla="*/ 260812 w 4147012"/>
                <a:gd name="connsiteY82" fmla="*/ 1219200 h 1327572"/>
                <a:gd name="connsiteX83" fmla="*/ 298912 w 4147012"/>
                <a:gd name="connsiteY83" fmla="*/ 885825 h 1327572"/>
                <a:gd name="connsiteX84" fmla="*/ 327487 w 4147012"/>
                <a:gd name="connsiteY84" fmla="*/ 857250 h 1327572"/>
                <a:gd name="connsiteX85" fmla="*/ 337012 w 4147012"/>
                <a:gd name="connsiteY85" fmla="*/ 1123950 h 1327572"/>
                <a:gd name="connsiteX86" fmla="*/ 432262 w 4147012"/>
                <a:gd name="connsiteY86" fmla="*/ 1133475 h 1327572"/>
                <a:gd name="connsiteX87" fmla="*/ 803737 w 4147012"/>
                <a:gd name="connsiteY87" fmla="*/ 1114425 h 1327572"/>
                <a:gd name="connsiteX88" fmla="*/ 1022812 w 4147012"/>
                <a:gd name="connsiteY88" fmla="*/ 1085850 h 1327572"/>
                <a:gd name="connsiteX89" fmla="*/ 1175212 w 4147012"/>
                <a:gd name="connsiteY89" fmla="*/ 1104900 h 1327572"/>
                <a:gd name="connsiteX90" fmla="*/ 1127587 w 4147012"/>
                <a:gd name="connsiteY90" fmla="*/ 1123950 h 1327572"/>
                <a:gd name="connsiteX91" fmla="*/ 1003762 w 4147012"/>
                <a:gd name="connsiteY91" fmla="*/ 1133475 h 1327572"/>
                <a:gd name="connsiteX92" fmla="*/ 898987 w 4147012"/>
                <a:gd name="connsiteY92" fmla="*/ 1143000 h 1327572"/>
                <a:gd name="connsiteX93" fmla="*/ 575137 w 4147012"/>
                <a:gd name="connsiteY93" fmla="*/ 1152525 h 1327572"/>
                <a:gd name="connsiteX94" fmla="*/ 327487 w 4147012"/>
                <a:gd name="connsiteY94" fmla="*/ 1162050 h 1327572"/>
                <a:gd name="connsiteX95" fmla="*/ 289387 w 4147012"/>
                <a:gd name="connsiteY95" fmla="*/ 1219200 h 1327572"/>
                <a:gd name="connsiteX96" fmla="*/ 460837 w 4147012"/>
                <a:gd name="connsiteY96" fmla="*/ 1295400 h 1327572"/>
                <a:gd name="connsiteX97" fmla="*/ 556087 w 4147012"/>
                <a:gd name="connsiteY97" fmla="*/ 1304925 h 1327572"/>
                <a:gd name="connsiteX98" fmla="*/ 832312 w 4147012"/>
                <a:gd name="connsiteY98" fmla="*/ 1295400 h 1327572"/>
                <a:gd name="connsiteX99" fmla="*/ 975187 w 4147012"/>
                <a:gd name="connsiteY99" fmla="*/ 1285875 h 1327572"/>
                <a:gd name="connsiteX100" fmla="*/ 1013287 w 4147012"/>
                <a:gd name="connsiteY100" fmla="*/ 1266825 h 1327572"/>
                <a:gd name="connsiteX101" fmla="*/ 1108537 w 4147012"/>
                <a:gd name="connsiteY101" fmla="*/ 1257300 h 1327572"/>
                <a:gd name="connsiteX102" fmla="*/ 1384762 w 4147012"/>
                <a:gd name="connsiteY102" fmla="*/ 1238250 h 1327572"/>
                <a:gd name="connsiteX103" fmla="*/ 1375237 w 4147012"/>
                <a:gd name="connsiteY103" fmla="*/ 1095375 h 1327572"/>
                <a:gd name="connsiteX104" fmla="*/ 1356187 w 4147012"/>
                <a:gd name="connsiteY104" fmla="*/ 1009650 h 1327572"/>
                <a:gd name="connsiteX105" fmla="*/ 1308562 w 4147012"/>
                <a:gd name="connsiteY105" fmla="*/ 914400 h 1327572"/>
                <a:gd name="connsiteX106" fmla="*/ 1289512 w 4147012"/>
                <a:gd name="connsiteY106" fmla="*/ 876300 h 1327572"/>
                <a:gd name="connsiteX107" fmla="*/ 1099012 w 4147012"/>
                <a:gd name="connsiteY107" fmla="*/ 923925 h 1327572"/>
                <a:gd name="connsiteX108" fmla="*/ 1003762 w 4147012"/>
                <a:gd name="connsiteY108" fmla="*/ 942975 h 1327572"/>
                <a:gd name="connsiteX109" fmla="*/ 898987 w 4147012"/>
                <a:gd name="connsiteY109" fmla="*/ 952500 h 1327572"/>
                <a:gd name="connsiteX110" fmla="*/ 794212 w 4147012"/>
                <a:gd name="connsiteY110" fmla="*/ 933450 h 1327572"/>
                <a:gd name="connsiteX111" fmla="*/ 698962 w 4147012"/>
                <a:gd name="connsiteY111" fmla="*/ 914400 h 1327572"/>
                <a:gd name="connsiteX112" fmla="*/ 708487 w 4147012"/>
                <a:gd name="connsiteY112" fmla="*/ 904875 h 1327572"/>
                <a:gd name="connsiteX113" fmla="*/ 784687 w 4147012"/>
                <a:gd name="connsiteY113" fmla="*/ 923925 h 1327572"/>
                <a:gd name="connsiteX114" fmla="*/ 841837 w 4147012"/>
                <a:gd name="connsiteY114" fmla="*/ 942975 h 1327572"/>
                <a:gd name="connsiteX115" fmla="*/ 927562 w 4147012"/>
                <a:gd name="connsiteY115" fmla="*/ 952500 h 1327572"/>
                <a:gd name="connsiteX116" fmla="*/ 1060912 w 4147012"/>
                <a:gd name="connsiteY116" fmla="*/ 942975 h 1327572"/>
                <a:gd name="connsiteX117" fmla="*/ 1213312 w 4147012"/>
                <a:gd name="connsiteY117" fmla="*/ 904875 h 1327572"/>
                <a:gd name="connsiteX118" fmla="*/ 1270462 w 4147012"/>
                <a:gd name="connsiteY118" fmla="*/ 895350 h 1327572"/>
                <a:gd name="connsiteX119" fmla="*/ 1308562 w 4147012"/>
                <a:gd name="connsiteY119" fmla="*/ 904875 h 1327572"/>
                <a:gd name="connsiteX120" fmla="*/ 1375237 w 4147012"/>
                <a:gd name="connsiteY120" fmla="*/ 990600 h 1327572"/>
                <a:gd name="connsiteX121" fmla="*/ 1403812 w 4147012"/>
                <a:gd name="connsiteY121" fmla="*/ 1028700 h 1327572"/>
                <a:gd name="connsiteX122" fmla="*/ 1432387 w 4147012"/>
                <a:gd name="connsiteY122" fmla="*/ 1038225 h 1327572"/>
                <a:gd name="connsiteX123" fmla="*/ 1594312 w 4147012"/>
                <a:gd name="connsiteY123" fmla="*/ 1019175 h 1327572"/>
                <a:gd name="connsiteX124" fmla="*/ 1651462 w 4147012"/>
                <a:gd name="connsiteY124" fmla="*/ 1009650 h 1327572"/>
                <a:gd name="connsiteX125" fmla="*/ 1727662 w 4147012"/>
                <a:gd name="connsiteY125" fmla="*/ 971550 h 1327572"/>
                <a:gd name="connsiteX126" fmla="*/ 1803862 w 4147012"/>
                <a:gd name="connsiteY126" fmla="*/ 962025 h 1327572"/>
                <a:gd name="connsiteX127" fmla="*/ 1899112 w 4147012"/>
                <a:gd name="connsiteY127" fmla="*/ 942975 h 1327572"/>
                <a:gd name="connsiteX128" fmla="*/ 2099137 w 4147012"/>
                <a:gd name="connsiteY128" fmla="*/ 895350 h 1327572"/>
                <a:gd name="connsiteX129" fmla="*/ 2194387 w 4147012"/>
                <a:gd name="connsiteY129" fmla="*/ 857250 h 1327572"/>
                <a:gd name="connsiteX130" fmla="*/ 2222962 w 4147012"/>
                <a:gd name="connsiteY130" fmla="*/ 847725 h 1327572"/>
                <a:gd name="connsiteX131" fmla="*/ 2365837 w 4147012"/>
                <a:gd name="connsiteY131" fmla="*/ 809625 h 1327572"/>
                <a:gd name="connsiteX132" fmla="*/ 2432512 w 4147012"/>
                <a:gd name="connsiteY132" fmla="*/ 800100 h 1327572"/>
                <a:gd name="connsiteX133" fmla="*/ 2603962 w 4147012"/>
                <a:gd name="connsiteY133" fmla="*/ 790575 h 1327572"/>
                <a:gd name="connsiteX134" fmla="*/ 2546812 w 4147012"/>
                <a:gd name="connsiteY134" fmla="*/ 857250 h 1327572"/>
                <a:gd name="connsiteX135" fmla="*/ 2518237 w 4147012"/>
                <a:gd name="connsiteY135" fmla="*/ 885825 h 1327572"/>
                <a:gd name="connsiteX136" fmla="*/ 2442037 w 4147012"/>
                <a:gd name="connsiteY136" fmla="*/ 914400 h 1327572"/>
                <a:gd name="connsiteX137" fmla="*/ 2222962 w 4147012"/>
                <a:gd name="connsiteY137" fmla="*/ 971550 h 1327572"/>
                <a:gd name="connsiteX138" fmla="*/ 1622887 w 4147012"/>
                <a:gd name="connsiteY138" fmla="*/ 981075 h 1327572"/>
                <a:gd name="connsiteX139" fmla="*/ 1546687 w 4147012"/>
                <a:gd name="connsiteY139" fmla="*/ 1038225 h 1327572"/>
                <a:gd name="connsiteX140" fmla="*/ 1518112 w 4147012"/>
                <a:gd name="connsiteY140" fmla="*/ 1047750 h 1327572"/>
                <a:gd name="connsiteX141" fmla="*/ 1422862 w 4147012"/>
                <a:gd name="connsiteY141" fmla="*/ 1095375 h 1327572"/>
                <a:gd name="connsiteX142" fmla="*/ 1384762 w 4147012"/>
                <a:gd name="connsiteY142" fmla="*/ 1104900 h 1327572"/>
                <a:gd name="connsiteX143" fmla="*/ 1422862 w 4147012"/>
                <a:gd name="connsiteY143" fmla="*/ 1085850 h 132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147012" h="1327572">
                  <a:moveTo>
                    <a:pt x="1422862" y="1085850"/>
                  </a:moveTo>
                  <a:cubicBezTo>
                    <a:pt x="1435562" y="1090613"/>
                    <a:pt x="1449390" y="1116760"/>
                    <a:pt x="1460962" y="1133475"/>
                  </a:cubicBezTo>
                  <a:cubicBezTo>
                    <a:pt x="1521321" y="1220660"/>
                    <a:pt x="1477687" y="1199375"/>
                    <a:pt x="1537162" y="1219200"/>
                  </a:cubicBezTo>
                  <a:cubicBezTo>
                    <a:pt x="1626062" y="1203325"/>
                    <a:pt x="1716871" y="1195818"/>
                    <a:pt x="1803862" y="1171575"/>
                  </a:cubicBezTo>
                  <a:cubicBezTo>
                    <a:pt x="1911257" y="1141645"/>
                    <a:pt x="2007820" y="1073042"/>
                    <a:pt x="2118187" y="1057275"/>
                  </a:cubicBezTo>
                  <a:cubicBezTo>
                    <a:pt x="2623790" y="985046"/>
                    <a:pt x="2432450" y="1028716"/>
                    <a:pt x="2699212" y="962025"/>
                  </a:cubicBezTo>
                  <a:cubicBezTo>
                    <a:pt x="2711912" y="952500"/>
                    <a:pt x="2723435" y="941160"/>
                    <a:pt x="2737312" y="933450"/>
                  </a:cubicBezTo>
                  <a:cubicBezTo>
                    <a:pt x="2752258" y="925147"/>
                    <a:pt x="2769372" y="921475"/>
                    <a:pt x="2784937" y="914400"/>
                  </a:cubicBezTo>
                  <a:cubicBezTo>
                    <a:pt x="2804326" y="905587"/>
                    <a:pt x="2823037" y="895350"/>
                    <a:pt x="2842087" y="885825"/>
                  </a:cubicBezTo>
                  <a:cubicBezTo>
                    <a:pt x="2849688" y="855422"/>
                    <a:pt x="2889066" y="784843"/>
                    <a:pt x="2861137" y="742950"/>
                  </a:cubicBezTo>
                  <a:cubicBezTo>
                    <a:pt x="2841057" y="712829"/>
                    <a:pt x="2816182" y="686185"/>
                    <a:pt x="2794462" y="657225"/>
                  </a:cubicBezTo>
                  <a:cubicBezTo>
                    <a:pt x="2787593" y="648067"/>
                    <a:pt x="2786637" y="630895"/>
                    <a:pt x="2775412" y="628650"/>
                  </a:cubicBezTo>
                  <a:cubicBezTo>
                    <a:pt x="2719285" y="617425"/>
                    <a:pt x="2661112" y="622300"/>
                    <a:pt x="2603962" y="619125"/>
                  </a:cubicBezTo>
                  <a:cubicBezTo>
                    <a:pt x="2429337" y="635000"/>
                    <a:pt x="2253871" y="643406"/>
                    <a:pt x="2080087" y="666750"/>
                  </a:cubicBezTo>
                  <a:cubicBezTo>
                    <a:pt x="2040284" y="672097"/>
                    <a:pt x="2004626" y="694629"/>
                    <a:pt x="1965787" y="704850"/>
                  </a:cubicBezTo>
                  <a:cubicBezTo>
                    <a:pt x="1944076" y="710564"/>
                    <a:pt x="1921257" y="710684"/>
                    <a:pt x="1899112" y="714375"/>
                  </a:cubicBezTo>
                  <a:cubicBezTo>
                    <a:pt x="1883143" y="717037"/>
                    <a:pt x="1867494" y="721475"/>
                    <a:pt x="1851487" y="723900"/>
                  </a:cubicBezTo>
                  <a:lnTo>
                    <a:pt x="1584787" y="762000"/>
                  </a:lnTo>
                  <a:cubicBezTo>
                    <a:pt x="1702713" y="703037"/>
                    <a:pt x="1719226" y="690290"/>
                    <a:pt x="1889587" y="647700"/>
                  </a:cubicBezTo>
                  <a:cubicBezTo>
                    <a:pt x="1902287" y="644525"/>
                    <a:pt x="1914745" y="640144"/>
                    <a:pt x="1927687" y="638175"/>
                  </a:cubicBezTo>
                  <a:lnTo>
                    <a:pt x="2327737" y="581025"/>
                  </a:lnTo>
                  <a:cubicBezTo>
                    <a:pt x="2337262" y="574675"/>
                    <a:pt x="2345004" y="563760"/>
                    <a:pt x="2356312" y="561975"/>
                  </a:cubicBezTo>
                  <a:cubicBezTo>
                    <a:pt x="2607049" y="522385"/>
                    <a:pt x="2443004" y="574353"/>
                    <a:pt x="2537287" y="542925"/>
                  </a:cubicBezTo>
                  <a:cubicBezTo>
                    <a:pt x="2581737" y="565150"/>
                    <a:pt x="2623491" y="593885"/>
                    <a:pt x="2670637" y="609600"/>
                  </a:cubicBezTo>
                  <a:cubicBezTo>
                    <a:pt x="2680162" y="612775"/>
                    <a:pt x="2689595" y="616240"/>
                    <a:pt x="2699212" y="619125"/>
                  </a:cubicBezTo>
                  <a:cubicBezTo>
                    <a:pt x="2721352" y="625767"/>
                    <a:pt x="2743959" y="630866"/>
                    <a:pt x="2765887" y="638175"/>
                  </a:cubicBezTo>
                  <a:cubicBezTo>
                    <a:pt x="2857666" y="668768"/>
                    <a:pt x="2767027" y="649478"/>
                    <a:pt x="2870662" y="666750"/>
                  </a:cubicBezTo>
                  <a:cubicBezTo>
                    <a:pt x="3144982" y="778510"/>
                    <a:pt x="3048462" y="723900"/>
                    <a:pt x="3175462" y="800100"/>
                  </a:cubicBezTo>
                  <a:cubicBezTo>
                    <a:pt x="3265410" y="1031394"/>
                    <a:pt x="3181496" y="962454"/>
                    <a:pt x="3432637" y="1000125"/>
                  </a:cubicBezTo>
                  <a:cubicBezTo>
                    <a:pt x="3508837" y="984250"/>
                    <a:pt x="3585437" y="970187"/>
                    <a:pt x="3661237" y="952500"/>
                  </a:cubicBezTo>
                  <a:cubicBezTo>
                    <a:pt x="3680792" y="947937"/>
                    <a:pt x="3701679" y="944589"/>
                    <a:pt x="3718387" y="933450"/>
                  </a:cubicBezTo>
                  <a:cubicBezTo>
                    <a:pt x="3731596" y="924644"/>
                    <a:pt x="3731954" y="900525"/>
                    <a:pt x="3746962" y="895350"/>
                  </a:cubicBezTo>
                  <a:cubicBezTo>
                    <a:pt x="3827054" y="867732"/>
                    <a:pt x="3910313" y="846630"/>
                    <a:pt x="3994612" y="838200"/>
                  </a:cubicBezTo>
                  <a:cubicBezTo>
                    <a:pt x="4109079" y="826753"/>
                    <a:pt x="4058388" y="833921"/>
                    <a:pt x="4147012" y="819150"/>
                  </a:cubicBezTo>
                  <a:cubicBezTo>
                    <a:pt x="4137487" y="812800"/>
                    <a:pt x="4123919" y="810150"/>
                    <a:pt x="4118437" y="800100"/>
                  </a:cubicBezTo>
                  <a:cubicBezTo>
                    <a:pt x="4086765" y="742034"/>
                    <a:pt x="4083122" y="661627"/>
                    <a:pt x="4070812" y="600075"/>
                  </a:cubicBezTo>
                  <a:cubicBezTo>
                    <a:pt x="4068843" y="590230"/>
                    <a:pt x="4064240" y="581096"/>
                    <a:pt x="4061287" y="571500"/>
                  </a:cubicBezTo>
                  <a:cubicBezTo>
                    <a:pt x="4051539" y="539818"/>
                    <a:pt x="4042460" y="507932"/>
                    <a:pt x="4032712" y="476250"/>
                  </a:cubicBezTo>
                  <a:cubicBezTo>
                    <a:pt x="4029759" y="466654"/>
                    <a:pt x="4032712" y="450850"/>
                    <a:pt x="4023187" y="447675"/>
                  </a:cubicBezTo>
                  <a:cubicBezTo>
                    <a:pt x="3989918" y="436585"/>
                    <a:pt x="3953337" y="441325"/>
                    <a:pt x="3918412" y="438150"/>
                  </a:cubicBezTo>
                  <a:cubicBezTo>
                    <a:pt x="3708997" y="368345"/>
                    <a:pt x="3941253" y="448400"/>
                    <a:pt x="3766012" y="381000"/>
                  </a:cubicBezTo>
                  <a:cubicBezTo>
                    <a:pt x="3701265" y="356097"/>
                    <a:pt x="3568047" y="323963"/>
                    <a:pt x="3527887" y="314325"/>
                  </a:cubicBezTo>
                  <a:cubicBezTo>
                    <a:pt x="3509108" y="309818"/>
                    <a:pt x="3489590" y="308990"/>
                    <a:pt x="3470737" y="304800"/>
                  </a:cubicBezTo>
                  <a:cubicBezTo>
                    <a:pt x="3460936" y="302622"/>
                    <a:pt x="3451872" y="297830"/>
                    <a:pt x="3442162" y="295275"/>
                  </a:cubicBezTo>
                  <a:cubicBezTo>
                    <a:pt x="3391523" y="281949"/>
                    <a:pt x="3289762" y="257175"/>
                    <a:pt x="3289762" y="257175"/>
                  </a:cubicBezTo>
                  <a:cubicBezTo>
                    <a:pt x="3223899" y="191312"/>
                    <a:pt x="3293055" y="264600"/>
                    <a:pt x="3194512" y="123825"/>
                  </a:cubicBezTo>
                  <a:cubicBezTo>
                    <a:pt x="3142711" y="49823"/>
                    <a:pt x="3140584" y="50847"/>
                    <a:pt x="3089737" y="0"/>
                  </a:cubicBezTo>
                  <a:cubicBezTo>
                    <a:pt x="3067512" y="28575"/>
                    <a:pt x="3044257" y="56378"/>
                    <a:pt x="3023062" y="85725"/>
                  </a:cubicBezTo>
                  <a:cubicBezTo>
                    <a:pt x="2952100" y="183980"/>
                    <a:pt x="3001726" y="162496"/>
                    <a:pt x="2927812" y="180975"/>
                  </a:cubicBezTo>
                  <a:cubicBezTo>
                    <a:pt x="2896062" y="177800"/>
                    <a:pt x="2862833" y="181540"/>
                    <a:pt x="2832562" y="171450"/>
                  </a:cubicBezTo>
                  <a:cubicBezTo>
                    <a:pt x="2821702" y="167830"/>
                    <a:pt x="2821607" y="150970"/>
                    <a:pt x="2813512" y="142875"/>
                  </a:cubicBezTo>
                  <a:cubicBezTo>
                    <a:pt x="2802287" y="131650"/>
                    <a:pt x="2786637" y="125525"/>
                    <a:pt x="2775412" y="114300"/>
                  </a:cubicBezTo>
                  <a:cubicBezTo>
                    <a:pt x="2767317" y="106205"/>
                    <a:pt x="2765620" y="92458"/>
                    <a:pt x="2756362" y="85725"/>
                  </a:cubicBezTo>
                  <a:cubicBezTo>
                    <a:pt x="2730856" y="67175"/>
                    <a:pt x="2648508" y="27035"/>
                    <a:pt x="2613487" y="9525"/>
                  </a:cubicBezTo>
                  <a:cubicBezTo>
                    <a:pt x="2601050" y="59271"/>
                    <a:pt x="2579880" y="157252"/>
                    <a:pt x="2537287" y="171450"/>
                  </a:cubicBezTo>
                  <a:lnTo>
                    <a:pt x="2508712" y="180975"/>
                  </a:lnTo>
                  <a:cubicBezTo>
                    <a:pt x="2451562" y="139700"/>
                    <a:pt x="2395557" y="96791"/>
                    <a:pt x="2337262" y="57150"/>
                  </a:cubicBezTo>
                  <a:cubicBezTo>
                    <a:pt x="2316095" y="42756"/>
                    <a:pt x="2295772" y="23629"/>
                    <a:pt x="2270587" y="19050"/>
                  </a:cubicBezTo>
                  <a:cubicBezTo>
                    <a:pt x="2256617" y="16510"/>
                    <a:pt x="2245187" y="31750"/>
                    <a:pt x="2232487" y="38100"/>
                  </a:cubicBezTo>
                  <a:cubicBezTo>
                    <a:pt x="2141536" y="220001"/>
                    <a:pt x="2208422" y="195562"/>
                    <a:pt x="2051512" y="85725"/>
                  </a:cubicBezTo>
                  <a:cubicBezTo>
                    <a:pt x="2026974" y="68548"/>
                    <a:pt x="2000712" y="53975"/>
                    <a:pt x="1975312" y="38100"/>
                  </a:cubicBezTo>
                  <a:cubicBezTo>
                    <a:pt x="1689807" y="196714"/>
                    <a:pt x="2175216" y="-51102"/>
                    <a:pt x="1727662" y="66675"/>
                  </a:cubicBezTo>
                  <a:cubicBezTo>
                    <a:pt x="1705309" y="72557"/>
                    <a:pt x="1719837" y="113144"/>
                    <a:pt x="1708612" y="133350"/>
                  </a:cubicBezTo>
                  <a:cubicBezTo>
                    <a:pt x="1703053" y="143357"/>
                    <a:pt x="1691274" y="150215"/>
                    <a:pt x="1680037" y="152400"/>
                  </a:cubicBezTo>
                  <a:cubicBezTo>
                    <a:pt x="1603596" y="167264"/>
                    <a:pt x="1331487" y="206413"/>
                    <a:pt x="1213312" y="219075"/>
                  </a:cubicBezTo>
                  <a:cubicBezTo>
                    <a:pt x="1175298" y="223148"/>
                    <a:pt x="1137010" y="224378"/>
                    <a:pt x="1099012" y="228600"/>
                  </a:cubicBezTo>
                  <a:cubicBezTo>
                    <a:pt x="795562" y="262317"/>
                    <a:pt x="1107038" y="236042"/>
                    <a:pt x="832312" y="257175"/>
                  </a:cubicBezTo>
                  <a:cubicBezTo>
                    <a:pt x="724362" y="247650"/>
                    <a:pt x="615855" y="243113"/>
                    <a:pt x="508462" y="228600"/>
                  </a:cubicBezTo>
                  <a:cubicBezTo>
                    <a:pt x="497117" y="227067"/>
                    <a:pt x="491315" y="210222"/>
                    <a:pt x="479887" y="209550"/>
                  </a:cubicBezTo>
                  <a:cubicBezTo>
                    <a:pt x="435401" y="206933"/>
                    <a:pt x="390987" y="215900"/>
                    <a:pt x="346537" y="219075"/>
                  </a:cubicBezTo>
                  <a:cubicBezTo>
                    <a:pt x="327487" y="231775"/>
                    <a:pt x="305576" y="240986"/>
                    <a:pt x="289387" y="257175"/>
                  </a:cubicBezTo>
                  <a:cubicBezTo>
                    <a:pt x="270074" y="276488"/>
                    <a:pt x="256531" y="300875"/>
                    <a:pt x="241762" y="323850"/>
                  </a:cubicBezTo>
                  <a:cubicBezTo>
                    <a:pt x="197182" y="393197"/>
                    <a:pt x="160692" y="481835"/>
                    <a:pt x="127462" y="552450"/>
                  </a:cubicBezTo>
                  <a:cubicBezTo>
                    <a:pt x="117937" y="596900"/>
                    <a:pt x="107802" y="641224"/>
                    <a:pt x="98887" y="685800"/>
                  </a:cubicBezTo>
                  <a:cubicBezTo>
                    <a:pt x="91925" y="720608"/>
                    <a:pt x="89338" y="756372"/>
                    <a:pt x="79837" y="790575"/>
                  </a:cubicBezTo>
                  <a:cubicBezTo>
                    <a:pt x="73365" y="813873"/>
                    <a:pt x="58210" y="834090"/>
                    <a:pt x="51262" y="857250"/>
                  </a:cubicBezTo>
                  <a:cubicBezTo>
                    <a:pt x="39090" y="897823"/>
                    <a:pt x="30994" y="939538"/>
                    <a:pt x="22687" y="981075"/>
                  </a:cubicBezTo>
                  <a:cubicBezTo>
                    <a:pt x="18305" y="1002983"/>
                    <a:pt x="5955" y="1105407"/>
                    <a:pt x="3637" y="1123950"/>
                  </a:cubicBezTo>
                  <a:cubicBezTo>
                    <a:pt x="6812" y="1184275"/>
                    <a:pt x="-11628" y="1249837"/>
                    <a:pt x="13162" y="1304925"/>
                  </a:cubicBezTo>
                  <a:cubicBezTo>
                    <a:pt x="23666" y="1328268"/>
                    <a:pt x="63940" y="1311459"/>
                    <a:pt x="89362" y="1314450"/>
                  </a:cubicBezTo>
                  <a:lnTo>
                    <a:pt x="175087" y="1323975"/>
                  </a:lnTo>
                  <a:cubicBezTo>
                    <a:pt x="206837" y="1320800"/>
                    <a:pt x="250131" y="1339146"/>
                    <a:pt x="270337" y="1314450"/>
                  </a:cubicBezTo>
                  <a:cubicBezTo>
                    <a:pt x="290543" y="1289754"/>
                    <a:pt x="260812" y="1251108"/>
                    <a:pt x="260812" y="1219200"/>
                  </a:cubicBezTo>
                  <a:cubicBezTo>
                    <a:pt x="260812" y="1010398"/>
                    <a:pt x="212869" y="986208"/>
                    <a:pt x="298912" y="885825"/>
                  </a:cubicBezTo>
                  <a:cubicBezTo>
                    <a:pt x="307678" y="875598"/>
                    <a:pt x="317962" y="866775"/>
                    <a:pt x="327487" y="857250"/>
                  </a:cubicBezTo>
                  <a:cubicBezTo>
                    <a:pt x="325104" y="892999"/>
                    <a:pt x="302025" y="1083132"/>
                    <a:pt x="337012" y="1123950"/>
                  </a:cubicBezTo>
                  <a:cubicBezTo>
                    <a:pt x="357778" y="1148177"/>
                    <a:pt x="400512" y="1130300"/>
                    <a:pt x="432262" y="1133475"/>
                  </a:cubicBezTo>
                  <a:lnTo>
                    <a:pt x="803737" y="1114425"/>
                  </a:lnTo>
                  <a:cubicBezTo>
                    <a:pt x="919353" y="1081392"/>
                    <a:pt x="847343" y="1096817"/>
                    <a:pt x="1022812" y="1085850"/>
                  </a:cubicBezTo>
                  <a:cubicBezTo>
                    <a:pt x="1073612" y="1092200"/>
                    <a:pt x="1127099" y="1087404"/>
                    <a:pt x="1175212" y="1104900"/>
                  </a:cubicBezTo>
                  <a:cubicBezTo>
                    <a:pt x="1191280" y="1110743"/>
                    <a:pt x="1144452" y="1121139"/>
                    <a:pt x="1127587" y="1123950"/>
                  </a:cubicBezTo>
                  <a:cubicBezTo>
                    <a:pt x="1086753" y="1130756"/>
                    <a:pt x="1045016" y="1130037"/>
                    <a:pt x="1003762" y="1133475"/>
                  </a:cubicBezTo>
                  <a:cubicBezTo>
                    <a:pt x="968814" y="1136387"/>
                    <a:pt x="934021" y="1141443"/>
                    <a:pt x="898987" y="1143000"/>
                  </a:cubicBezTo>
                  <a:cubicBezTo>
                    <a:pt x="791097" y="1147795"/>
                    <a:pt x="683074" y="1148927"/>
                    <a:pt x="575137" y="1152525"/>
                  </a:cubicBezTo>
                  <a:lnTo>
                    <a:pt x="327487" y="1162050"/>
                  </a:lnTo>
                  <a:cubicBezTo>
                    <a:pt x="314787" y="1181100"/>
                    <a:pt x="294535" y="1196891"/>
                    <a:pt x="289387" y="1219200"/>
                  </a:cubicBezTo>
                  <a:cubicBezTo>
                    <a:pt x="262139" y="1337277"/>
                    <a:pt x="383477" y="1289670"/>
                    <a:pt x="460837" y="1295400"/>
                  </a:cubicBezTo>
                  <a:cubicBezTo>
                    <a:pt x="492658" y="1297757"/>
                    <a:pt x="524337" y="1301750"/>
                    <a:pt x="556087" y="1304925"/>
                  </a:cubicBezTo>
                  <a:lnTo>
                    <a:pt x="832312" y="1295400"/>
                  </a:lnTo>
                  <a:cubicBezTo>
                    <a:pt x="879993" y="1293233"/>
                    <a:pt x="928040" y="1293319"/>
                    <a:pt x="975187" y="1285875"/>
                  </a:cubicBezTo>
                  <a:cubicBezTo>
                    <a:pt x="989212" y="1283660"/>
                    <a:pt x="999403" y="1269800"/>
                    <a:pt x="1013287" y="1266825"/>
                  </a:cubicBezTo>
                  <a:cubicBezTo>
                    <a:pt x="1044487" y="1260139"/>
                    <a:pt x="1076804" y="1260640"/>
                    <a:pt x="1108537" y="1257300"/>
                  </a:cubicBezTo>
                  <a:cubicBezTo>
                    <a:pt x="1273211" y="1239966"/>
                    <a:pt x="1130699" y="1250953"/>
                    <a:pt x="1384762" y="1238250"/>
                  </a:cubicBezTo>
                  <a:cubicBezTo>
                    <a:pt x="1381587" y="1190625"/>
                    <a:pt x="1379762" y="1142891"/>
                    <a:pt x="1375237" y="1095375"/>
                  </a:cubicBezTo>
                  <a:cubicBezTo>
                    <a:pt x="1373103" y="1072969"/>
                    <a:pt x="1367119" y="1033335"/>
                    <a:pt x="1356187" y="1009650"/>
                  </a:cubicBezTo>
                  <a:cubicBezTo>
                    <a:pt x="1341311" y="977420"/>
                    <a:pt x="1324437" y="946150"/>
                    <a:pt x="1308562" y="914400"/>
                  </a:cubicBezTo>
                  <a:lnTo>
                    <a:pt x="1289512" y="876300"/>
                  </a:lnTo>
                  <a:cubicBezTo>
                    <a:pt x="1211991" y="902140"/>
                    <a:pt x="1250511" y="890259"/>
                    <a:pt x="1099012" y="923925"/>
                  </a:cubicBezTo>
                  <a:cubicBezTo>
                    <a:pt x="1067404" y="930949"/>
                    <a:pt x="1035815" y="938396"/>
                    <a:pt x="1003762" y="942975"/>
                  </a:cubicBezTo>
                  <a:cubicBezTo>
                    <a:pt x="969045" y="947935"/>
                    <a:pt x="933912" y="949325"/>
                    <a:pt x="898987" y="952500"/>
                  </a:cubicBezTo>
                  <a:lnTo>
                    <a:pt x="794212" y="933450"/>
                  </a:lnTo>
                  <a:cubicBezTo>
                    <a:pt x="762405" y="927392"/>
                    <a:pt x="731153" y="917880"/>
                    <a:pt x="698962" y="914400"/>
                  </a:cubicBezTo>
                  <a:cubicBezTo>
                    <a:pt x="515684" y="894586"/>
                    <a:pt x="187602" y="886272"/>
                    <a:pt x="708487" y="904875"/>
                  </a:cubicBezTo>
                  <a:cubicBezTo>
                    <a:pt x="733887" y="911225"/>
                    <a:pt x="759849" y="915646"/>
                    <a:pt x="784687" y="923925"/>
                  </a:cubicBezTo>
                  <a:cubicBezTo>
                    <a:pt x="803737" y="930275"/>
                    <a:pt x="822146" y="939037"/>
                    <a:pt x="841837" y="942975"/>
                  </a:cubicBezTo>
                  <a:cubicBezTo>
                    <a:pt x="870030" y="948614"/>
                    <a:pt x="898987" y="949325"/>
                    <a:pt x="927562" y="952500"/>
                  </a:cubicBezTo>
                  <a:cubicBezTo>
                    <a:pt x="972012" y="949325"/>
                    <a:pt x="1016955" y="950301"/>
                    <a:pt x="1060912" y="942975"/>
                  </a:cubicBezTo>
                  <a:cubicBezTo>
                    <a:pt x="1112563" y="934367"/>
                    <a:pt x="1162251" y="916480"/>
                    <a:pt x="1213312" y="904875"/>
                  </a:cubicBezTo>
                  <a:cubicBezTo>
                    <a:pt x="1232145" y="900595"/>
                    <a:pt x="1251412" y="898525"/>
                    <a:pt x="1270462" y="895350"/>
                  </a:cubicBezTo>
                  <a:cubicBezTo>
                    <a:pt x="1283162" y="898525"/>
                    <a:pt x="1297461" y="897937"/>
                    <a:pt x="1308562" y="904875"/>
                  </a:cubicBezTo>
                  <a:cubicBezTo>
                    <a:pt x="1344802" y="927525"/>
                    <a:pt x="1352833" y="956993"/>
                    <a:pt x="1375237" y="990600"/>
                  </a:cubicBezTo>
                  <a:cubicBezTo>
                    <a:pt x="1384043" y="1003809"/>
                    <a:pt x="1391616" y="1018537"/>
                    <a:pt x="1403812" y="1028700"/>
                  </a:cubicBezTo>
                  <a:cubicBezTo>
                    <a:pt x="1411525" y="1035128"/>
                    <a:pt x="1422862" y="1035050"/>
                    <a:pt x="1432387" y="1038225"/>
                  </a:cubicBezTo>
                  <a:lnTo>
                    <a:pt x="1594312" y="1019175"/>
                  </a:lnTo>
                  <a:cubicBezTo>
                    <a:pt x="1613463" y="1016677"/>
                    <a:pt x="1633140" y="1015757"/>
                    <a:pt x="1651462" y="1009650"/>
                  </a:cubicBezTo>
                  <a:cubicBezTo>
                    <a:pt x="1769013" y="970466"/>
                    <a:pt x="1557764" y="1010757"/>
                    <a:pt x="1727662" y="971550"/>
                  </a:cubicBezTo>
                  <a:cubicBezTo>
                    <a:pt x="1752604" y="965794"/>
                    <a:pt x="1778613" y="966233"/>
                    <a:pt x="1803862" y="962025"/>
                  </a:cubicBezTo>
                  <a:cubicBezTo>
                    <a:pt x="1835800" y="956702"/>
                    <a:pt x="1867700" y="950828"/>
                    <a:pt x="1899112" y="942975"/>
                  </a:cubicBezTo>
                  <a:cubicBezTo>
                    <a:pt x="2123146" y="886966"/>
                    <a:pt x="1860247" y="938785"/>
                    <a:pt x="2099137" y="895350"/>
                  </a:cubicBezTo>
                  <a:lnTo>
                    <a:pt x="2194387" y="857250"/>
                  </a:lnTo>
                  <a:cubicBezTo>
                    <a:pt x="2203758" y="853646"/>
                    <a:pt x="2213288" y="850412"/>
                    <a:pt x="2222962" y="847725"/>
                  </a:cubicBezTo>
                  <a:cubicBezTo>
                    <a:pt x="2270453" y="834533"/>
                    <a:pt x="2317773" y="820549"/>
                    <a:pt x="2365837" y="809625"/>
                  </a:cubicBezTo>
                  <a:cubicBezTo>
                    <a:pt x="2387729" y="804649"/>
                    <a:pt x="2410287" y="803275"/>
                    <a:pt x="2432512" y="800100"/>
                  </a:cubicBezTo>
                  <a:cubicBezTo>
                    <a:pt x="2473024" y="786596"/>
                    <a:pt x="2570384" y="745805"/>
                    <a:pt x="2603962" y="790575"/>
                  </a:cubicBezTo>
                  <a:cubicBezTo>
                    <a:pt x="2621525" y="813993"/>
                    <a:pt x="2566394" y="835492"/>
                    <a:pt x="2546812" y="857250"/>
                  </a:cubicBezTo>
                  <a:cubicBezTo>
                    <a:pt x="2537801" y="867262"/>
                    <a:pt x="2530063" y="879375"/>
                    <a:pt x="2518237" y="885825"/>
                  </a:cubicBezTo>
                  <a:cubicBezTo>
                    <a:pt x="2494422" y="898815"/>
                    <a:pt x="2467874" y="906132"/>
                    <a:pt x="2442037" y="914400"/>
                  </a:cubicBezTo>
                  <a:cubicBezTo>
                    <a:pt x="2292044" y="962398"/>
                    <a:pt x="2325152" y="954518"/>
                    <a:pt x="2222962" y="971550"/>
                  </a:cubicBezTo>
                  <a:cubicBezTo>
                    <a:pt x="2169398" y="970304"/>
                    <a:pt x="1753090" y="943874"/>
                    <a:pt x="1622887" y="981075"/>
                  </a:cubicBezTo>
                  <a:cubicBezTo>
                    <a:pt x="1592359" y="989797"/>
                    <a:pt x="1573473" y="1021179"/>
                    <a:pt x="1546687" y="1038225"/>
                  </a:cubicBezTo>
                  <a:cubicBezTo>
                    <a:pt x="1538216" y="1043615"/>
                    <a:pt x="1527228" y="1043543"/>
                    <a:pt x="1518112" y="1047750"/>
                  </a:cubicBezTo>
                  <a:cubicBezTo>
                    <a:pt x="1485882" y="1062626"/>
                    <a:pt x="1455489" y="1081392"/>
                    <a:pt x="1422862" y="1095375"/>
                  </a:cubicBezTo>
                  <a:cubicBezTo>
                    <a:pt x="1410830" y="1100532"/>
                    <a:pt x="1394019" y="1095643"/>
                    <a:pt x="1384762" y="1104900"/>
                  </a:cubicBezTo>
                  <a:cubicBezTo>
                    <a:pt x="1379742" y="1109920"/>
                    <a:pt x="1410162" y="1081087"/>
                    <a:pt x="1422862" y="10858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E3B2F2BE-9368-ED1D-6094-0345AD0F2839}"/>
                </a:ext>
              </a:extLst>
            </p:cNvPr>
            <p:cNvSpPr/>
            <p:nvPr/>
          </p:nvSpPr>
          <p:spPr>
            <a:xfrm>
              <a:off x="-2128525" y="1658982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1F5E0E54-53E8-D845-5A2D-66C4540D8AA0}"/>
                </a:ext>
              </a:extLst>
            </p:cNvPr>
            <p:cNvSpPr/>
            <p:nvPr/>
          </p:nvSpPr>
          <p:spPr>
            <a:xfrm>
              <a:off x="-1822688" y="1638598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2A53CA46-0965-856B-3A3E-6B97F863629E}"/>
                </a:ext>
              </a:extLst>
            </p:cNvPr>
            <p:cNvSpPr/>
            <p:nvPr/>
          </p:nvSpPr>
          <p:spPr>
            <a:xfrm>
              <a:off x="-1528938" y="1592388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62835E8D-DA38-8A82-87CD-447D404E0363}"/>
                </a:ext>
              </a:extLst>
            </p:cNvPr>
            <p:cNvSpPr/>
            <p:nvPr/>
          </p:nvSpPr>
          <p:spPr>
            <a:xfrm>
              <a:off x="-1235188" y="1536488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8CA4B848-A991-0834-98DA-E0B364CDD50E}"/>
                </a:ext>
              </a:extLst>
            </p:cNvPr>
            <p:cNvSpPr/>
            <p:nvPr/>
          </p:nvSpPr>
          <p:spPr>
            <a:xfrm>
              <a:off x="-888826" y="1501985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A1F6B6B5-3A17-EF0A-98E3-75FB9754057A}"/>
                </a:ext>
              </a:extLst>
            </p:cNvPr>
            <p:cNvSpPr/>
            <p:nvPr/>
          </p:nvSpPr>
          <p:spPr>
            <a:xfrm>
              <a:off x="-536961" y="1454416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645828D6-526F-F2C6-EB52-EA0089CE6556}"/>
                </a:ext>
              </a:extLst>
            </p:cNvPr>
            <p:cNvSpPr/>
            <p:nvPr/>
          </p:nvSpPr>
          <p:spPr>
            <a:xfrm>
              <a:off x="-170828" y="1461062"/>
              <a:ext cx="19022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9B57536D-F2F4-EB14-B8B5-7DC71F6696B3}"/>
                </a:ext>
              </a:extLst>
            </p:cNvPr>
            <p:cNvSpPr/>
            <p:nvPr/>
          </p:nvSpPr>
          <p:spPr>
            <a:xfrm rot="15296551">
              <a:off x="552971" y="1586020"/>
              <a:ext cx="36000" cy="41442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118743-88E5-B5F3-6E24-C560554D4954}"/>
              </a:ext>
            </a:extLst>
          </p:cNvPr>
          <p:cNvSpPr txBox="1"/>
          <p:nvPr/>
        </p:nvSpPr>
        <p:spPr>
          <a:xfrm>
            <a:off x="4675930" y="2350953"/>
            <a:ext cx="33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不一致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		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一致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06F340E-8D42-018F-A686-6DE5E7545FF5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</p:spTree>
    <p:extLst>
      <p:ext uri="{BB962C8B-B14F-4D97-AF65-F5344CB8AC3E}">
        <p14:creationId xmlns:p14="http://schemas.microsoft.com/office/powerpoint/2010/main" val="1776015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タイプ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B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のトコロ節とノ節の違い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タイプ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A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テスト１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〇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		×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×</a:t>
            </a:r>
            <a:r>
              <a:rPr lang="en-US" altLang="ja-JP" dirty="0">
                <a:solidFill>
                  <a:srgbClr val="C00000"/>
                </a:solidFill>
              </a:rPr>
              <a:t>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5A4063A-A41B-8126-8F9D-B95C3EE214B7}"/>
              </a:ext>
            </a:extLst>
          </p:cNvPr>
          <p:cNvSpPr/>
          <p:nvPr/>
        </p:nvSpPr>
        <p:spPr>
          <a:xfrm>
            <a:off x="6147016" y="1845810"/>
            <a:ext cx="1638084" cy="35513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B037A76-B6B9-2453-1667-5D23C2FF3DAA}"/>
                  </a:ext>
                </a:extLst>
              </p:cNvPr>
              <p:cNvSpPr txBox="1"/>
              <p:nvPr/>
            </p:nvSpPr>
            <p:spPr>
              <a:xfrm>
                <a:off x="400050" y="3548821"/>
                <a:ext cx="889000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/>
                  <a:t>(16)	a. </a:t>
                </a:r>
                <a:r>
                  <a:rPr lang="ja-JP" altLang="en-US" dirty="0"/>
                  <a:t>ライオンは</a:t>
                </a:r>
                <a:r>
                  <a:rPr lang="en-US" altLang="ja-JP" dirty="0"/>
                  <a:t>[[</a:t>
                </a:r>
                <a:r>
                  <a:rPr lang="ja-JP" altLang="en-US" dirty="0"/>
                  <a:t>獲物が動かなくなる</a:t>
                </a:r>
                <a:r>
                  <a:rPr lang="en-US" altLang="ja-JP" dirty="0"/>
                  <a:t>	]	</a:t>
                </a:r>
                <a:r>
                  <a:rPr lang="ja-JP" altLang="en-US" dirty="0"/>
                  <a:t>ところ</a:t>
                </a:r>
                <a:r>
                  <a:rPr lang="en-US" altLang="ja-JP" dirty="0"/>
                  <a:t>	]</a:t>
                </a:r>
                <a:r>
                  <a:rPr lang="ja-JP" altLang="en-US" dirty="0"/>
                  <a:t>を狙っている。</a:t>
                </a: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/>
                  <a:t>	b. </a:t>
                </a:r>
                <a:r>
                  <a:rPr lang="ja-JP" altLang="en-US" dirty="0"/>
                  <a:t>ライオンは</a:t>
                </a:r>
                <a:r>
                  <a:rPr lang="en-US" altLang="ja-JP" dirty="0"/>
                  <a:t>[[</a:t>
                </a:r>
                <a:r>
                  <a:rPr lang="ja-JP" altLang="en-US" dirty="0"/>
                  <a:t>獲物が動かなくなる</a:t>
                </a:r>
                <a:r>
                  <a:rPr lang="en-US" altLang="ja-JP" dirty="0"/>
                  <a:t>	]	</a:t>
                </a:r>
                <a:r>
                  <a:rPr lang="ja-JP" altLang="en-US" dirty="0"/>
                  <a:t>の </a:t>
                </a:r>
                <a:r>
                  <a:rPr lang="en-US" altLang="ja-JP" dirty="0"/>
                  <a:t>	]</a:t>
                </a:r>
                <a:r>
                  <a:rPr lang="ja-JP" altLang="en-US" dirty="0"/>
                  <a:t>を狙っている。</a:t>
                </a:r>
                <a:r>
                  <a:rPr lang="en-US" altLang="ja-JP" dirty="0"/>
                  <a:t>	</a:t>
                </a:r>
                <a:r>
                  <a:rPr lang="ja-JP" altLang="en-US" dirty="0"/>
                  <a:t>主要部内在型</a:t>
                </a: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endParaRPr lang="en-US" altLang="ja-JP" dirty="0"/>
              </a:p>
              <a:p>
                <a:pPr>
                  <a:tabLst>
                    <a:tab pos="622300" algn="l"/>
                    <a:tab pos="4310063" algn="l"/>
                    <a:tab pos="4487863" algn="l"/>
                    <a:tab pos="5291138" algn="l"/>
                    <a:tab pos="7086600" algn="l"/>
                  </a:tabLst>
                </a:pPr>
                <a:r>
                  <a:rPr lang="en-US" altLang="ja-JP" dirty="0"/>
                  <a:t>	c. </a:t>
                </a:r>
                <a:r>
                  <a:rPr lang="ja-JP" altLang="en-US" dirty="0"/>
                  <a:t>ライオンは</a:t>
                </a:r>
                <a:r>
                  <a:rPr lang="en-US" altLang="ja-JP" dirty="0"/>
                  <a:t>[[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       </a:t>
                </a:r>
                <a:r>
                  <a:rPr lang="ja-JP" altLang="en-US" dirty="0"/>
                  <a:t>動かなくなる</a:t>
                </a:r>
                <a:r>
                  <a:rPr lang="en-US" altLang="ja-JP" dirty="0"/>
                  <a:t>	]	</a:t>
                </a:r>
                <a:r>
                  <a:rPr lang="ja-JP" altLang="en-US" dirty="0"/>
                  <a:t>獲物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	]</a:t>
                </a:r>
                <a:r>
                  <a:rPr lang="ja-JP" altLang="en-US" dirty="0"/>
                  <a:t>を狙っている。 </a:t>
                </a:r>
                <a:r>
                  <a:rPr lang="en-US" altLang="ja-JP" dirty="0"/>
                  <a:t>	</a:t>
                </a:r>
                <a:r>
                  <a:rPr lang="ja-JP" altLang="en-US" dirty="0"/>
                  <a:t>主要部外在型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B037A76-B6B9-2453-1667-5D23C2FF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548821"/>
                <a:ext cx="8890000" cy="1477328"/>
              </a:xfrm>
              <a:prstGeom prst="rect">
                <a:avLst/>
              </a:prstGeom>
              <a:blipFill>
                <a:blip r:embed="rId2"/>
                <a:stretch>
                  <a:fillRect l="-617" t="-2066" b="-6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F206CE-7F2A-6C3E-E946-B097ECD3FE58}"/>
              </a:ext>
            </a:extLst>
          </p:cNvPr>
          <p:cNvSpPr txBox="1"/>
          <p:nvPr/>
        </p:nvSpPr>
        <p:spPr>
          <a:xfrm>
            <a:off x="4675930" y="2350953"/>
            <a:ext cx="33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不一致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		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一致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8E5723-7E6B-E252-0CEF-9B881D8A27F9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テスト</a:t>
            </a:r>
            <a:r>
              <a:rPr lang="ja-JP" altLang="en-US" sz="2000" b="1" dirty="0">
                <a:solidFill>
                  <a:schemeClr val="bg1">
                    <a:lumMod val="85000"/>
                  </a:schemeClr>
                </a:solidFill>
              </a:rPr>
              <a:t>３</a:t>
            </a:r>
            <a:r>
              <a:rPr kumimoji="1" lang="ja-JP" altLang="en-US" sz="2000" b="1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</a:rPr>
              <a:t>時制</a:t>
            </a: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5513A5B-B2CB-EC76-3C39-6AFA799D0822}"/>
              </a:ext>
            </a:extLst>
          </p:cNvPr>
          <p:cNvSpPr/>
          <p:nvPr/>
        </p:nvSpPr>
        <p:spPr>
          <a:xfrm>
            <a:off x="5387788" y="3029225"/>
            <a:ext cx="1246094" cy="502869"/>
          </a:xfrm>
          <a:custGeom>
            <a:avLst/>
            <a:gdLst>
              <a:gd name="connsiteX0" fmla="*/ 0 w 1246094"/>
              <a:gd name="connsiteY0" fmla="*/ 502869 h 502869"/>
              <a:gd name="connsiteX1" fmla="*/ 0 w 1246094"/>
              <a:gd name="connsiteY1" fmla="*/ 502869 h 502869"/>
              <a:gd name="connsiteX2" fmla="*/ 197224 w 1246094"/>
              <a:gd name="connsiteY2" fmla="*/ 314610 h 502869"/>
              <a:gd name="connsiteX3" fmla="*/ 537883 w 1246094"/>
              <a:gd name="connsiteY3" fmla="*/ 117387 h 502869"/>
              <a:gd name="connsiteX4" fmla="*/ 681318 w 1246094"/>
              <a:gd name="connsiteY4" fmla="*/ 90493 h 502869"/>
              <a:gd name="connsiteX5" fmla="*/ 762000 w 1246094"/>
              <a:gd name="connsiteY5" fmla="*/ 72563 h 502869"/>
              <a:gd name="connsiteX6" fmla="*/ 878541 w 1246094"/>
              <a:gd name="connsiteY6" fmla="*/ 27740 h 502869"/>
              <a:gd name="connsiteX7" fmla="*/ 977153 w 1246094"/>
              <a:gd name="connsiteY7" fmla="*/ 18775 h 502869"/>
              <a:gd name="connsiteX8" fmla="*/ 1246094 w 1246094"/>
              <a:gd name="connsiteY8" fmla="*/ 846 h 502869"/>
              <a:gd name="connsiteX9" fmla="*/ 1246094 w 1246094"/>
              <a:gd name="connsiteY9" fmla="*/ 846 h 50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094" h="502869">
                <a:moveTo>
                  <a:pt x="0" y="502869"/>
                </a:moveTo>
                <a:lnTo>
                  <a:pt x="0" y="502869"/>
                </a:lnTo>
                <a:cubicBezTo>
                  <a:pt x="65741" y="440116"/>
                  <a:pt x="127976" y="373471"/>
                  <a:pt x="197224" y="314610"/>
                </a:cubicBezTo>
                <a:cubicBezTo>
                  <a:pt x="303854" y="223975"/>
                  <a:pt x="404626" y="161806"/>
                  <a:pt x="537883" y="117387"/>
                </a:cubicBezTo>
                <a:cubicBezTo>
                  <a:pt x="584032" y="102004"/>
                  <a:pt x="633618" y="100033"/>
                  <a:pt x="681318" y="90493"/>
                </a:cubicBezTo>
                <a:cubicBezTo>
                  <a:pt x="708333" y="85090"/>
                  <a:pt x="735106" y="78540"/>
                  <a:pt x="762000" y="72563"/>
                </a:cubicBezTo>
                <a:cubicBezTo>
                  <a:pt x="803654" y="51737"/>
                  <a:pt x="826676" y="38113"/>
                  <a:pt x="878541" y="27740"/>
                </a:cubicBezTo>
                <a:cubicBezTo>
                  <a:pt x="910906" y="21267"/>
                  <a:pt x="944382" y="22708"/>
                  <a:pt x="977153" y="18775"/>
                </a:cubicBezTo>
                <a:cubicBezTo>
                  <a:pt x="1182908" y="-5915"/>
                  <a:pt x="1023157" y="846"/>
                  <a:pt x="1246094" y="846"/>
                </a:cubicBezTo>
                <a:lnTo>
                  <a:pt x="1246094" y="846"/>
                </a:lnTo>
              </a:path>
            </a:pathLst>
          </a:custGeom>
          <a:ln w="12700">
            <a:headEnd type="triangl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D87C53-4630-384C-B426-3DDC4B5CE964}"/>
              </a:ext>
            </a:extLst>
          </p:cNvPr>
          <p:cNvSpPr txBox="1"/>
          <p:nvPr/>
        </p:nvSpPr>
        <p:spPr>
          <a:xfrm>
            <a:off x="6670805" y="28424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C0000"/>
                </a:solidFill>
              </a:rPr>
              <a:t>一時性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149F95E-E981-A9F4-AFD9-A5BF1CEA920F}"/>
              </a:ext>
            </a:extLst>
          </p:cNvPr>
          <p:cNvSpPr txBox="1"/>
          <p:nvPr/>
        </p:nvSpPr>
        <p:spPr>
          <a:xfrm>
            <a:off x="391085" y="5216257"/>
            <a:ext cx="889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22300" algn="l"/>
                <a:tab pos="990600" algn="l"/>
                <a:tab pos="4310063" algn="l"/>
                <a:tab pos="4487863" algn="l"/>
                <a:tab pos="5291138" algn="l"/>
                <a:tab pos="6275388" algn="l"/>
                <a:tab pos="7086600" algn="l"/>
              </a:tabLst>
            </a:pPr>
            <a:r>
              <a:rPr lang="en-US" altLang="ja-JP" dirty="0"/>
              <a:t>(17)	a. *	</a:t>
            </a:r>
            <a:r>
              <a:rPr lang="ja-JP" altLang="en-US" dirty="0"/>
              <a:t>ライオンは</a:t>
            </a:r>
            <a:r>
              <a:rPr lang="en-US" altLang="ja-JP" dirty="0"/>
              <a:t>[</a:t>
            </a:r>
            <a:r>
              <a:rPr lang="ja-JP" altLang="en-US" dirty="0"/>
              <a:t>獲物が　</a:t>
            </a:r>
            <a:r>
              <a:rPr lang="ja-JP" altLang="en-US" dirty="0">
                <a:solidFill>
                  <a:srgbClr val="C00000"/>
                </a:solidFill>
              </a:rPr>
              <a:t>永遠に　</a:t>
            </a:r>
            <a:r>
              <a:rPr lang="ja-JP" altLang="en-US" dirty="0"/>
              <a:t>動かなくなる</a:t>
            </a:r>
            <a:r>
              <a:rPr lang="ja-JP" altLang="en-US" b="1" dirty="0"/>
              <a:t>ところ</a:t>
            </a:r>
            <a:r>
              <a:rPr lang="en-US" altLang="ja-JP" dirty="0"/>
              <a:t>	]</a:t>
            </a:r>
            <a:r>
              <a:rPr lang="ja-JP" altLang="en-US" dirty="0"/>
              <a:t>を狙っている。 </a:t>
            </a:r>
            <a:endParaRPr lang="en-US" altLang="ja-JP" dirty="0"/>
          </a:p>
          <a:p>
            <a:pPr>
              <a:tabLst>
                <a:tab pos="622300" algn="l"/>
                <a:tab pos="990600" algn="l"/>
                <a:tab pos="4310063" algn="l"/>
                <a:tab pos="4487863" algn="l"/>
                <a:tab pos="5291138" algn="l"/>
                <a:tab pos="6275388" algn="l"/>
                <a:tab pos="7086600" algn="l"/>
              </a:tabLst>
            </a:pPr>
            <a:endParaRPr lang="en-US" altLang="ja-JP" dirty="0"/>
          </a:p>
          <a:p>
            <a:pPr>
              <a:tabLst>
                <a:tab pos="622300" algn="l"/>
                <a:tab pos="990600" algn="l"/>
                <a:tab pos="4310063" algn="l"/>
                <a:tab pos="4487863" algn="l"/>
                <a:tab pos="5291138" algn="l"/>
                <a:tab pos="6275388" algn="l"/>
                <a:tab pos="7086600" algn="l"/>
              </a:tabLst>
            </a:pPr>
            <a:r>
              <a:rPr lang="en-US" altLang="ja-JP" dirty="0"/>
              <a:t>	b. 	</a:t>
            </a:r>
            <a:r>
              <a:rPr lang="ja-JP" altLang="en-US" dirty="0"/>
              <a:t>ライオンは</a:t>
            </a:r>
            <a:r>
              <a:rPr lang="en-US" altLang="ja-JP" dirty="0"/>
              <a:t>[</a:t>
            </a:r>
            <a:r>
              <a:rPr lang="ja-JP" altLang="en-US" dirty="0"/>
              <a:t>獲物が　</a:t>
            </a:r>
            <a:r>
              <a:rPr lang="ja-JP" altLang="en-US" dirty="0">
                <a:solidFill>
                  <a:srgbClr val="C00000"/>
                </a:solidFill>
              </a:rPr>
              <a:t>永遠に　</a:t>
            </a:r>
            <a:r>
              <a:rPr lang="ja-JP" altLang="en-US" dirty="0"/>
              <a:t>動かなくなる 　</a:t>
            </a:r>
            <a:r>
              <a:rPr lang="ja-JP" altLang="en-US" b="1" dirty="0"/>
              <a:t>の </a:t>
            </a:r>
            <a:r>
              <a:rPr lang="en-US" altLang="ja-JP" dirty="0"/>
              <a:t>	]</a:t>
            </a:r>
            <a:r>
              <a:rPr lang="ja-JP" altLang="en-US" dirty="0"/>
              <a:t>を狙っている。</a:t>
            </a:r>
          </a:p>
        </p:txBody>
      </p:sp>
    </p:spTree>
    <p:extLst>
      <p:ext uri="{BB962C8B-B14F-4D97-AF65-F5344CB8AC3E}">
        <p14:creationId xmlns:p14="http://schemas.microsoft.com/office/powerpoint/2010/main" val="13261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11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2398568"/>
          </a:xfrm>
          <a:prstGeom prst="roundRect">
            <a:avLst>
              <a:gd name="adj" fmla="val 9917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３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まとめ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4285987" y="954557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6AF672-EA2F-43C0-8C0A-6D256CEB6238}"/>
              </a:ext>
            </a:extLst>
          </p:cNvPr>
          <p:cNvSpPr/>
          <p:nvPr/>
        </p:nvSpPr>
        <p:spPr>
          <a:xfrm>
            <a:off x="6210516" y="948543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A07F41-F1C7-8221-88A0-5C162F48F097}"/>
              </a:ext>
            </a:extLst>
          </p:cNvPr>
          <p:cNvSpPr txBox="1"/>
          <p:nvPr/>
        </p:nvSpPr>
        <p:spPr>
          <a:xfrm>
            <a:off x="501650" y="1454416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テスト１</a:t>
            </a:r>
            <a:r>
              <a:rPr kumimoji="1" lang="ja-JP" altLang="en-US" sz="2000" dirty="0"/>
              <a:t>「場所」による置換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EDBDE0-C8EF-AF37-8ECE-7975BB7C4C0E}"/>
              </a:ext>
            </a:extLst>
          </p:cNvPr>
          <p:cNvSpPr txBox="1"/>
          <p:nvPr/>
        </p:nvSpPr>
        <p:spPr>
          <a:xfrm>
            <a:off x="501650" y="1909310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テスト２</a:t>
            </a:r>
            <a:r>
              <a:rPr kumimoji="1" lang="ja-JP" altLang="en-US" sz="2000" dirty="0"/>
              <a:t> ノ節での置換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D2FE-68C4-036A-A670-B7F576ACF69D}"/>
              </a:ext>
            </a:extLst>
          </p:cNvPr>
          <p:cNvSpPr txBox="1"/>
          <p:nvPr/>
        </p:nvSpPr>
        <p:spPr>
          <a:xfrm>
            <a:off x="4871688" y="14597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〇</a:t>
            </a:r>
            <a:r>
              <a:rPr lang="en-US" altLang="ja-JP" dirty="0">
                <a:solidFill>
                  <a:srgbClr val="C00000"/>
                </a:solidFill>
              </a:rPr>
              <a:t>		×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68804A-4643-4A59-4794-2BFFAAABC1A8}"/>
              </a:ext>
            </a:extLst>
          </p:cNvPr>
          <p:cNvSpPr txBox="1"/>
          <p:nvPr/>
        </p:nvSpPr>
        <p:spPr>
          <a:xfrm>
            <a:off x="4871688" y="1866194"/>
            <a:ext cx="23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×		</a:t>
            </a:r>
            <a:r>
              <a:rPr lang="ja-JP" altLang="en-US" dirty="0">
                <a:solidFill>
                  <a:srgbClr val="C00000"/>
                </a:solidFill>
              </a:rPr>
              <a:t>〇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4F89F9-0059-F4CA-2F86-7FB96E977B85}"/>
              </a:ext>
            </a:extLst>
          </p:cNvPr>
          <p:cNvSpPr txBox="1"/>
          <p:nvPr/>
        </p:nvSpPr>
        <p:spPr>
          <a:xfrm>
            <a:off x="4675930" y="2350953"/>
            <a:ext cx="33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不一致</a:t>
            </a:r>
            <a:r>
              <a:rPr lang="en-US" altLang="ja-JP" dirty="0">
                <a:solidFill>
                  <a:srgbClr val="C00000"/>
                </a:solidFill>
              </a:rPr>
              <a:t>		</a:t>
            </a:r>
            <a:r>
              <a:rPr lang="ja-JP" altLang="en-US" dirty="0">
                <a:solidFill>
                  <a:srgbClr val="C00000"/>
                </a:solidFill>
              </a:rPr>
              <a:t>一致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E26A46-74BF-F272-1146-3CA1B83B1395}"/>
              </a:ext>
            </a:extLst>
          </p:cNvPr>
          <p:cNvSpPr txBox="1"/>
          <p:nvPr/>
        </p:nvSpPr>
        <p:spPr>
          <a:xfrm>
            <a:off x="501650" y="2369607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テスト</a:t>
            </a:r>
            <a:r>
              <a:rPr lang="ja-JP" altLang="en-US" sz="2000" b="1" dirty="0"/>
              <a:t>３</a:t>
            </a:r>
            <a:r>
              <a:rPr kumimoji="1" lang="ja-JP" altLang="en-US" sz="2000" b="1" dirty="0"/>
              <a:t>　</a:t>
            </a:r>
            <a:r>
              <a:rPr kumimoji="1" lang="ja-JP" altLang="en-US" sz="2000" dirty="0"/>
              <a:t>時制</a:t>
            </a:r>
          </a:p>
        </p:txBody>
      </p:sp>
      <p:sp>
        <p:nvSpPr>
          <p:cNvPr id="7" name="矢印: 左右 6">
            <a:extLst>
              <a:ext uri="{FF2B5EF4-FFF2-40B4-BE49-F238E27FC236}">
                <a16:creationId xmlns:a16="http://schemas.microsoft.com/office/drawing/2014/main" id="{55E37650-78E6-57C5-2C2E-844530B58D55}"/>
              </a:ext>
            </a:extLst>
          </p:cNvPr>
          <p:cNvSpPr/>
          <p:nvPr/>
        </p:nvSpPr>
        <p:spPr>
          <a:xfrm>
            <a:off x="5547128" y="1918488"/>
            <a:ext cx="519953" cy="27004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FB329B7-6B1D-7789-12E9-9689259B138B}"/>
              </a:ext>
            </a:extLst>
          </p:cNvPr>
          <p:cNvSpPr/>
          <p:nvPr/>
        </p:nvSpPr>
        <p:spPr>
          <a:xfrm>
            <a:off x="6147016" y="1845810"/>
            <a:ext cx="1638084" cy="35513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36B54C-89FA-1890-48D9-306D97CE9EED}"/>
              </a:ext>
            </a:extLst>
          </p:cNvPr>
          <p:cNvSpPr txBox="1"/>
          <p:nvPr/>
        </p:nvSpPr>
        <p:spPr>
          <a:xfrm>
            <a:off x="6457950" y="36986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C0000"/>
                </a:solidFill>
              </a:rPr>
              <a:t>一時性</a:t>
            </a: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0DF452F7-35A2-E67C-017E-88AAE01F3A3C}"/>
              </a:ext>
            </a:extLst>
          </p:cNvPr>
          <p:cNvSpPr/>
          <p:nvPr/>
        </p:nvSpPr>
        <p:spPr>
          <a:xfrm rot="8287830">
            <a:off x="6620930" y="2707460"/>
            <a:ext cx="1246094" cy="502869"/>
          </a:xfrm>
          <a:custGeom>
            <a:avLst/>
            <a:gdLst>
              <a:gd name="connsiteX0" fmla="*/ 0 w 1246094"/>
              <a:gd name="connsiteY0" fmla="*/ 502869 h 502869"/>
              <a:gd name="connsiteX1" fmla="*/ 0 w 1246094"/>
              <a:gd name="connsiteY1" fmla="*/ 502869 h 502869"/>
              <a:gd name="connsiteX2" fmla="*/ 197224 w 1246094"/>
              <a:gd name="connsiteY2" fmla="*/ 314610 h 502869"/>
              <a:gd name="connsiteX3" fmla="*/ 537883 w 1246094"/>
              <a:gd name="connsiteY3" fmla="*/ 117387 h 502869"/>
              <a:gd name="connsiteX4" fmla="*/ 681318 w 1246094"/>
              <a:gd name="connsiteY4" fmla="*/ 90493 h 502869"/>
              <a:gd name="connsiteX5" fmla="*/ 762000 w 1246094"/>
              <a:gd name="connsiteY5" fmla="*/ 72563 h 502869"/>
              <a:gd name="connsiteX6" fmla="*/ 878541 w 1246094"/>
              <a:gd name="connsiteY6" fmla="*/ 27740 h 502869"/>
              <a:gd name="connsiteX7" fmla="*/ 977153 w 1246094"/>
              <a:gd name="connsiteY7" fmla="*/ 18775 h 502869"/>
              <a:gd name="connsiteX8" fmla="*/ 1246094 w 1246094"/>
              <a:gd name="connsiteY8" fmla="*/ 846 h 502869"/>
              <a:gd name="connsiteX9" fmla="*/ 1246094 w 1246094"/>
              <a:gd name="connsiteY9" fmla="*/ 846 h 50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094" h="502869">
                <a:moveTo>
                  <a:pt x="0" y="502869"/>
                </a:moveTo>
                <a:lnTo>
                  <a:pt x="0" y="502869"/>
                </a:lnTo>
                <a:cubicBezTo>
                  <a:pt x="65741" y="440116"/>
                  <a:pt x="127976" y="373471"/>
                  <a:pt x="197224" y="314610"/>
                </a:cubicBezTo>
                <a:cubicBezTo>
                  <a:pt x="303854" y="223975"/>
                  <a:pt x="404626" y="161806"/>
                  <a:pt x="537883" y="117387"/>
                </a:cubicBezTo>
                <a:cubicBezTo>
                  <a:pt x="584032" y="102004"/>
                  <a:pt x="633618" y="100033"/>
                  <a:pt x="681318" y="90493"/>
                </a:cubicBezTo>
                <a:cubicBezTo>
                  <a:pt x="708333" y="85090"/>
                  <a:pt x="735106" y="78540"/>
                  <a:pt x="762000" y="72563"/>
                </a:cubicBezTo>
                <a:cubicBezTo>
                  <a:pt x="803654" y="51737"/>
                  <a:pt x="826676" y="38113"/>
                  <a:pt x="878541" y="27740"/>
                </a:cubicBezTo>
                <a:cubicBezTo>
                  <a:pt x="910906" y="21267"/>
                  <a:pt x="944382" y="22708"/>
                  <a:pt x="977153" y="18775"/>
                </a:cubicBezTo>
                <a:cubicBezTo>
                  <a:pt x="1182908" y="-5915"/>
                  <a:pt x="1023157" y="846"/>
                  <a:pt x="1246094" y="846"/>
                </a:cubicBezTo>
                <a:lnTo>
                  <a:pt x="1246094" y="846"/>
                </a:lnTo>
              </a:path>
            </a:pathLst>
          </a:custGeom>
          <a:ln w="12700">
            <a:headEnd type="triangl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A954A63-10EE-03CE-FD36-BEDB3801C874}"/>
              </a:ext>
            </a:extLst>
          </p:cNvPr>
          <p:cNvGrpSpPr/>
          <p:nvPr/>
        </p:nvGrpSpPr>
        <p:grpSpPr>
          <a:xfrm>
            <a:off x="241578" y="5398206"/>
            <a:ext cx="8427960" cy="1200329"/>
            <a:chOff x="241578" y="5398206"/>
            <a:chExt cx="8427960" cy="1200329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958BC46-D810-ECDA-80AD-EBD25A669893}"/>
                </a:ext>
              </a:extLst>
            </p:cNvPr>
            <p:cNvSpPr txBox="1"/>
            <p:nvPr/>
          </p:nvSpPr>
          <p:spPr>
            <a:xfrm>
              <a:off x="1713788" y="5398206"/>
              <a:ext cx="695575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[ </a:t>
              </a:r>
              <a:r>
                <a:rPr kumimoji="1" lang="ja-JP" altLang="en-US" sz="2400" baseline="-25000" dirty="0"/>
                <a:t>埋め込み文</a:t>
              </a:r>
              <a:r>
                <a:rPr kumimoji="1" lang="en-US" altLang="ja-JP" sz="2400" dirty="0"/>
                <a:t>	</a:t>
              </a:r>
              <a:r>
                <a:rPr kumimoji="1" lang="ja-JP" altLang="en-US" sz="2400" dirty="0"/>
                <a:t>動詞のムード</a:t>
              </a:r>
              <a:r>
                <a:rPr kumimoji="1" lang="en-US" altLang="ja-JP" sz="2400" dirty="0"/>
                <a:t>	]	</a:t>
              </a:r>
              <a:r>
                <a:rPr kumimoji="1" lang="ja-JP" altLang="en-US" sz="2400" dirty="0"/>
                <a:t>主節動詞</a:t>
              </a:r>
              <a:endParaRPr kumimoji="1" lang="en-US" altLang="ja-JP" sz="2400" dirty="0"/>
            </a:p>
            <a:p>
              <a:r>
                <a:rPr lang="en-US" altLang="ja-JP" sz="2400" dirty="0"/>
                <a:t>		</a:t>
              </a:r>
              <a:r>
                <a:rPr lang="ja-JP" altLang="en-US" sz="2400" dirty="0"/>
                <a:t>直説法・接続法</a:t>
              </a:r>
              <a:r>
                <a:rPr lang="en-US" altLang="ja-JP" sz="2400" dirty="0"/>
                <a:t>…</a:t>
              </a:r>
              <a:endParaRPr kumimoji="1" lang="ja-JP" altLang="en-US" sz="2400" dirty="0"/>
            </a:p>
            <a:p>
              <a:endParaRPr kumimoji="1" lang="ja-JP" altLang="en-US" sz="2400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5A3437C8-0705-4004-5B1A-86A9BE33ED0F}"/>
                </a:ext>
              </a:extLst>
            </p:cNvPr>
            <p:cNvSpPr txBox="1"/>
            <p:nvPr/>
          </p:nvSpPr>
          <p:spPr>
            <a:xfrm>
              <a:off x="241578" y="541561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西洋諸語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A3ABF0C-D9AD-7C27-55B9-D7F196AF4C2F}"/>
              </a:ext>
            </a:extLst>
          </p:cNvPr>
          <p:cNvGrpSpPr/>
          <p:nvPr/>
        </p:nvGrpSpPr>
        <p:grpSpPr>
          <a:xfrm>
            <a:off x="250542" y="4205899"/>
            <a:ext cx="8427960" cy="830997"/>
            <a:chOff x="250542" y="4205899"/>
            <a:chExt cx="8427960" cy="83099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EAB5D98-AD79-029F-BA93-78695DF50BC8}"/>
                </a:ext>
              </a:extLst>
            </p:cNvPr>
            <p:cNvSpPr txBox="1"/>
            <p:nvPr/>
          </p:nvSpPr>
          <p:spPr>
            <a:xfrm>
              <a:off x="1722752" y="4205899"/>
              <a:ext cx="6955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[ </a:t>
              </a:r>
              <a:r>
                <a:rPr kumimoji="1" lang="ja-JP" altLang="en-US" sz="2400" baseline="-25000" dirty="0"/>
                <a:t>埋め込み文</a:t>
              </a:r>
              <a:r>
                <a:rPr kumimoji="1" lang="en-US" altLang="ja-JP" sz="2400" dirty="0"/>
                <a:t>	</a:t>
              </a:r>
              <a:r>
                <a:rPr kumimoji="1" lang="ja-JP" altLang="en-US" sz="2400" dirty="0"/>
                <a:t>補文標識</a:t>
              </a:r>
              <a:r>
                <a:rPr kumimoji="1" lang="en-US" altLang="ja-JP" sz="2400" dirty="0"/>
                <a:t>		]	</a:t>
              </a:r>
              <a:r>
                <a:rPr kumimoji="1" lang="ja-JP" altLang="en-US" sz="2400" dirty="0"/>
                <a:t>主節動詞</a:t>
              </a:r>
              <a:endParaRPr kumimoji="1" lang="en-US" altLang="ja-JP" sz="2400" dirty="0"/>
            </a:p>
            <a:p>
              <a:r>
                <a:rPr lang="en-US" altLang="ja-JP" sz="2400" dirty="0"/>
                <a:t>		</a:t>
              </a:r>
              <a:r>
                <a:rPr lang="ja-JP" altLang="en-US" sz="2400" dirty="0"/>
                <a:t>ノ・コト・トコロ</a:t>
              </a:r>
              <a:r>
                <a:rPr lang="en-US" altLang="ja-JP" sz="2400" dirty="0"/>
                <a:t>…</a:t>
              </a:r>
              <a:endParaRPr kumimoji="1" lang="ja-JP" altLang="en-US" sz="240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6032FAF-1665-118A-EEAF-429270642DAC}"/>
                </a:ext>
              </a:extLst>
            </p:cNvPr>
            <p:cNvSpPr txBox="1"/>
            <p:nvPr/>
          </p:nvSpPr>
          <p:spPr>
            <a:xfrm>
              <a:off x="250542" y="4223306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日本語</a:t>
              </a:r>
            </a:p>
          </p:txBody>
        </p:sp>
      </p:grp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1953E08E-3209-31F6-0F1C-80FE21CE993C}"/>
              </a:ext>
            </a:extLst>
          </p:cNvPr>
          <p:cNvSpPr/>
          <p:nvPr/>
        </p:nvSpPr>
        <p:spPr>
          <a:xfrm rot="9474565" flipH="1" flipV="1">
            <a:off x="5582247" y="4142637"/>
            <a:ext cx="977657" cy="316861"/>
          </a:xfrm>
          <a:custGeom>
            <a:avLst/>
            <a:gdLst>
              <a:gd name="connsiteX0" fmla="*/ 0 w 1246094"/>
              <a:gd name="connsiteY0" fmla="*/ 502869 h 502869"/>
              <a:gd name="connsiteX1" fmla="*/ 0 w 1246094"/>
              <a:gd name="connsiteY1" fmla="*/ 502869 h 502869"/>
              <a:gd name="connsiteX2" fmla="*/ 197224 w 1246094"/>
              <a:gd name="connsiteY2" fmla="*/ 314610 h 502869"/>
              <a:gd name="connsiteX3" fmla="*/ 537883 w 1246094"/>
              <a:gd name="connsiteY3" fmla="*/ 117387 h 502869"/>
              <a:gd name="connsiteX4" fmla="*/ 681318 w 1246094"/>
              <a:gd name="connsiteY4" fmla="*/ 90493 h 502869"/>
              <a:gd name="connsiteX5" fmla="*/ 762000 w 1246094"/>
              <a:gd name="connsiteY5" fmla="*/ 72563 h 502869"/>
              <a:gd name="connsiteX6" fmla="*/ 878541 w 1246094"/>
              <a:gd name="connsiteY6" fmla="*/ 27740 h 502869"/>
              <a:gd name="connsiteX7" fmla="*/ 977153 w 1246094"/>
              <a:gd name="connsiteY7" fmla="*/ 18775 h 502869"/>
              <a:gd name="connsiteX8" fmla="*/ 1246094 w 1246094"/>
              <a:gd name="connsiteY8" fmla="*/ 846 h 502869"/>
              <a:gd name="connsiteX9" fmla="*/ 1246094 w 1246094"/>
              <a:gd name="connsiteY9" fmla="*/ 846 h 50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094" h="502869">
                <a:moveTo>
                  <a:pt x="0" y="502869"/>
                </a:moveTo>
                <a:lnTo>
                  <a:pt x="0" y="502869"/>
                </a:lnTo>
                <a:cubicBezTo>
                  <a:pt x="65741" y="440116"/>
                  <a:pt x="127976" y="373471"/>
                  <a:pt x="197224" y="314610"/>
                </a:cubicBezTo>
                <a:cubicBezTo>
                  <a:pt x="303854" y="223975"/>
                  <a:pt x="404626" y="161806"/>
                  <a:pt x="537883" y="117387"/>
                </a:cubicBezTo>
                <a:cubicBezTo>
                  <a:pt x="584032" y="102004"/>
                  <a:pt x="633618" y="100033"/>
                  <a:pt x="681318" y="90493"/>
                </a:cubicBezTo>
                <a:cubicBezTo>
                  <a:pt x="708333" y="85090"/>
                  <a:pt x="735106" y="78540"/>
                  <a:pt x="762000" y="72563"/>
                </a:cubicBezTo>
                <a:cubicBezTo>
                  <a:pt x="803654" y="51737"/>
                  <a:pt x="826676" y="38113"/>
                  <a:pt x="878541" y="27740"/>
                </a:cubicBezTo>
                <a:cubicBezTo>
                  <a:pt x="910906" y="21267"/>
                  <a:pt x="944382" y="22708"/>
                  <a:pt x="977153" y="18775"/>
                </a:cubicBezTo>
                <a:cubicBezTo>
                  <a:pt x="1182908" y="-5915"/>
                  <a:pt x="1023157" y="846"/>
                  <a:pt x="1246094" y="846"/>
                </a:cubicBezTo>
                <a:lnTo>
                  <a:pt x="1246094" y="846"/>
                </a:lnTo>
              </a:path>
            </a:pathLst>
          </a:custGeom>
          <a:ln w="12700">
            <a:headEnd type="triangl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58E13EA-C539-411D-8D2F-5F5867E1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27668"/>
            <a:ext cx="8291512" cy="2852737"/>
          </a:xfrm>
        </p:spPr>
        <p:txBody>
          <a:bodyPr/>
          <a:lstStyle/>
          <a:p>
            <a:r>
              <a:rPr kumimoji="1" lang="en-US" altLang="ja-JP" dirty="0"/>
              <a:t>3 </a:t>
            </a:r>
            <a:r>
              <a:rPr kumimoji="1" lang="ja-JP" altLang="en-US" dirty="0"/>
              <a:t>定性的な</a:t>
            </a:r>
            <a:r>
              <a:rPr lang="ja-JP" altLang="en-US" dirty="0"/>
              <a:t>分析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34A8C-8A30-444C-8E79-310AE51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1175F-AA75-479D-BB50-FDA3DB8F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849C4A-6FF9-49DA-B87C-C1E6961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A621D49-1748-499B-8555-BD75B5D53C56}"/>
              </a:ext>
            </a:extLst>
          </p:cNvPr>
          <p:cNvSpPr/>
          <p:nvPr/>
        </p:nvSpPr>
        <p:spPr>
          <a:xfrm>
            <a:off x="623888" y="598487"/>
            <a:ext cx="2057400" cy="546100"/>
          </a:xfrm>
          <a:prstGeom prst="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EC86B0-20F6-48AF-86A2-009BAE7A4E7C}"/>
              </a:ext>
            </a:extLst>
          </p:cNvPr>
          <p:cNvSpPr/>
          <p:nvPr/>
        </p:nvSpPr>
        <p:spPr>
          <a:xfrm>
            <a:off x="2873916" y="608013"/>
            <a:ext cx="3584034" cy="546100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76A301A-3540-4C4E-AF5B-13E2982939EC}"/>
              </a:ext>
            </a:extLst>
          </p:cNvPr>
          <p:cNvSpPr/>
          <p:nvPr/>
        </p:nvSpPr>
        <p:spPr>
          <a:xfrm>
            <a:off x="2527300" y="2144713"/>
            <a:ext cx="1270000" cy="546100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DFE9AD-38A8-47AE-BF79-87F431610389}"/>
              </a:ext>
            </a:extLst>
          </p:cNvPr>
          <p:cNvSpPr/>
          <p:nvPr/>
        </p:nvSpPr>
        <p:spPr>
          <a:xfrm>
            <a:off x="6650578" y="608013"/>
            <a:ext cx="923384" cy="546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A2734DF-65D7-4757-82AB-8672594B2F37}"/>
              </a:ext>
            </a:extLst>
          </p:cNvPr>
          <p:cNvSpPr/>
          <p:nvPr/>
        </p:nvSpPr>
        <p:spPr>
          <a:xfrm>
            <a:off x="3996278" y="2144713"/>
            <a:ext cx="3577684" cy="546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171F22-8DFF-42FB-BCC8-52F4F9CE586D}"/>
              </a:ext>
            </a:extLst>
          </p:cNvPr>
          <p:cNvSpPr/>
          <p:nvPr/>
        </p:nvSpPr>
        <p:spPr>
          <a:xfrm>
            <a:off x="623888" y="2144713"/>
            <a:ext cx="1712912" cy="546100"/>
          </a:xfrm>
          <a:prstGeom prst="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76073D-7DA5-480B-BFF4-F64279778B24}"/>
              </a:ext>
            </a:extLst>
          </p:cNvPr>
          <p:cNvSpPr/>
          <p:nvPr/>
        </p:nvSpPr>
        <p:spPr>
          <a:xfrm>
            <a:off x="2641600" y="3013076"/>
            <a:ext cx="774700" cy="546100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0113E74-9E91-4C2D-B06D-0F5A3B1C6284}"/>
              </a:ext>
            </a:extLst>
          </p:cNvPr>
          <p:cNvSpPr/>
          <p:nvPr/>
        </p:nvSpPr>
        <p:spPr>
          <a:xfrm>
            <a:off x="3619500" y="3013076"/>
            <a:ext cx="3954462" cy="546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C8A726E-AF87-4BF2-AD29-484A6581D74E}"/>
              </a:ext>
            </a:extLst>
          </p:cNvPr>
          <p:cNvSpPr/>
          <p:nvPr/>
        </p:nvSpPr>
        <p:spPr>
          <a:xfrm>
            <a:off x="623888" y="3013076"/>
            <a:ext cx="1814512" cy="546100"/>
          </a:xfrm>
          <a:prstGeom prst="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04CC024-AECD-4A0B-9969-F1215E636E00}"/>
              </a:ext>
            </a:extLst>
          </p:cNvPr>
          <p:cNvSpPr/>
          <p:nvPr/>
        </p:nvSpPr>
        <p:spPr>
          <a:xfrm>
            <a:off x="1346200" y="1387476"/>
            <a:ext cx="1335088" cy="546100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D1449AF-276C-4371-AE33-D1CE6A64C75E}"/>
              </a:ext>
            </a:extLst>
          </p:cNvPr>
          <p:cNvSpPr/>
          <p:nvPr/>
        </p:nvSpPr>
        <p:spPr>
          <a:xfrm>
            <a:off x="2873916" y="1387476"/>
            <a:ext cx="4700046" cy="546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5F290A3-EB1B-407B-A4E6-9DC266A7E764}"/>
              </a:ext>
            </a:extLst>
          </p:cNvPr>
          <p:cNvSpPr/>
          <p:nvPr/>
        </p:nvSpPr>
        <p:spPr>
          <a:xfrm>
            <a:off x="623888" y="1387476"/>
            <a:ext cx="468312" cy="546100"/>
          </a:xfrm>
          <a:prstGeom prst="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18D2A46-4D85-5837-00D1-50DD51E6EBAF}"/>
              </a:ext>
            </a:extLst>
          </p:cNvPr>
          <p:cNvCxnSpPr/>
          <p:nvPr/>
        </p:nvCxnSpPr>
        <p:spPr>
          <a:xfrm>
            <a:off x="457200" y="4760259"/>
            <a:ext cx="8417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6">
            <a:extLst>
              <a:ext uri="{FF2B5EF4-FFF2-40B4-BE49-F238E27FC236}">
                <a16:creationId xmlns:a16="http://schemas.microsoft.com/office/drawing/2014/main" id="{E2286812-7377-ABBB-E4B0-015A72AABC3C}"/>
              </a:ext>
            </a:extLst>
          </p:cNvPr>
          <p:cNvSpPr txBox="1">
            <a:spLocks/>
          </p:cNvSpPr>
          <p:nvPr/>
        </p:nvSpPr>
        <p:spPr>
          <a:xfrm>
            <a:off x="632855" y="2946871"/>
            <a:ext cx="8291512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トコロ節の意味分析</a:t>
            </a:r>
          </a:p>
        </p:txBody>
      </p:sp>
    </p:spTree>
    <p:extLst>
      <p:ext uri="{BB962C8B-B14F-4D97-AF65-F5344CB8AC3E}">
        <p14:creationId xmlns:p14="http://schemas.microsoft.com/office/powerpoint/2010/main" val="1045390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37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284197-A26E-676A-8C1E-E96360775A76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</a:t>
            </a:r>
            <a:r>
              <a:rPr kumimoji="1" lang="ja-JP" altLang="en-US" sz="2400" b="1" u="sng" dirty="0"/>
              <a:t>ノ節の意味</a:t>
            </a:r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　＋　一時性</a:t>
            </a:r>
            <a:endParaRPr lang="en-US" altLang="ja-JP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09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38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出発点：「ノ節」の意味論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D08A7F-C596-7054-A827-47790E9BAE6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</a:t>
            </a:r>
            <a:r>
              <a:rPr kumimoji="1" lang="ja-JP" altLang="en-US" sz="2400" b="1" u="sng" dirty="0"/>
              <a:t>ノ節の意味</a:t>
            </a:r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　＋　一時性</a:t>
            </a:r>
            <a:endParaRPr lang="en-US" altLang="ja-JP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CE7CC4-9F3A-B5B5-DAFB-F1AB59BC9339}"/>
              </a:ext>
            </a:extLst>
          </p:cNvPr>
          <p:cNvSpPr txBox="1"/>
          <p:nvPr/>
        </p:nvSpPr>
        <p:spPr>
          <a:xfrm>
            <a:off x="967216" y="3104368"/>
            <a:ext cx="6760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(7) [</a:t>
            </a:r>
            <a:r>
              <a:rPr lang="ja-JP" altLang="en-US" sz="2000" dirty="0"/>
              <a:t>彼⼥が宝物を隠した｛ところ</a:t>
            </a:r>
            <a:r>
              <a:rPr lang="en-US" altLang="ja-JP" sz="2000" dirty="0"/>
              <a:t>/ </a:t>
            </a:r>
            <a:r>
              <a:rPr lang="ja-JP" altLang="en-US" sz="2000" dirty="0"/>
              <a:t>の   ｝ </a:t>
            </a:r>
            <a:r>
              <a:rPr lang="en-US" altLang="ja-JP" sz="2000" dirty="0"/>
              <a:t>]</a:t>
            </a:r>
            <a:r>
              <a:rPr lang="ja-JP" altLang="en-US" sz="2000" dirty="0"/>
              <a:t>を⽬撃した。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1740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39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出発点：「ノ節」の意味論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AF3A15-1410-CE36-1F05-AD2C8D5CE53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</a:t>
            </a:r>
            <a:r>
              <a:rPr kumimoji="1" lang="ja-JP" altLang="en-US" sz="2400" b="1" u="sng" dirty="0"/>
              <a:t>ノ節の意味</a:t>
            </a:r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　＋　一時性</a:t>
            </a:r>
            <a:endParaRPr lang="en-US" altLang="ja-JP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33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>
                    <a:solidFill>
                      <a:srgbClr val="836967"/>
                    </a:solidFill>
                  </a:rPr>
                  <a:t>(18)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</m:t>
                        </m:r>
                        <m:r>
                          <a:rPr lang="ja-JP" altLang="en-US" i="0">
                            <a:latin typeface="Cambria Math" panose="02040503050406030204" pitchFamily="18" charset="0"/>
                          </a:rPr>
                          <m:t>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i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の</m:t>
                        </m:r>
                      </m:e>
                    </m:d>
                    <m:r>
                      <a:rPr lang="ja-JP" alt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 i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 i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 i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33799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2C5E38-924F-B5F4-24A5-F236E89DA50B}"/>
              </a:ext>
            </a:extLst>
          </p:cNvPr>
          <p:cNvSpPr txBox="1"/>
          <p:nvPr/>
        </p:nvSpPr>
        <p:spPr>
          <a:xfrm>
            <a:off x="7004648" y="3262245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Yamada (2018)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9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ja-JP" altLang="en-US" b="1" kern="1200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１はじめに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03535B-E25C-4C72-893D-0DA651D711B0}"/>
              </a:ext>
            </a:extLst>
          </p:cNvPr>
          <p:cNvSpPr txBox="1"/>
          <p:nvPr/>
        </p:nvSpPr>
        <p:spPr>
          <a:xfrm>
            <a:off x="215609" y="8521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背景</a:t>
            </a:r>
            <a:endParaRPr kumimoji="1" lang="en-US" altLang="ja-JP" sz="2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76E99B1-477E-48A4-BD7F-295A993006E9}"/>
              </a:ext>
            </a:extLst>
          </p:cNvPr>
          <p:cNvSpPr txBox="1"/>
          <p:nvPr/>
        </p:nvSpPr>
        <p:spPr>
          <a:xfrm>
            <a:off x="552450" y="1363742"/>
            <a:ext cx="5754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埋め込み節のムードの研究</a:t>
            </a:r>
            <a:endParaRPr lang="en-US" altLang="ja-JP" sz="2400" dirty="0"/>
          </a:p>
          <a:p>
            <a:r>
              <a:rPr lang="ja-JP" altLang="en-US" sz="2400" b="1" dirty="0"/>
              <a:t>日本語</a:t>
            </a:r>
            <a:endParaRPr lang="en-US" altLang="ja-JP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FFB610-9757-74A0-1D97-04B62A5E7F64}"/>
              </a:ext>
            </a:extLst>
          </p:cNvPr>
          <p:cNvSpPr txBox="1"/>
          <p:nvPr/>
        </p:nvSpPr>
        <p:spPr>
          <a:xfrm>
            <a:off x="1119299" y="2151887"/>
            <a:ext cx="75549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</a:rPr>
              <a:t>コト節とノ節の確率的な交替</a:t>
            </a:r>
            <a:endParaRPr lang="en-US" altLang="ja-JP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Josephs (1976)</a:t>
            </a:r>
          </a:p>
          <a:p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Kuno (1973)</a:t>
            </a:r>
          </a:p>
          <a:p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橋本 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(1990)</a:t>
            </a:r>
          </a:p>
          <a:p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野田 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(1995)</a:t>
            </a:r>
          </a:p>
          <a:p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Yamada (2018)</a:t>
            </a:r>
          </a:p>
          <a:p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Yamada &amp; Kubota (2018)</a:t>
            </a: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フッター プレースホルダー 9">
            <a:extLst>
              <a:ext uri="{FF2B5EF4-FFF2-40B4-BE49-F238E27FC236}">
                <a16:creationId xmlns:a16="http://schemas.microsoft.com/office/drawing/2014/main" id="{A2327A6A-64F1-7B16-4BE4-4698B8DF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243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40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一時性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AF3A15-1410-CE36-1F05-AD2C8D5CE53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ノ節の意味　＋　</a:t>
            </a:r>
            <a:r>
              <a:rPr kumimoji="1" lang="ja-JP" altLang="en-US" sz="2400" b="1" u="sng" dirty="0"/>
              <a:t>一時性</a:t>
            </a:r>
            <a:endParaRPr lang="en-US" altLang="ja-JP" sz="24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33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</m:t>
                        </m:r>
                        <m:r>
                          <a:rPr lang="ja-JP" altLang="en-US" i="0">
                            <a:latin typeface="Cambria Math" panose="02040503050406030204" pitchFamily="18" charset="0"/>
                          </a:rPr>
                          <m:t>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 i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 i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 i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33799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499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41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一時性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AF3A15-1410-CE36-1F05-AD2C8D5CE53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ノ節の意味　＋　</a:t>
            </a:r>
            <a:r>
              <a:rPr kumimoji="1" lang="ja-JP" altLang="en-US" sz="2400" b="1" u="sng" dirty="0"/>
              <a:t>一時性</a:t>
            </a:r>
            <a:endParaRPr lang="en-US" altLang="ja-JP" sz="24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33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33799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377A9059-D805-8058-935E-E13293768BBE}"/>
              </a:ext>
            </a:extLst>
          </p:cNvPr>
          <p:cNvGrpSpPr/>
          <p:nvPr/>
        </p:nvGrpSpPr>
        <p:grpSpPr>
          <a:xfrm>
            <a:off x="1965326" y="4623436"/>
            <a:ext cx="5521324" cy="869610"/>
            <a:chOff x="1196976" y="5023280"/>
            <a:chExt cx="6520169" cy="95668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219986E-FF55-3BB9-5C1D-6BF8324C7056}"/>
                </a:ext>
              </a:extLst>
            </p:cNvPr>
            <p:cNvGrpSpPr/>
            <p:nvPr/>
          </p:nvGrpSpPr>
          <p:grpSpPr>
            <a:xfrm>
              <a:off x="1196976" y="5070064"/>
              <a:ext cx="1409699" cy="889363"/>
              <a:chOff x="-2952750" y="571500"/>
              <a:chExt cx="3810415" cy="2924175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D5D0B1D0-1C08-FDE4-64EC-0D33291521BE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44F563CE-D733-5F46-B416-E0AA7163B606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1B1CBEE-BE96-F668-98B3-065FCF0ABEBF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9147F7C-4EB3-7D76-4E5C-A63AA384BD71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00672BC-301D-8EBE-4D1A-F0C4A86FC29F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9822AD83-5B7A-307F-EF2B-C7AF323C6912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89F11358-DCB2-07E5-E9C7-32844BEA3DED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ADA13ACA-7D42-1FDB-E1D8-B2EE06B70F54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44E9AAE9-1741-B2F1-8637-9B3BA15374C9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2F5E0AB0-1367-744D-6201-5E04F38F0175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C27A934F-C49F-4E8F-D021-DB4E5EA489B8}"/>
                </a:ext>
              </a:extLst>
            </p:cNvPr>
            <p:cNvGrpSpPr/>
            <p:nvPr/>
          </p:nvGrpSpPr>
          <p:grpSpPr>
            <a:xfrm flipH="1">
              <a:off x="3830557" y="5023280"/>
              <a:ext cx="1329822" cy="956689"/>
              <a:chOff x="-3544633" y="1790700"/>
              <a:chExt cx="4373308" cy="4410075"/>
            </a:xfrm>
          </p:grpSpPr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6036E409-1937-0779-A580-14910B791D79}"/>
                  </a:ext>
                </a:extLst>
              </p:cNvPr>
              <p:cNvSpPr/>
              <p:nvPr/>
            </p:nvSpPr>
            <p:spPr>
              <a:xfrm>
                <a:off x="-3544633" y="1790700"/>
                <a:ext cx="4373308" cy="4410075"/>
              </a:xfrm>
              <a:custGeom>
                <a:avLst/>
                <a:gdLst>
                  <a:gd name="connsiteX0" fmla="*/ 3096958 w 4373308"/>
                  <a:gd name="connsiteY0" fmla="*/ 409575 h 4410075"/>
                  <a:gd name="connsiteX1" fmla="*/ 3106483 w 4373308"/>
                  <a:gd name="connsiteY1" fmla="*/ 200025 h 4410075"/>
                  <a:gd name="connsiteX2" fmla="*/ 3116008 w 4373308"/>
                  <a:gd name="connsiteY2" fmla="*/ 161925 h 4410075"/>
                  <a:gd name="connsiteX3" fmla="*/ 3144583 w 4373308"/>
                  <a:gd name="connsiteY3" fmla="*/ 0 h 4410075"/>
                  <a:gd name="connsiteX4" fmla="*/ 3182683 w 4373308"/>
                  <a:gd name="connsiteY4" fmla="*/ 28575 h 4410075"/>
                  <a:gd name="connsiteX5" fmla="*/ 3230308 w 4373308"/>
                  <a:gd name="connsiteY5" fmla="*/ 190500 h 4410075"/>
                  <a:gd name="connsiteX6" fmla="*/ 3277933 w 4373308"/>
                  <a:gd name="connsiteY6" fmla="*/ 361950 h 4410075"/>
                  <a:gd name="connsiteX7" fmla="*/ 3325558 w 4373308"/>
                  <a:gd name="connsiteY7" fmla="*/ 447675 h 4410075"/>
                  <a:gd name="connsiteX8" fmla="*/ 3658933 w 4373308"/>
                  <a:gd name="connsiteY8" fmla="*/ 390525 h 4410075"/>
                  <a:gd name="connsiteX9" fmla="*/ 3925633 w 4373308"/>
                  <a:gd name="connsiteY9" fmla="*/ 247650 h 4410075"/>
                  <a:gd name="connsiteX10" fmla="*/ 4182808 w 4373308"/>
                  <a:gd name="connsiteY10" fmla="*/ 219075 h 4410075"/>
                  <a:gd name="connsiteX11" fmla="*/ 4316158 w 4373308"/>
                  <a:gd name="connsiteY11" fmla="*/ 228600 h 4410075"/>
                  <a:gd name="connsiteX12" fmla="*/ 4335208 w 4373308"/>
                  <a:gd name="connsiteY12" fmla="*/ 314325 h 4410075"/>
                  <a:gd name="connsiteX13" fmla="*/ 4354258 w 4373308"/>
                  <a:gd name="connsiteY13" fmla="*/ 447675 h 4410075"/>
                  <a:gd name="connsiteX14" fmla="*/ 4373308 w 4373308"/>
                  <a:gd name="connsiteY14" fmla="*/ 485775 h 4410075"/>
                  <a:gd name="connsiteX15" fmla="*/ 4316158 w 4373308"/>
                  <a:gd name="connsiteY15" fmla="*/ 609600 h 4410075"/>
                  <a:gd name="connsiteX16" fmla="*/ 4287583 w 4373308"/>
                  <a:gd name="connsiteY16" fmla="*/ 638175 h 4410075"/>
                  <a:gd name="connsiteX17" fmla="*/ 4259008 w 4373308"/>
                  <a:gd name="connsiteY17" fmla="*/ 685800 h 4410075"/>
                  <a:gd name="connsiteX18" fmla="*/ 4058983 w 4373308"/>
                  <a:gd name="connsiteY18" fmla="*/ 800100 h 4410075"/>
                  <a:gd name="connsiteX19" fmla="*/ 4001833 w 4373308"/>
                  <a:gd name="connsiteY19" fmla="*/ 847725 h 4410075"/>
                  <a:gd name="connsiteX20" fmla="*/ 3925633 w 4373308"/>
                  <a:gd name="connsiteY20" fmla="*/ 895350 h 4410075"/>
                  <a:gd name="connsiteX21" fmla="*/ 3887533 w 4373308"/>
                  <a:gd name="connsiteY21" fmla="*/ 942975 h 4410075"/>
                  <a:gd name="connsiteX22" fmla="*/ 3792283 w 4373308"/>
                  <a:gd name="connsiteY22" fmla="*/ 1057275 h 4410075"/>
                  <a:gd name="connsiteX23" fmla="*/ 3716083 w 4373308"/>
                  <a:gd name="connsiteY23" fmla="*/ 1104900 h 4410075"/>
                  <a:gd name="connsiteX24" fmla="*/ 3639883 w 4373308"/>
                  <a:gd name="connsiteY24" fmla="*/ 1181100 h 4410075"/>
                  <a:gd name="connsiteX25" fmla="*/ 3497008 w 4373308"/>
                  <a:gd name="connsiteY25" fmla="*/ 1362075 h 4410075"/>
                  <a:gd name="connsiteX26" fmla="*/ 3439858 w 4373308"/>
                  <a:gd name="connsiteY26" fmla="*/ 1400175 h 4410075"/>
                  <a:gd name="connsiteX27" fmla="*/ 3420808 w 4373308"/>
                  <a:gd name="connsiteY27" fmla="*/ 1428750 h 4410075"/>
                  <a:gd name="connsiteX28" fmla="*/ 3392233 w 4373308"/>
                  <a:gd name="connsiteY28" fmla="*/ 1466850 h 4410075"/>
                  <a:gd name="connsiteX29" fmla="*/ 3382708 w 4373308"/>
                  <a:gd name="connsiteY29" fmla="*/ 1514475 h 4410075"/>
                  <a:gd name="connsiteX30" fmla="*/ 3373183 w 4373308"/>
                  <a:gd name="connsiteY30" fmla="*/ 1704975 h 4410075"/>
                  <a:gd name="connsiteX31" fmla="*/ 3363658 w 4373308"/>
                  <a:gd name="connsiteY31" fmla="*/ 1733550 h 4410075"/>
                  <a:gd name="connsiteX32" fmla="*/ 3316033 w 4373308"/>
                  <a:gd name="connsiteY32" fmla="*/ 1857375 h 4410075"/>
                  <a:gd name="connsiteX33" fmla="*/ 3277933 w 4373308"/>
                  <a:gd name="connsiteY33" fmla="*/ 2162175 h 4410075"/>
                  <a:gd name="connsiteX34" fmla="*/ 3268408 w 4373308"/>
                  <a:gd name="connsiteY34" fmla="*/ 2324100 h 4410075"/>
                  <a:gd name="connsiteX35" fmla="*/ 3258883 w 4373308"/>
                  <a:gd name="connsiteY35" fmla="*/ 2457450 h 4410075"/>
                  <a:gd name="connsiteX36" fmla="*/ 3173158 w 4373308"/>
                  <a:gd name="connsiteY36" fmla="*/ 2600325 h 4410075"/>
                  <a:gd name="connsiteX37" fmla="*/ 3135058 w 4373308"/>
                  <a:gd name="connsiteY37" fmla="*/ 2733675 h 4410075"/>
                  <a:gd name="connsiteX38" fmla="*/ 3106483 w 4373308"/>
                  <a:gd name="connsiteY38" fmla="*/ 2781300 h 4410075"/>
                  <a:gd name="connsiteX39" fmla="*/ 3087433 w 4373308"/>
                  <a:gd name="connsiteY39" fmla="*/ 2828925 h 4410075"/>
                  <a:gd name="connsiteX40" fmla="*/ 3058858 w 4373308"/>
                  <a:gd name="connsiteY40" fmla="*/ 2886075 h 4410075"/>
                  <a:gd name="connsiteX41" fmla="*/ 3068383 w 4373308"/>
                  <a:gd name="connsiteY41" fmla="*/ 3810000 h 4410075"/>
                  <a:gd name="connsiteX42" fmla="*/ 3058858 w 4373308"/>
                  <a:gd name="connsiteY42" fmla="*/ 4086225 h 4410075"/>
                  <a:gd name="connsiteX43" fmla="*/ 2849308 w 4373308"/>
                  <a:gd name="connsiteY43" fmla="*/ 4095750 h 4410075"/>
                  <a:gd name="connsiteX44" fmla="*/ 2811208 w 4373308"/>
                  <a:gd name="connsiteY44" fmla="*/ 4105275 h 4410075"/>
                  <a:gd name="connsiteX45" fmla="*/ 2773108 w 4373308"/>
                  <a:gd name="connsiteY45" fmla="*/ 4010025 h 4410075"/>
                  <a:gd name="connsiteX46" fmla="*/ 2763583 w 4373308"/>
                  <a:gd name="connsiteY46" fmla="*/ 3819525 h 4410075"/>
                  <a:gd name="connsiteX47" fmla="*/ 2754058 w 4373308"/>
                  <a:gd name="connsiteY47" fmla="*/ 3714750 h 4410075"/>
                  <a:gd name="connsiteX48" fmla="*/ 2725483 w 4373308"/>
                  <a:gd name="connsiteY48" fmla="*/ 3676650 h 4410075"/>
                  <a:gd name="connsiteX49" fmla="*/ 2696908 w 4373308"/>
                  <a:gd name="connsiteY49" fmla="*/ 3609975 h 4410075"/>
                  <a:gd name="connsiteX50" fmla="*/ 2687383 w 4373308"/>
                  <a:gd name="connsiteY50" fmla="*/ 3562350 h 4410075"/>
                  <a:gd name="connsiteX51" fmla="*/ 2677858 w 4373308"/>
                  <a:gd name="connsiteY51" fmla="*/ 3419475 h 4410075"/>
                  <a:gd name="connsiteX52" fmla="*/ 2639758 w 4373308"/>
                  <a:gd name="connsiteY52" fmla="*/ 3257550 h 4410075"/>
                  <a:gd name="connsiteX53" fmla="*/ 2620708 w 4373308"/>
                  <a:gd name="connsiteY53" fmla="*/ 3162300 h 4410075"/>
                  <a:gd name="connsiteX54" fmla="*/ 2592133 w 4373308"/>
                  <a:gd name="connsiteY54" fmla="*/ 3076575 h 4410075"/>
                  <a:gd name="connsiteX55" fmla="*/ 2573083 w 4373308"/>
                  <a:gd name="connsiteY55" fmla="*/ 2828925 h 4410075"/>
                  <a:gd name="connsiteX56" fmla="*/ 2554033 w 4373308"/>
                  <a:gd name="connsiteY56" fmla="*/ 2924175 h 4410075"/>
                  <a:gd name="connsiteX57" fmla="*/ 2506408 w 4373308"/>
                  <a:gd name="connsiteY57" fmla="*/ 3124200 h 4410075"/>
                  <a:gd name="connsiteX58" fmla="*/ 2477833 w 4373308"/>
                  <a:gd name="connsiteY58" fmla="*/ 3724275 h 4410075"/>
                  <a:gd name="connsiteX59" fmla="*/ 2268283 w 4373308"/>
                  <a:gd name="connsiteY59" fmla="*/ 4114800 h 4410075"/>
                  <a:gd name="connsiteX60" fmla="*/ 2144458 w 4373308"/>
                  <a:gd name="connsiteY60" fmla="*/ 4086225 h 4410075"/>
                  <a:gd name="connsiteX61" fmla="*/ 2153983 w 4373308"/>
                  <a:gd name="connsiteY61" fmla="*/ 3962400 h 4410075"/>
                  <a:gd name="connsiteX62" fmla="*/ 2173033 w 4373308"/>
                  <a:gd name="connsiteY62" fmla="*/ 3905250 h 4410075"/>
                  <a:gd name="connsiteX63" fmla="*/ 2192083 w 4373308"/>
                  <a:gd name="connsiteY63" fmla="*/ 3781425 h 4410075"/>
                  <a:gd name="connsiteX64" fmla="*/ 2220658 w 4373308"/>
                  <a:gd name="connsiteY64" fmla="*/ 3467100 h 4410075"/>
                  <a:gd name="connsiteX65" fmla="*/ 2211133 w 4373308"/>
                  <a:gd name="connsiteY65" fmla="*/ 2886075 h 4410075"/>
                  <a:gd name="connsiteX66" fmla="*/ 2192083 w 4373308"/>
                  <a:gd name="connsiteY66" fmla="*/ 2828925 h 4410075"/>
                  <a:gd name="connsiteX67" fmla="*/ 2096833 w 4373308"/>
                  <a:gd name="connsiteY67" fmla="*/ 2857500 h 4410075"/>
                  <a:gd name="connsiteX68" fmla="*/ 1896808 w 4373308"/>
                  <a:gd name="connsiteY68" fmla="*/ 2905125 h 4410075"/>
                  <a:gd name="connsiteX69" fmla="*/ 1496758 w 4373308"/>
                  <a:gd name="connsiteY69" fmla="*/ 2933700 h 4410075"/>
                  <a:gd name="connsiteX70" fmla="*/ 1468183 w 4373308"/>
                  <a:gd name="connsiteY70" fmla="*/ 3076575 h 4410075"/>
                  <a:gd name="connsiteX71" fmla="*/ 1477708 w 4373308"/>
                  <a:gd name="connsiteY71" fmla="*/ 3209925 h 4410075"/>
                  <a:gd name="connsiteX72" fmla="*/ 1534858 w 4373308"/>
                  <a:gd name="connsiteY72" fmla="*/ 3543300 h 4410075"/>
                  <a:gd name="connsiteX73" fmla="*/ 1553908 w 4373308"/>
                  <a:gd name="connsiteY73" fmla="*/ 3714750 h 4410075"/>
                  <a:gd name="connsiteX74" fmla="*/ 1563433 w 4373308"/>
                  <a:gd name="connsiteY74" fmla="*/ 3829050 h 4410075"/>
                  <a:gd name="connsiteX75" fmla="*/ 1582483 w 4373308"/>
                  <a:gd name="connsiteY75" fmla="*/ 3924300 h 4410075"/>
                  <a:gd name="connsiteX76" fmla="*/ 1592008 w 4373308"/>
                  <a:gd name="connsiteY76" fmla="*/ 4000500 h 4410075"/>
                  <a:gd name="connsiteX77" fmla="*/ 1611058 w 4373308"/>
                  <a:gd name="connsiteY77" fmla="*/ 4048125 h 4410075"/>
                  <a:gd name="connsiteX78" fmla="*/ 1630108 w 4373308"/>
                  <a:gd name="connsiteY78" fmla="*/ 4105275 h 4410075"/>
                  <a:gd name="connsiteX79" fmla="*/ 1725358 w 4373308"/>
                  <a:gd name="connsiteY79" fmla="*/ 4362450 h 4410075"/>
                  <a:gd name="connsiteX80" fmla="*/ 1372933 w 4373308"/>
                  <a:gd name="connsiteY80" fmla="*/ 4371975 h 4410075"/>
                  <a:gd name="connsiteX81" fmla="*/ 1344358 w 4373308"/>
                  <a:gd name="connsiteY81" fmla="*/ 4295775 h 4410075"/>
                  <a:gd name="connsiteX82" fmla="*/ 1315783 w 4373308"/>
                  <a:gd name="connsiteY82" fmla="*/ 4029075 h 4410075"/>
                  <a:gd name="connsiteX83" fmla="*/ 1268158 w 4373308"/>
                  <a:gd name="connsiteY83" fmla="*/ 3886200 h 4410075"/>
                  <a:gd name="connsiteX84" fmla="*/ 1239583 w 4373308"/>
                  <a:gd name="connsiteY84" fmla="*/ 3790950 h 4410075"/>
                  <a:gd name="connsiteX85" fmla="*/ 1191958 w 4373308"/>
                  <a:gd name="connsiteY85" fmla="*/ 3543300 h 4410075"/>
                  <a:gd name="connsiteX86" fmla="*/ 1153858 w 4373308"/>
                  <a:gd name="connsiteY86" fmla="*/ 3448050 h 4410075"/>
                  <a:gd name="connsiteX87" fmla="*/ 1125283 w 4373308"/>
                  <a:gd name="connsiteY87" fmla="*/ 3286125 h 4410075"/>
                  <a:gd name="connsiteX88" fmla="*/ 1096708 w 4373308"/>
                  <a:gd name="connsiteY88" fmla="*/ 3752850 h 4410075"/>
                  <a:gd name="connsiteX89" fmla="*/ 1058608 w 4373308"/>
                  <a:gd name="connsiteY89" fmla="*/ 4000500 h 4410075"/>
                  <a:gd name="connsiteX90" fmla="*/ 1020508 w 4373308"/>
                  <a:gd name="connsiteY90" fmla="*/ 4238625 h 4410075"/>
                  <a:gd name="connsiteX91" fmla="*/ 991933 w 4373308"/>
                  <a:gd name="connsiteY91" fmla="*/ 4410075 h 4410075"/>
                  <a:gd name="connsiteX92" fmla="*/ 915733 w 4373308"/>
                  <a:gd name="connsiteY92" fmla="*/ 4400550 h 4410075"/>
                  <a:gd name="connsiteX93" fmla="*/ 830008 w 4373308"/>
                  <a:gd name="connsiteY93" fmla="*/ 4352925 h 4410075"/>
                  <a:gd name="connsiteX94" fmla="*/ 772858 w 4373308"/>
                  <a:gd name="connsiteY94" fmla="*/ 4333875 h 4410075"/>
                  <a:gd name="connsiteX95" fmla="*/ 753808 w 4373308"/>
                  <a:gd name="connsiteY95" fmla="*/ 4295775 h 4410075"/>
                  <a:gd name="connsiteX96" fmla="*/ 810958 w 4373308"/>
                  <a:gd name="connsiteY96" fmla="*/ 4114800 h 4410075"/>
                  <a:gd name="connsiteX97" fmla="*/ 906208 w 4373308"/>
                  <a:gd name="connsiteY97" fmla="*/ 3771900 h 4410075"/>
                  <a:gd name="connsiteX98" fmla="*/ 934783 w 4373308"/>
                  <a:gd name="connsiteY98" fmla="*/ 3609975 h 4410075"/>
                  <a:gd name="connsiteX99" fmla="*/ 963358 w 4373308"/>
                  <a:gd name="connsiteY99" fmla="*/ 3343275 h 4410075"/>
                  <a:gd name="connsiteX100" fmla="*/ 982408 w 4373308"/>
                  <a:gd name="connsiteY100" fmla="*/ 3133725 h 4410075"/>
                  <a:gd name="connsiteX101" fmla="*/ 963358 w 4373308"/>
                  <a:gd name="connsiteY101" fmla="*/ 3009900 h 4410075"/>
                  <a:gd name="connsiteX102" fmla="*/ 763333 w 4373308"/>
                  <a:gd name="connsiteY102" fmla="*/ 3467100 h 4410075"/>
                  <a:gd name="connsiteX103" fmla="*/ 610933 w 4373308"/>
                  <a:gd name="connsiteY103" fmla="*/ 3686175 h 4410075"/>
                  <a:gd name="connsiteX104" fmla="*/ 487108 w 4373308"/>
                  <a:gd name="connsiteY104" fmla="*/ 3781425 h 4410075"/>
                  <a:gd name="connsiteX105" fmla="*/ 372808 w 4373308"/>
                  <a:gd name="connsiteY105" fmla="*/ 3962400 h 4410075"/>
                  <a:gd name="connsiteX106" fmla="*/ 277558 w 4373308"/>
                  <a:gd name="connsiteY106" fmla="*/ 4000500 h 4410075"/>
                  <a:gd name="connsiteX107" fmla="*/ 106108 w 4373308"/>
                  <a:gd name="connsiteY107" fmla="*/ 3781425 h 4410075"/>
                  <a:gd name="connsiteX108" fmla="*/ 87058 w 4373308"/>
                  <a:gd name="connsiteY108" fmla="*/ 3714750 h 4410075"/>
                  <a:gd name="connsiteX109" fmla="*/ 20383 w 4373308"/>
                  <a:gd name="connsiteY109" fmla="*/ 3705225 h 4410075"/>
                  <a:gd name="connsiteX110" fmla="*/ 39433 w 4373308"/>
                  <a:gd name="connsiteY110" fmla="*/ 3457575 h 4410075"/>
                  <a:gd name="connsiteX111" fmla="*/ 87058 w 4373308"/>
                  <a:gd name="connsiteY111" fmla="*/ 3400425 h 4410075"/>
                  <a:gd name="connsiteX112" fmla="*/ 210883 w 4373308"/>
                  <a:gd name="connsiteY112" fmla="*/ 3248025 h 4410075"/>
                  <a:gd name="connsiteX113" fmla="*/ 315658 w 4373308"/>
                  <a:gd name="connsiteY113" fmla="*/ 3181350 h 4410075"/>
                  <a:gd name="connsiteX114" fmla="*/ 391858 w 4373308"/>
                  <a:gd name="connsiteY114" fmla="*/ 3124200 h 4410075"/>
                  <a:gd name="connsiteX115" fmla="*/ 420433 w 4373308"/>
                  <a:gd name="connsiteY115" fmla="*/ 3067050 h 4410075"/>
                  <a:gd name="connsiteX116" fmla="*/ 468058 w 4373308"/>
                  <a:gd name="connsiteY116" fmla="*/ 3038475 h 4410075"/>
                  <a:gd name="connsiteX117" fmla="*/ 496633 w 4373308"/>
                  <a:gd name="connsiteY117" fmla="*/ 3019425 h 4410075"/>
                  <a:gd name="connsiteX118" fmla="*/ 753808 w 4373308"/>
                  <a:gd name="connsiteY118" fmla="*/ 2819400 h 4410075"/>
                  <a:gd name="connsiteX119" fmla="*/ 839533 w 4373308"/>
                  <a:gd name="connsiteY119" fmla="*/ 2733675 h 4410075"/>
                  <a:gd name="connsiteX120" fmla="*/ 887158 w 4373308"/>
                  <a:gd name="connsiteY120" fmla="*/ 2647950 h 4410075"/>
                  <a:gd name="connsiteX121" fmla="*/ 944308 w 4373308"/>
                  <a:gd name="connsiteY121" fmla="*/ 2562225 h 4410075"/>
                  <a:gd name="connsiteX122" fmla="*/ 1030033 w 4373308"/>
                  <a:gd name="connsiteY122" fmla="*/ 2295525 h 4410075"/>
                  <a:gd name="connsiteX123" fmla="*/ 1039558 w 4373308"/>
                  <a:gd name="connsiteY123" fmla="*/ 2266950 h 4410075"/>
                  <a:gd name="connsiteX124" fmla="*/ 1172908 w 4373308"/>
                  <a:gd name="connsiteY124" fmla="*/ 2114550 h 4410075"/>
                  <a:gd name="connsiteX125" fmla="*/ 1306258 w 4373308"/>
                  <a:gd name="connsiteY125" fmla="*/ 2019300 h 4410075"/>
                  <a:gd name="connsiteX126" fmla="*/ 1344358 w 4373308"/>
                  <a:gd name="connsiteY126" fmla="*/ 2000250 h 4410075"/>
                  <a:gd name="connsiteX127" fmla="*/ 1468183 w 4373308"/>
                  <a:gd name="connsiteY127" fmla="*/ 1885950 h 4410075"/>
                  <a:gd name="connsiteX128" fmla="*/ 1496758 w 4373308"/>
                  <a:gd name="connsiteY128" fmla="*/ 1847850 h 4410075"/>
                  <a:gd name="connsiteX129" fmla="*/ 1525333 w 4373308"/>
                  <a:gd name="connsiteY129" fmla="*/ 1819275 h 4410075"/>
                  <a:gd name="connsiteX130" fmla="*/ 1534858 w 4373308"/>
                  <a:gd name="connsiteY130" fmla="*/ 1514475 h 4410075"/>
                  <a:gd name="connsiteX131" fmla="*/ 1563433 w 4373308"/>
                  <a:gd name="connsiteY131" fmla="*/ 1495425 h 4410075"/>
                  <a:gd name="connsiteX132" fmla="*/ 1611058 w 4373308"/>
                  <a:gd name="connsiteY132" fmla="*/ 1543050 h 4410075"/>
                  <a:gd name="connsiteX133" fmla="*/ 1696783 w 4373308"/>
                  <a:gd name="connsiteY133" fmla="*/ 1628775 h 4410075"/>
                  <a:gd name="connsiteX134" fmla="*/ 1725358 w 4373308"/>
                  <a:gd name="connsiteY134" fmla="*/ 1638300 h 4410075"/>
                  <a:gd name="connsiteX135" fmla="*/ 1753933 w 4373308"/>
                  <a:gd name="connsiteY135" fmla="*/ 1476375 h 4410075"/>
                  <a:gd name="connsiteX136" fmla="*/ 1763458 w 4373308"/>
                  <a:gd name="connsiteY136" fmla="*/ 1390650 h 4410075"/>
                  <a:gd name="connsiteX137" fmla="*/ 1934908 w 4373308"/>
                  <a:gd name="connsiteY137" fmla="*/ 1466850 h 4410075"/>
                  <a:gd name="connsiteX138" fmla="*/ 2039683 w 4373308"/>
                  <a:gd name="connsiteY138" fmla="*/ 1495425 h 4410075"/>
                  <a:gd name="connsiteX139" fmla="*/ 2268283 w 4373308"/>
                  <a:gd name="connsiteY139" fmla="*/ 1714500 h 4410075"/>
                  <a:gd name="connsiteX140" fmla="*/ 2277808 w 4373308"/>
                  <a:gd name="connsiteY140" fmla="*/ 1638300 h 4410075"/>
                  <a:gd name="connsiteX141" fmla="*/ 2287333 w 4373308"/>
                  <a:gd name="connsiteY141" fmla="*/ 1485900 h 4410075"/>
                  <a:gd name="connsiteX142" fmla="*/ 2363533 w 4373308"/>
                  <a:gd name="connsiteY142" fmla="*/ 1524000 h 4410075"/>
                  <a:gd name="connsiteX143" fmla="*/ 2449258 w 4373308"/>
                  <a:gd name="connsiteY143" fmla="*/ 1581150 h 4410075"/>
                  <a:gd name="connsiteX144" fmla="*/ 2496883 w 4373308"/>
                  <a:gd name="connsiteY144" fmla="*/ 1533525 h 4410075"/>
                  <a:gd name="connsiteX145" fmla="*/ 2735008 w 4373308"/>
                  <a:gd name="connsiteY145" fmla="*/ 1514475 h 4410075"/>
                  <a:gd name="connsiteX146" fmla="*/ 2830258 w 4373308"/>
                  <a:gd name="connsiteY146" fmla="*/ 1514475 h 4410075"/>
                  <a:gd name="connsiteX147" fmla="*/ 2858833 w 4373308"/>
                  <a:gd name="connsiteY147" fmla="*/ 1495425 h 4410075"/>
                  <a:gd name="connsiteX148" fmla="*/ 2839783 w 4373308"/>
                  <a:gd name="connsiteY148" fmla="*/ 1323975 h 4410075"/>
                  <a:gd name="connsiteX149" fmla="*/ 2801683 w 4373308"/>
                  <a:gd name="connsiteY149" fmla="*/ 1276350 h 4410075"/>
                  <a:gd name="connsiteX150" fmla="*/ 2915983 w 4373308"/>
                  <a:gd name="connsiteY150" fmla="*/ 1257300 h 4410075"/>
                  <a:gd name="connsiteX151" fmla="*/ 2668333 w 4373308"/>
                  <a:gd name="connsiteY151" fmla="*/ 1057275 h 4410075"/>
                  <a:gd name="connsiteX152" fmla="*/ 2706433 w 4373308"/>
                  <a:gd name="connsiteY152" fmla="*/ 1028700 h 4410075"/>
                  <a:gd name="connsiteX153" fmla="*/ 2858833 w 4373308"/>
                  <a:gd name="connsiteY153" fmla="*/ 981075 h 4410075"/>
                  <a:gd name="connsiteX154" fmla="*/ 2820733 w 4373308"/>
                  <a:gd name="connsiteY154" fmla="*/ 914400 h 4410075"/>
                  <a:gd name="connsiteX155" fmla="*/ 2792158 w 4373308"/>
                  <a:gd name="connsiteY155" fmla="*/ 885825 h 4410075"/>
                  <a:gd name="connsiteX156" fmla="*/ 2868358 w 4373308"/>
                  <a:gd name="connsiteY156" fmla="*/ 857250 h 4410075"/>
                  <a:gd name="connsiteX157" fmla="*/ 2820733 w 4373308"/>
                  <a:gd name="connsiteY157" fmla="*/ 771525 h 4410075"/>
                  <a:gd name="connsiteX158" fmla="*/ 2782633 w 4373308"/>
                  <a:gd name="connsiteY158" fmla="*/ 733425 h 4410075"/>
                  <a:gd name="connsiteX159" fmla="*/ 2935033 w 4373308"/>
                  <a:gd name="connsiteY159" fmla="*/ 647700 h 4410075"/>
                  <a:gd name="connsiteX160" fmla="*/ 2906458 w 4373308"/>
                  <a:gd name="connsiteY160" fmla="*/ 638175 h 4410075"/>
                  <a:gd name="connsiteX161" fmla="*/ 2944558 w 4373308"/>
                  <a:gd name="connsiteY161" fmla="*/ 533400 h 4410075"/>
                  <a:gd name="connsiteX162" fmla="*/ 3039808 w 4373308"/>
                  <a:gd name="connsiteY162" fmla="*/ 495300 h 4410075"/>
                  <a:gd name="connsiteX163" fmla="*/ 3077908 w 4373308"/>
                  <a:gd name="connsiteY163" fmla="*/ 466725 h 4410075"/>
                  <a:gd name="connsiteX164" fmla="*/ 3096958 w 4373308"/>
                  <a:gd name="connsiteY164" fmla="*/ 409575 h 441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373308" h="4410075">
                    <a:moveTo>
                      <a:pt x="3096958" y="409575"/>
                    </a:moveTo>
                    <a:cubicBezTo>
                      <a:pt x="3101721" y="365125"/>
                      <a:pt x="3101120" y="269741"/>
                      <a:pt x="3106483" y="200025"/>
                    </a:cubicBezTo>
                    <a:cubicBezTo>
                      <a:pt x="3107487" y="186973"/>
                      <a:pt x="3113856" y="174838"/>
                      <a:pt x="3116008" y="161925"/>
                    </a:cubicBezTo>
                    <a:cubicBezTo>
                      <a:pt x="3143301" y="-1834"/>
                      <a:pt x="3119333" y="75749"/>
                      <a:pt x="3144583" y="0"/>
                    </a:cubicBezTo>
                    <a:cubicBezTo>
                      <a:pt x="3157283" y="9525"/>
                      <a:pt x="3174160" y="15182"/>
                      <a:pt x="3182683" y="28575"/>
                    </a:cubicBezTo>
                    <a:cubicBezTo>
                      <a:pt x="3209418" y="70587"/>
                      <a:pt x="3218449" y="144760"/>
                      <a:pt x="3230308" y="190500"/>
                    </a:cubicBezTo>
                    <a:cubicBezTo>
                      <a:pt x="3245194" y="247916"/>
                      <a:pt x="3261940" y="304833"/>
                      <a:pt x="3277933" y="361950"/>
                    </a:cubicBezTo>
                    <a:cubicBezTo>
                      <a:pt x="3299582" y="439268"/>
                      <a:pt x="3278021" y="415984"/>
                      <a:pt x="3325558" y="447675"/>
                    </a:cubicBezTo>
                    <a:cubicBezTo>
                      <a:pt x="3459756" y="440612"/>
                      <a:pt x="3536914" y="451535"/>
                      <a:pt x="3658933" y="390525"/>
                    </a:cubicBezTo>
                    <a:cubicBezTo>
                      <a:pt x="3837760" y="301112"/>
                      <a:pt x="3734733" y="284899"/>
                      <a:pt x="3925633" y="247650"/>
                    </a:cubicBezTo>
                    <a:cubicBezTo>
                      <a:pt x="4010289" y="231132"/>
                      <a:pt x="4097083" y="228600"/>
                      <a:pt x="4182808" y="219075"/>
                    </a:cubicBezTo>
                    <a:cubicBezTo>
                      <a:pt x="4227258" y="222250"/>
                      <a:pt x="4278368" y="204982"/>
                      <a:pt x="4316158" y="228600"/>
                    </a:cubicBezTo>
                    <a:cubicBezTo>
                      <a:pt x="4340981" y="244114"/>
                      <a:pt x="4330121" y="285498"/>
                      <a:pt x="4335208" y="314325"/>
                    </a:cubicBezTo>
                    <a:cubicBezTo>
                      <a:pt x="4338246" y="331541"/>
                      <a:pt x="4347226" y="424236"/>
                      <a:pt x="4354258" y="447675"/>
                    </a:cubicBezTo>
                    <a:cubicBezTo>
                      <a:pt x="4358338" y="461275"/>
                      <a:pt x="4366958" y="473075"/>
                      <a:pt x="4373308" y="485775"/>
                    </a:cubicBezTo>
                    <a:cubicBezTo>
                      <a:pt x="4354258" y="527050"/>
                      <a:pt x="4338445" y="569979"/>
                      <a:pt x="4316158" y="609600"/>
                    </a:cubicBezTo>
                    <a:cubicBezTo>
                      <a:pt x="4309554" y="621340"/>
                      <a:pt x="4295665" y="627399"/>
                      <a:pt x="4287583" y="638175"/>
                    </a:cubicBezTo>
                    <a:cubicBezTo>
                      <a:pt x="4276475" y="652986"/>
                      <a:pt x="4272099" y="672709"/>
                      <a:pt x="4259008" y="685800"/>
                    </a:cubicBezTo>
                    <a:cubicBezTo>
                      <a:pt x="4206726" y="738082"/>
                      <a:pt x="4116991" y="765295"/>
                      <a:pt x="4058983" y="800100"/>
                    </a:cubicBezTo>
                    <a:cubicBezTo>
                      <a:pt x="4037719" y="812858"/>
                      <a:pt x="4022012" y="833312"/>
                      <a:pt x="4001833" y="847725"/>
                    </a:cubicBezTo>
                    <a:cubicBezTo>
                      <a:pt x="3977459" y="865135"/>
                      <a:pt x="3951033" y="879475"/>
                      <a:pt x="3925633" y="895350"/>
                    </a:cubicBezTo>
                    <a:cubicBezTo>
                      <a:pt x="3905578" y="955514"/>
                      <a:pt x="3932340" y="894721"/>
                      <a:pt x="3887533" y="942975"/>
                    </a:cubicBezTo>
                    <a:cubicBezTo>
                      <a:pt x="3853786" y="979318"/>
                      <a:pt x="3828339" y="1023222"/>
                      <a:pt x="3792283" y="1057275"/>
                    </a:cubicBezTo>
                    <a:cubicBezTo>
                      <a:pt x="3770507" y="1077841"/>
                      <a:pt x="3739330" y="1086012"/>
                      <a:pt x="3716083" y="1104900"/>
                    </a:cubicBezTo>
                    <a:cubicBezTo>
                      <a:pt x="3688204" y="1127552"/>
                      <a:pt x="3662141" y="1152906"/>
                      <a:pt x="3639883" y="1181100"/>
                    </a:cubicBezTo>
                    <a:cubicBezTo>
                      <a:pt x="3592258" y="1241425"/>
                      <a:pt x="3560958" y="1319442"/>
                      <a:pt x="3497008" y="1362075"/>
                    </a:cubicBezTo>
                    <a:lnTo>
                      <a:pt x="3439858" y="1400175"/>
                    </a:lnTo>
                    <a:cubicBezTo>
                      <a:pt x="3433508" y="1409700"/>
                      <a:pt x="3427462" y="1419435"/>
                      <a:pt x="3420808" y="1428750"/>
                    </a:cubicBezTo>
                    <a:cubicBezTo>
                      <a:pt x="3411581" y="1441668"/>
                      <a:pt x="3398680" y="1452343"/>
                      <a:pt x="3392233" y="1466850"/>
                    </a:cubicBezTo>
                    <a:cubicBezTo>
                      <a:pt x="3385658" y="1481644"/>
                      <a:pt x="3385883" y="1498600"/>
                      <a:pt x="3382708" y="1514475"/>
                    </a:cubicBezTo>
                    <a:cubicBezTo>
                      <a:pt x="3379533" y="1577975"/>
                      <a:pt x="3378691" y="1641635"/>
                      <a:pt x="3373183" y="1704975"/>
                    </a:cubicBezTo>
                    <a:cubicBezTo>
                      <a:pt x="3372313" y="1714977"/>
                      <a:pt x="3367183" y="1724149"/>
                      <a:pt x="3363658" y="1733550"/>
                    </a:cubicBezTo>
                    <a:cubicBezTo>
                      <a:pt x="3348130" y="1774957"/>
                      <a:pt x="3331908" y="1816100"/>
                      <a:pt x="3316033" y="1857375"/>
                    </a:cubicBezTo>
                    <a:cubicBezTo>
                      <a:pt x="3285839" y="2048603"/>
                      <a:pt x="3288863" y="1998225"/>
                      <a:pt x="3277933" y="2162175"/>
                    </a:cubicBezTo>
                    <a:cubicBezTo>
                      <a:pt x="3274336" y="2216124"/>
                      <a:pt x="3271889" y="2270144"/>
                      <a:pt x="3268408" y="2324100"/>
                    </a:cubicBezTo>
                    <a:cubicBezTo>
                      <a:pt x="3265539" y="2368571"/>
                      <a:pt x="3273410" y="2415321"/>
                      <a:pt x="3258883" y="2457450"/>
                    </a:cubicBezTo>
                    <a:cubicBezTo>
                      <a:pt x="3240778" y="2509956"/>
                      <a:pt x="3197996" y="2550649"/>
                      <a:pt x="3173158" y="2600325"/>
                    </a:cubicBezTo>
                    <a:cubicBezTo>
                      <a:pt x="3063293" y="2820054"/>
                      <a:pt x="3191430" y="2592744"/>
                      <a:pt x="3135058" y="2733675"/>
                    </a:cubicBezTo>
                    <a:cubicBezTo>
                      <a:pt x="3128182" y="2750864"/>
                      <a:pt x="3114762" y="2764741"/>
                      <a:pt x="3106483" y="2781300"/>
                    </a:cubicBezTo>
                    <a:cubicBezTo>
                      <a:pt x="3098837" y="2796593"/>
                      <a:pt x="3094508" y="2813360"/>
                      <a:pt x="3087433" y="2828925"/>
                    </a:cubicBezTo>
                    <a:cubicBezTo>
                      <a:pt x="3078620" y="2848314"/>
                      <a:pt x="3068383" y="2867025"/>
                      <a:pt x="3058858" y="2886075"/>
                    </a:cubicBezTo>
                    <a:cubicBezTo>
                      <a:pt x="3062033" y="3194050"/>
                      <a:pt x="3068383" y="3502009"/>
                      <a:pt x="3068383" y="3810000"/>
                    </a:cubicBezTo>
                    <a:cubicBezTo>
                      <a:pt x="3068383" y="3902130"/>
                      <a:pt x="3114913" y="4013110"/>
                      <a:pt x="3058858" y="4086225"/>
                    </a:cubicBezTo>
                    <a:cubicBezTo>
                      <a:pt x="3016315" y="4141716"/>
                      <a:pt x="2919158" y="4092575"/>
                      <a:pt x="2849308" y="4095750"/>
                    </a:cubicBezTo>
                    <a:cubicBezTo>
                      <a:pt x="2836608" y="4098925"/>
                      <a:pt x="2819905" y="4115059"/>
                      <a:pt x="2811208" y="4105275"/>
                    </a:cubicBezTo>
                    <a:cubicBezTo>
                      <a:pt x="2788490" y="4079717"/>
                      <a:pt x="2773108" y="4010025"/>
                      <a:pt x="2773108" y="4010025"/>
                    </a:cubicBezTo>
                    <a:cubicBezTo>
                      <a:pt x="2769933" y="3946525"/>
                      <a:pt x="2767676" y="3882972"/>
                      <a:pt x="2763583" y="3819525"/>
                    </a:cubicBezTo>
                    <a:cubicBezTo>
                      <a:pt x="2761325" y="3784529"/>
                      <a:pt x="2763094" y="3748635"/>
                      <a:pt x="2754058" y="3714750"/>
                    </a:cubicBezTo>
                    <a:cubicBezTo>
                      <a:pt x="2749968" y="3699411"/>
                      <a:pt x="2733085" y="3690587"/>
                      <a:pt x="2725483" y="3676650"/>
                    </a:cubicBezTo>
                    <a:cubicBezTo>
                      <a:pt x="2713904" y="3655422"/>
                      <a:pt x="2706433" y="3632200"/>
                      <a:pt x="2696908" y="3609975"/>
                    </a:cubicBezTo>
                    <a:cubicBezTo>
                      <a:pt x="2693733" y="3594100"/>
                      <a:pt x="2688994" y="3578459"/>
                      <a:pt x="2687383" y="3562350"/>
                    </a:cubicBezTo>
                    <a:cubicBezTo>
                      <a:pt x="2682634" y="3514856"/>
                      <a:pt x="2685227" y="3466634"/>
                      <a:pt x="2677858" y="3419475"/>
                    </a:cubicBezTo>
                    <a:cubicBezTo>
                      <a:pt x="2669298" y="3364691"/>
                      <a:pt x="2651787" y="3311679"/>
                      <a:pt x="2639758" y="3257550"/>
                    </a:cubicBezTo>
                    <a:cubicBezTo>
                      <a:pt x="2632734" y="3225942"/>
                      <a:pt x="2628948" y="3193613"/>
                      <a:pt x="2620708" y="3162300"/>
                    </a:cubicBezTo>
                    <a:cubicBezTo>
                      <a:pt x="2613042" y="3133171"/>
                      <a:pt x="2592133" y="3076575"/>
                      <a:pt x="2592133" y="3076575"/>
                    </a:cubicBezTo>
                    <a:cubicBezTo>
                      <a:pt x="2585783" y="2994025"/>
                      <a:pt x="2593163" y="2909247"/>
                      <a:pt x="2573083" y="2828925"/>
                    </a:cubicBezTo>
                    <a:cubicBezTo>
                      <a:pt x="2565230" y="2797513"/>
                      <a:pt x="2561165" y="2892591"/>
                      <a:pt x="2554033" y="2924175"/>
                    </a:cubicBezTo>
                    <a:cubicBezTo>
                      <a:pt x="2538937" y="2991031"/>
                      <a:pt x="2522283" y="3057525"/>
                      <a:pt x="2506408" y="3124200"/>
                    </a:cubicBezTo>
                    <a:cubicBezTo>
                      <a:pt x="2484615" y="3603646"/>
                      <a:pt x="2494708" y="3403649"/>
                      <a:pt x="2477833" y="3724275"/>
                    </a:cubicBezTo>
                    <a:cubicBezTo>
                      <a:pt x="2466504" y="4256725"/>
                      <a:pt x="2611977" y="4205778"/>
                      <a:pt x="2268283" y="4114800"/>
                    </a:cubicBezTo>
                    <a:cubicBezTo>
                      <a:pt x="2227334" y="4103960"/>
                      <a:pt x="2185733" y="4095750"/>
                      <a:pt x="2144458" y="4086225"/>
                    </a:cubicBezTo>
                    <a:cubicBezTo>
                      <a:pt x="2147633" y="4044950"/>
                      <a:pt x="2147527" y="4003290"/>
                      <a:pt x="2153983" y="3962400"/>
                    </a:cubicBezTo>
                    <a:cubicBezTo>
                      <a:pt x="2157115" y="3942565"/>
                      <a:pt x="2168896" y="3924900"/>
                      <a:pt x="2173033" y="3905250"/>
                    </a:cubicBezTo>
                    <a:cubicBezTo>
                      <a:pt x="2181636" y="3864385"/>
                      <a:pt x="2187058" y="3822882"/>
                      <a:pt x="2192083" y="3781425"/>
                    </a:cubicBezTo>
                    <a:cubicBezTo>
                      <a:pt x="2206716" y="3660702"/>
                      <a:pt x="2211776" y="3582570"/>
                      <a:pt x="2220658" y="3467100"/>
                    </a:cubicBezTo>
                    <a:cubicBezTo>
                      <a:pt x="2217483" y="3273425"/>
                      <a:pt x="2219797" y="3079582"/>
                      <a:pt x="2211133" y="2886075"/>
                    </a:cubicBezTo>
                    <a:cubicBezTo>
                      <a:pt x="2210235" y="2866015"/>
                      <a:pt x="2211564" y="2833795"/>
                      <a:pt x="2192083" y="2828925"/>
                    </a:cubicBezTo>
                    <a:cubicBezTo>
                      <a:pt x="2159925" y="2820885"/>
                      <a:pt x="2128929" y="2849217"/>
                      <a:pt x="2096833" y="2857500"/>
                    </a:cubicBezTo>
                    <a:cubicBezTo>
                      <a:pt x="2030468" y="2874626"/>
                      <a:pt x="1965195" y="2900566"/>
                      <a:pt x="1896808" y="2905125"/>
                    </a:cubicBezTo>
                    <a:cubicBezTo>
                      <a:pt x="1572911" y="2926718"/>
                      <a:pt x="1706190" y="2916247"/>
                      <a:pt x="1496758" y="2933700"/>
                    </a:cubicBezTo>
                    <a:cubicBezTo>
                      <a:pt x="1487233" y="2981325"/>
                      <a:pt x="1471525" y="3028122"/>
                      <a:pt x="1468183" y="3076575"/>
                    </a:cubicBezTo>
                    <a:cubicBezTo>
                      <a:pt x="1465117" y="3121033"/>
                      <a:pt x="1473548" y="3165556"/>
                      <a:pt x="1477708" y="3209925"/>
                    </a:cubicBezTo>
                    <a:cubicBezTo>
                      <a:pt x="1496343" y="3408696"/>
                      <a:pt x="1489893" y="3352199"/>
                      <a:pt x="1534858" y="3543300"/>
                    </a:cubicBezTo>
                    <a:cubicBezTo>
                      <a:pt x="1541208" y="3600450"/>
                      <a:pt x="1548186" y="3657534"/>
                      <a:pt x="1553908" y="3714750"/>
                    </a:cubicBezTo>
                    <a:cubicBezTo>
                      <a:pt x="1557712" y="3752792"/>
                      <a:pt x="1558267" y="3791169"/>
                      <a:pt x="1563433" y="3829050"/>
                    </a:cubicBezTo>
                    <a:cubicBezTo>
                      <a:pt x="1567808" y="3861132"/>
                      <a:pt x="1577160" y="3892362"/>
                      <a:pt x="1582483" y="3924300"/>
                    </a:cubicBezTo>
                    <a:cubicBezTo>
                      <a:pt x="1586691" y="3949549"/>
                      <a:pt x="1586252" y="3975558"/>
                      <a:pt x="1592008" y="4000500"/>
                    </a:cubicBezTo>
                    <a:cubicBezTo>
                      <a:pt x="1595853" y="4017160"/>
                      <a:pt x="1605215" y="4032057"/>
                      <a:pt x="1611058" y="4048125"/>
                    </a:cubicBezTo>
                    <a:cubicBezTo>
                      <a:pt x="1617920" y="4066996"/>
                      <a:pt x="1622900" y="4086533"/>
                      <a:pt x="1630108" y="4105275"/>
                    </a:cubicBezTo>
                    <a:cubicBezTo>
                      <a:pt x="1724313" y="4350208"/>
                      <a:pt x="1684336" y="4218871"/>
                      <a:pt x="1725358" y="4362450"/>
                    </a:cubicBezTo>
                    <a:cubicBezTo>
                      <a:pt x="1649366" y="4370894"/>
                      <a:pt x="1447973" y="4402673"/>
                      <a:pt x="1372933" y="4371975"/>
                    </a:cubicBezTo>
                    <a:cubicBezTo>
                      <a:pt x="1347825" y="4361704"/>
                      <a:pt x="1353883" y="4321175"/>
                      <a:pt x="1344358" y="4295775"/>
                    </a:cubicBezTo>
                    <a:cubicBezTo>
                      <a:pt x="1334833" y="4206875"/>
                      <a:pt x="1337468" y="4115814"/>
                      <a:pt x="1315783" y="4029075"/>
                    </a:cubicBezTo>
                    <a:cubicBezTo>
                      <a:pt x="1293496" y="3939925"/>
                      <a:pt x="1321375" y="4045851"/>
                      <a:pt x="1268158" y="3886200"/>
                    </a:cubicBezTo>
                    <a:cubicBezTo>
                      <a:pt x="1257676" y="3854753"/>
                      <a:pt x="1249108" y="3822700"/>
                      <a:pt x="1239583" y="3790950"/>
                    </a:cubicBezTo>
                    <a:cubicBezTo>
                      <a:pt x="1225006" y="3688911"/>
                      <a:pt x="1222653" y="3639770"/>
                      <a:pt x="1191958" y="3543300"/>
                    </a:cubicBezTo>
                    <a:cubicBezTo>
                      <a:pt x="1181590" y="3510714"/>
                      <a:pt x="1164155" y="3480659"/>
                      <a:pt x="1153858" y="3448050"/>
                    </a:cubicBezTo>
                    <a:cubicBezTo>
                      <a:pt x="1136042" y="3391633"/>
                      <a:pt x="1132504" y="3343890"/>
                      <a:pt x="1125283" y="3286125"/>
                    </a:cubicBezTo>
                    <a:cubicBezTo>
                      <a:pt x="1118014" y="3496919"/>
                      <a:pt x="1121839" y="3560179"/>
                      <a:pt x="1096708" y="3752850"/>
                    </a:cubicBezTo>
                    <a:cubicBezTo>
                      <a:pt x="1085905" y="3835670"/>
                      <a:pt x="1065544" y="3917267"/>
                      <a:pt x="1058608" y="4000500"/>
                    </a:cubicBezTo>
                    <a:cubicBezTo>
                      <a:pt x="1038925" y="4236694"/>
                      <a:pt x="1065037" y="3989264"/>
                      <a:pt x="1020508" y="4238625"/>
                    </a:cubicBezTo>
                    <a:cubicBezTo>
                      <a:pt x="985240" y="4436125"/>
                      <a:pt x="1019763" y="4326584"/>
                      <a:pt x="991933" y="4410075"/>
                    </a:cubicBezTo>
                    <a:cubicBezTo>
                      <a:pt x="966533" y="4406900"/>
                      <a:pt x="939871" y="4409069"/>
                      <a:pt x="915733" y="4400550"/>
                    </a:cubicBezTo>
                    <a:cubicBezTo>
                      <a:pt x="884908" y="4389671"/>
                      <a:pt x="859630" y="4366749"/>
                      <a:pt x="830008" y="4352925"/>
                    </a:cubicBezTo>
                    <a:cubicBezTo>
                      <a:pt x="811811" y="4344433"/>
                      <a:pt x="791908" y="4340225"/>
                      <a:pt x="772858" y="4333875"/>
                    </a:cubicBezTo>
                    <a:cubicBezTo>
                      <a:pt x="766508" y="4321175"/>
                      <a:pt x="753808" y="4309974"/>
                      <a:pt x="753808" y="4295775"/>
                    </a:cubicBezTo>
                    <a:cubicBezTo>
                      <a:pt x="753808" y="4242839"/>
                      <a:pt x="792907" y="4159928"/>
                      <a:pt x="810958" y="4114800"/>
                    </a:cubicBezTo>
                    <a:cubicBezTo>
                      <a:pt x="865287" y="3832291"/>
                      <a:pt x="820989" y="3942338"/>
                      <a:pt x="906208" y="3771900"/>
                    </a:cubicBezTo>
                    <a:cubicBezTo>
                      <a:pt x="915733" y="3717925"/>
                      <a:pt x="928148" y="3664381"/>
                      <a:pt x="934783" y="3609975"/>
                    </a:cubicBezTo>
                    <a:cubicBezTo>
                      <a:pt x="973139" y="3295452"/>
                      <a:pt x="932169" y="3468033"/>
                      <a:pt x="963358" y="3343275"/>
                    </a:cubicBezTo>
                    <a:cubicBezTo>
                      <a:pt x="969708" y="3273425"/>
                      <a:pt x="982408" y="3203863"/>
                      <a:pt x="982408" y="3133725"/>
                    </a:cubicBezTo>
                    <a:cubicBezTo>
                      <a:pt x="982408" y="3091964"/>
                      <a:pt x="992887" y="2980371"/>
                      <a:pt x="963358" y="3009900"/>
                    </a:cubicBezTo>
                    <a:cubicBezTo>
                      <a:pt x="946415" y="3026843"/>
                      <a:pt x="787948" y="3417871"/>
                      <a:pt x="763333" y="3467100"/>
                    </a:cubicBezTo>
                    <a:cubicBezTo>
                      <a:pt x="726371" y="3541023"/>
                      <a:pt x="685565" y="3641396"/>
                      <a:pt x="610933" y="3686175"/>
                    </a:cubicBezTo>
                    <a:cubicBezTo>
                      <a:pt x="534367" y="3732115"/>
                      <a:pt x="577241" y="3702559"/>
                      <a:pt x="487108" y="3781425"/>
                    </a:cubicBezTo>
                    <a:cubicBezTo>
                      <a:pt x="449811" y="3861347"/>
                      <a:pt x="446782" y="3922947"/>
                      <a:pt x="372808" y="3962400"/>
                    </a:cubicBezTo>
                    <a:cubicBezTo>
                      <a:pt x="342635" y="3978492"/>
                      <a:pt x="309308" y="3987800"/>
                      <a:pt x="277558" y="4000500"/>
                    </a:cubicBezTo>
                    <a:cubicBezTo>
                      <a:pt x="220408" y="3927475"/>
                      <a:pt x="157545" y="3858581"/>
                      <a:pt x="106108" y="3781425"/>
                    </a:cubicBezTo>
                    <a:cubicBezTo>
                      <a:pt x="93286" y="3762193"/>
                      <a:pt x="104334" y="3730106"/>
                      <a:pt x="87058" y="3714750"/>
                    </a:cubicBezTo>
                    <a:cubicBezTo>
                      <a:pt x="70278" y="3699835"/>
                      <a:pt x="42608" y="3708400"/>
                      <a:pt x="20383" y="3705225"/>
                    </a:cubicBezTo>
                    <a:cubicBezTo>
                      <a:pt x="-9945" y="3614240"/>
                      <a:pt x="-8665" y="3631932"/>
                      <a:pt x="39433" y="3457575"/>
                    </a:cubicBezTo>
                    <a:cubicBezTo>
                      <a:pt x="46027" y="3433670"/>
                      <a:pt x="71834" y="3419999"/>
                      <a:pt x="87058" y="3400425"/>
                    </a:cubicBezTo>
                    <a:cubicBezTo>
                      <a:pt x="99997" y="3383789"/>
                      <a:pt x="170620" y="3277551"/>
                      <a:pt x="210883" y="3248025"/>
                    </a:cubicBezTo>
                    <a:cubicBezTo>
                      <a:pt x="244266" y="3223544"/>
                      <a:pt x="281493" y="3204726"/>
                      <a:pt x="315658" y="3181350"/>
                    </a:cubicBezTo>
                    <a:cubicBezTo>
                      <a:pt x="341862" y="3163421"/>
                      <a:pt x="366458" y="3143250"/>
                      <a:pt x="391858" y="3124200"/>
                    </a:cubicBezTo>
                    <a:cubicBezTo>
                      <a:pt x="401383" y="3105150"/>
                      <a:pt x="406283" y="3082969"/>
                      <a:pt x="420433" y="3067050"/>
                    </a:cubicBezTo>
                    <a:cubicBezTo>
                      <a:pt x="432733" y="3053213"/>
                      <a:pt x="452359" y="3048287"/>
                      <a:pt x="468058" y="3038475"/>
                    </a:cubicBezTo>
                    <a:cubicBezTo>
                      <a:pt x="477766" y="3032408"/>
                      <a:pt x="487427" y="3026229"/>
                      <a:pt x="496633" y="3019425"/>
                    </a:cubicBezTo>
                    <a:cubicBezTo>
                      <a:pt x="559391" y="2973039"/>
                      <a:pt x="682612" y="2886146"/>
                      <a:pt x="753808" y="2819400"/>
                    </a:cubicBezTo>
                    <a:cubicBezTo>
                      <a:pt x="783289" y="2791761"/>
                      <a:pt x="813234" y="2764357"/>
                      <a:pt x="839533" y="2733675"/>
                    </a:cubicBezTo>
                    <a:cubicBezTo>
                      <a:pt x="865426" y="2703467"/>
                      <a:pt x="867489" y="2679912"/>
                      <a:pt x="887158" y="2647950"/>
                    </a:cubicBezTo>
                    <a:cubicBezTo>
                      <a:pt x="905157" y="2618702"/>
                      <a:pt x="931405" y="2594052"/>
                      <a:pt x="944308" y="2562225"/>
                    </a:cubicBezTo>
                    <a:cubicBezTo>
                      <a:pt x="979391" y="2475687"/>
                      <a:pt x="1001365" y="2384395"/>
                      <a:pt x="1030033" y="2295525"/>
                    </a:cubicBezTo>
                    <a:cubicBezTo>
                      <a:pt x="1033115" y="2285970"/>
                      <a:pt x="1033286" y="2274790"/>
                      <a:pt x="1039558" y="2266950"/>
                    </a:cubicBezTo>
                    <a:cubicBezTo>
                      <a:pt x="1074968" y="2222687"/>
                      <a:pt x="1125185" y="2152728"/>
                      <a:pt x="1172908" y="2114550"/>
                    </a:cubicBezTo>
                    <a:cubicBezTo>
                      <a:pt x="1215563" y="2080426"/>
                      <a:pt x="1260807" y="2049600"/>
                      <a:pt x="1306258" y="2019300"/>
                    </a:cubicBezTo>
                    <a:cubicBezTo>
                      <a:pt x="1318072" y="2011424"/>
                      <a:pt x="1333397" y="2009276"/>
                      <a:pt x="1344358" y="2000250"/>
                    </a:cubicBezTo>
                    <a:cubicBezTo>
                      <a:pt x="1387718" y="1964541"/>
                      <a:pt x="1428464" y="1925669"/>
                      <a:pt x="1468183" y="1885950"/>
                    </a:cubicBezTo>
                    <a:cubicBezTo>
                      <a:pt x="1479408" y="1874725"/>
                      <a:pt x="1486427" y="1859903"/>
                      <a:pt x="1496758" y="1847850"/>
                    </a:cubicBezTo>
                    <a:cubicBezTo>
                      <a:pt x="1505524" y="1837623"/>
                      <a:pt x="1515808" y="1828800"/>
                      <a:pt x="1525333" y="1819275"/>
                    </a:cubicBezTo>
                    <a:cubicBezTo>
                      <a:pt x="1507858" y="1679479"/>
                      <a:pt x="1488786" y="1652692"/>
                      <a:pt x="1534858" y="1514475"/>
                    </a:cubicBezTo>
                    <a:cubicBezTo>
                      <a:pt x="1538478" y="1503615"/>
                      <a:pt x="1553908" y="1501775"/>
                      <a:pt x="1563433" y="1495425"/>
                    </a:cubicBezTo>
                    <a:cubicBezTo>
                      <a:pt x="1579308" y="1511300"/>
                      <a:pt x="1595888" y="1526500"/>
                      <a:pt x="1611058" y="1543050"/>
                    </a:cubicBezTo>
                    <a:cubicBezTo>
                      <a:pt x="1645765" y="1580913"/>
                      <a:pt x="1655542" y="1608155"/>
                      <a:pt x="1696783" y="1628775"/>
                    </a:cubicBezTo>
                    <a:cubicBezTo>
                      <a:pt x="1705763" y="1633265"/>
                      <a:pt x="1715833" y="1635125"/>
                      <a:pt x="1725358" y="1638300"/>
                    </a:cubicBezTo>
                    <a:cubicBezTo>
                      <a:pt x="1734883" y="1584325"/>
                      <a:pt x="1745599" y="1530547"/>
                      <a:pt x="1753933" y="1476375"/>
                    </a:cubicBezTo>
                    <a:cubicBezTo>
                      <a:pt x="1758305" y="1447958"/>
                      <a:pt x="1734747" y="1392161"/>
                      <a:pt x="1763458" y="1390650"/>
                    </a:cubicBezTo>
                    <a:cubicBezTo>
                      <a:pt x="1825912" y="1387363"/>
                      <a:pt x="1874571" y="1450395"/>
                      <a:pt x="1934908" y="1466850"/>
                    </a:cubicBezTo>
                    <a:lnTo>
                      <a:pt x="2039683" y="1495425"/>
                    </a:lnTo>
                    <a:cubicBezTo>
                      <a:pt x="2229816" y="1626142"/>
                      <a:pt x="2157887" y="1548906"/>
                      <a:pt x="2268283" y="1714500"/>
                    </a:cubicBezTo>
                    <a:cubicBezTo>
                      <a:pt x="2271458" y="1689100"/>
                      <a:pt x="2275682" y="1663809"/>
                      <a:pt x="2277808" y="1638300"/>
                    </a:cubicBezTo>
                    <a:cubicBezTo>
                      <a:pt x="2282035" y="1587577"/>
                      <a:pt x="2256794" y="1526619"/>
                      <a:pt x="2287333" y="1485900"/>
                    </a:cubicBezTo>
                    <a:cubicBezTo>
                      <a:pt x="2304372" y="1463182"/>
                      <a:pt x="2339348" y="1509117"/>
                      <a:pt x="2363533" y="1524000"/>
                    </a:cubicBezTo>
                    <a:cubicBezTo>
                      <a:pt x="2516186" y="1617940"/>
                      <a:pt x="2327364" y="1520203"/>
                      <a:pt x="2449258" y="1581150"/>
                    </a:cubicBezTo>
                    <a:cubicBezTo>
                      <a:pt x="2465133" y="1565275"/>
                      <a:pt x="2477074" y="1544090"/>
                      <a:pt x="2496883" y="1533525"/>
                    </a:cubicBezTo>
                    <a:cubicBezTo>
                      <a:pt x="2583030" y="1487580"/>
                      <a:pt x="2637996" y="1508008"/>
                      <a:pt x="2735008" y="1514475"/>
                    </a:cubicBezTo>
                    <a:cubicBezTo>
                      <a:pt x="2778275" y="1525292"/>
                      <a:pt x="2780213" y="1531157"/>
                      <a:pt x="2830258" y="1514475"/>
                    </a:cubicBezTo>
                    <a:cubicBezTo>
                      <a:pt x="2841118" y="1510855"/>
                      <a:pt x="2849308" y="1501775"/>
                      <a:pt x="2858833" y="1495425"/>
                    </a:cubicBezTo>
                    <a:cubicBezTo>
                      <a:pt x="2871765" y="1417833"/>
                      <a:pt x="2879243" y="1419806"/>
                      <a:pt x="2839783" y="1323975"/>
                    </a:cubicBezTo>
                    <a:cubicBezTo>
                      <a:pt x="2832042" y="1305176"/>
                      <a:pt x="2814383" y="1292225"/>
                      <a:pt x="2801683" y="1276350"/>
                    </a:cubicBezTo>
                    <a:cubicBezTo>
                      <a:pt x="2839783" y="1270000"/>
                      <a:pt x="2933257" y="1291848"/>
                      <a:pt x="2915983" y="1257300"/>
                    </a:cubicBezTo>
                    <a:cubicBezTo>
                      <a:pt x="2843060" y="1111455"/>
                      <a:pt x="2772765" y="1092086"/>
                      <a:pt x="2668333" y="1057275"/>
                    </a:cubicBezTo>
                    <a:cubicBezTo>
                      <a:pt x="2681033" y="1047750"/>
                      <a:pt x="2691693" y="1034596"/>
                      <a:pt x="2706433" y="1028700"/>
                    </a:cubicBezTo>
                    <a:cubicBezTo>
                      <a:pt x="2755849" y="1008934"/>
                      <a:pt x="2858833" y="981075"/>
                      <a:pt x="2858833" y="981075"/>
                    </a:cubicBezTo>
                    <a:cubicBezTo>
                      <a:pt x="2846133" y="958850"/>
                      <a:pt x="2835412" y="935370"/>
                      <a:pt x="2820733" y="914400"/>
                    </a:cubicBezTo>
                    <a:cubicBezTo>
                      <a:pt x="2813008" y="903365"/>
                      <a:pt x="2783534" y="896173"/>
                      <a:pt x="2792158" y="885825"/>
                    </a:cubicBezTo>
                    <a:cubicBezTo>
                      <a:pt x="2809524" y="864985"/>
                      <a:pt x="2842958" y="866775"/>
                      <a:pt x="2868358" y="857250"/>
                    </a:cubicBezTo>
                    <a:cubicBezTo>
                      <a:pt x="2852483" y="828675"/>
                      <a:pt x="2839340" y="798401"/>
                      <a:pt x="2820733" y="771525"/>
                    </a:cubicBezTo>
                    <a:cubicBezTo>
                      <a:pt x="2810510" y="756758"/>
                      <a:pt x="2772069" y="747950"/>
                      <a:pt x="2782633" y="733425"/>
                    </a:cubicBezTo>
                    <a:cubicBezTo>
                      <a:pt x="2794687" y="716851"/>
                      <a:pt x="2894344" y="668045"/>
                      <a:pt x="2935033" y="647700"/>
                    </a:cubicBezTo>
                    <a:cubicBezTo>
                      <a:pt x="2925508" y="644525"/>
                      <a:pt x="2907567" y="648154"/>
                      <a:pt x="2906458" y="638175"/>
                    </a:cubicBezTo>
                    <a:cubicBezTo>
                      <a:pt x="2906021" y="634242"/>
                      <a:pt x="2920719" y="547306"/>
                      <a:pt x="2944558" y="533400"/>
                    </a:cubicBezTo>
                    <a:cubicBezTo>
                      <a:pt x="2974096" y="516170"/>
                      <a:pt x="3009222" y="510593"/>
                      <a:pt x="3039808" y="495300"/>
                    </a:cubicBezTo>
                    <a:cubicBezTo>
                      <a:pt x="3054007" y="488200"/>
                      <a:pt x="3066683" y="477950"/>
                      <a:pt x="3077908" y="466725"/>
                    </a:cubicBezTo>
                    <a:cubicBezTo>
                      <a:pt x="3086003" y="458630"/>
                      <a:pt x="3092195" y="454025"/>
                      <a:pt x="3096958" y="409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88DAC525-E18D-0276-DD44-446E845D9928}"/>
                  </a:ext>
                </a:extLst>
              </p:cNvPr>
              <p:cNvSpPr/>
              <p:nvPr/>
            </p:nvSpPr>
            <p:spPr>
              <a:xfrm>
                <a:off x="-344078" y="2386894"/>
                <a:ext cx="266700" cy="24596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07EC275-57CC-8E2C-BD72-1FD98F64052C}"/>
                  </a:ext>
                </a:extLst>
              </p:cNvPr>
              <p:cNvSpPr/>
              <p:nvPr/>
            </p:nvSpPr>
            <p:spPr>
              <a:xfrm>
                <a:off x="-2427006" y="395411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171A37DE-AEEA-7AE9-1BF4-D9DA11CE1B44}"/>
                  </a:ext>
                </a:extLst>
              </p:cNvPr>
              <p:cNvSpPr/>
              <p:nvPr/>
            </p:nvSpPr>
            <p:spPr>
              <a:xfrm>
                <a:off x="-2179356" y="38588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DF1EBA6B-1E84-0943-E280-CDA823BA7066}"/>
                  </a:ext>
                </a:extLst>
              </p:cNvPr>
              <p:cNvSpPr/>
              <p:nvPr/>
            </p:nvSpPr>
            <p:spPr>
              <a:xfrm>
                <a:off x="-1931706" y="375408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C1A5D60D-E4B4-225E-B935-5931E634BDA6}"/>
                  </a:ext>
                </a:extLst>
              </p:cNvPr>
              <p:cNvSpPr/>
              <p:nvPr/>
            </p:nvSpPr>
            <p:spPr>
              <a:xfrm>
                <a:off x="-1684056" y="3706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7EF38A9B-57CD-47D8-E0E0-3D36BF42F242}"/>
                  </a:ext>
                </a:extLst>
              </p:cNvPr>
              <p:cNvSpPr/>
              <p:nvPr/>
            </p:nvSpPr>
            <p:spPr>
              <a:xfrm>
                <a:off x="-1388781" y="36207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84DDF1C0-0135-D59F-5821-F33ACCFF8ADF}"/>
                  </a:ext>
                </a:extLst>
              </p:cNvPr>
              <p:cNvSpPr/>
              <p:nvPr/>
            </p:nvSpPr>
            <p:spPr>
              <a:xfrm>
                <a:off x="-1103031" y="34302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C1812913-63C4-1029-A63F-41BA8A4001B6}"/>
                  </a:ext>
                </a:extLst>
              </p:cNvPr>
              <p:cNvSpPr/>
              <p:nvPr/>
            </p:nvSpPr>
            <p:spPr>
              <a:xfrm>
                <a:off x="-817281" y="3325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矢印: 右 35">
              <a:extLst>
                <a:ext uri="{FF2B5EF4-FFF2-40B4-BE49-F238E27FC236}">
                  <a16:creationId xmlns:a16="http://schemas.microsoft.com/office/drawing/2014/main" id="{07F849FC-AE4E-BE12-831F-F6611CF0E5E4}"/>
                </a:ext>
              </a:extLst>
            </p:cNvPr>
            <p:cNvSpPr/>
            <p:nvPr/>
          </p:nvSpPr>
          <p:spPr>
            <a:xfrm>
              <a:off x="2699807" y="532646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19F1F97F-A0F6-C1E3-ADEB-96375ADC7FD7}"/>
                </a:ext>
              </a:extLst>
            </p:cNvPr>
            <p:cNvGrpSpPr/>
            <p:nvPr/>
          </p:nvGrpSpPr>
          <p:grpSpPr>
            <a:xfrm>
              <a:off x="6307446" y="5033603"/>
              <a:ext cx="1409699" cy="889363"/>
              <a:chOff x="-2952750" y="571500"/>
              <a:chExt cx="3810415" cy="2924175"/>
            </a:xfrm>
          </p:grpSpPr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CA0DAC8F-E7F4-1F36-7411-11BECDBA4A42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5DF3C440-F0D1-C067-42CB-0D13098FC90C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F077D905-69C3-000F-7FD0-2D5EE13CAE28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4F9A516F-7D3A-29FB-D4DE-91E9BA240DAB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6E69E3E4-1AD7-13D0-83AE-5F5C5DAD4DD7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24F23677-E953-5311-0A17-6391A5F70789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7A482EC2-50D6-091D-BD19-5CF351796048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0212FB61-D349-7163-542D-96E4F47E40D5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278DE9E0-7209-B860-7FD0-E23134CC3D37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楕円 46">
                <a:extLst>
                  <a:ext uri="{FF2B5EF4-FFF2-40B4-BE49-F238E27FC236}">
                    <a16:creationId xmlns:a16="http://schemas.microsoft.com/office/drawing/2014/main" id="{BB6AD42D-71FE-D25B-1020-7E73DAA3C9F4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8" name="矢印: 右 47">
              <a:extLst>
                <a:ext uri="{FF2B5EF4-FFF2-40B4-BE49-F238E27FC236}">
                  <a16:creationId xmlns:a16="http://schemas.microsoft.com/office/drawing/2014/main" id="{EA2707F7-A8F0-6DE7-6616-82F3A4BB1AF6}"/>
                </a:ext>
              </a:extLst>
            </p:cNvPr>
            <p:cNvSpPr/>
            <p:nvPr/>
          </p:nvSpPr>
          <p:spPr>
            <a:xfrm>
              <a:off x="5108981" y="534547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矢印: 上 49">
            <a:extLst>
              <a:ext uri="{FF2B5EF4-FFF2-40B4-BE49-F238E27FC236}">
                <a16:creationId xmlns:a16="http://schemas.microsoft.com/office/drawing/2014/main" id="{81628FBB-F3D3-EFEF-7D95-88B289563E0D}"/>
              </a:ext>
            </a:extLst>
          </p:cNvPr>
          <p:cNvSpPr/>
          <p:nvPr/>
        </p:nvSpPr>
        <p:spPr>
          <a:xfrm>
            <a:off x="2348298" y="5628542"/>
            <a:ext cx="348786" cy="417871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上 50">
            <a:extLst>
              <a:ext uri="{FF2B5EF4-FFF2-40B4-BE49-F238E27FC236}">
                <a16:creationId xmlns:a16="http://schemas.microsoft.com/office/drawing/2014/main" id="{17445BB3-9CCA-B2B8-C377-4E9E3199A85F}"/>
              </a:ext>
            </a:extLst>
          </p:cNvPr>
          <p:cNvSpPr/>
          <p:nvPr/>
        </p:nvSpPr>
        <p:spPr>
          <a:xfrm>
            <a:off x="6742270" y="5665715"/>
            <a:ext cx="348786" cy="417871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2B9A286-1A43-09F4-8B3A-6490FB529FE0}"/>
              </a:ext>
            </a:extLst>
          </p:cNvPr>
          <p:cNvSpPr txBox="1"/>
          <p:nvPr/>
        </p:nvSpPr>
        <p:spPr>
          <a:xfrm>
            <a:off x="915600" y="57618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動いている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00448DF-CE81-6F1F-E34C-2DADEBF90577}"/>
              </a:ext>
            </a:extLst>
          </p:cNvPr>
          <p:cNvSpPr txBox="1"/>
          <p:nvPr/>
        </p:nvSpPr>
        <p:spPr>
          <a:xfrm>
            <a:off x="7280312" y="57688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動いている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3967E47-4426-82C1-1B2E-64399CFC0CA6}"/>
              </a:ext>
            </a:extLst>
          </p:cNvPr>
          <p:cNvSpPr txBox="1"/>
          <p:nvPr/>
        </p:nvSpPr>
        <p:spPr>
          <a:xfrm>
            <a:off x="3315400" y="574980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動いていない</a:t>
            </a:r>
          </a:p>
        </p:txBody>
      </p:sp>
      <p:sp>
        <p:nvSpPr>
          <p:cNvPr id="55" name="矢印: 上 54">
            <a:extLst>
              <a:ext uri="{FF2B5EF4-FFF2-40B4-BE49-F238E27FC236}">
                <a16:creationId xmlns:a16="http://schemas.microsoft.com/office/drawing/2014/main" id="{9EE2FD70-2373-BF6A-A63F-2BA114807302}"/>
              </a:ext>
            </a:extLst>
          </p:cNvPr>
          <p:cNvSpPr/>
          <p:nvPr/>
        </p:nvSpPr>
        <p:spPr>
          <a:xfrm>
            <a:off x="4865845" y="5618090"/>
            <a:ext cx="348786" cy="417871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921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42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一時性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AF3A15-1410-CE36-1F05-AD2C8D5CE53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ノ節の意味　＋　</a:t>
            </a:r>
            <a:r>
              <a:rPr kumimoji="1" lang="ja-JP" altLang="en-US" sz="2400" b="1" u="sng" dirty="0"/>
              <a:t>一時性</a:t>
            </a:r>
            <a:endParaRPr lang="en-US" altLang="ja-JP" sz="24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33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33799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377A9059-D805-8058-935E-E13293768BBE}"/>
              </a:ext>
            </a:extLst>
          </p:cNvPr>
          <p:cNvGrpSpPr/>
          <p:nvPr/>
        </p:nvGrpSpPr>
        <p:grpSpPr>
          <a:xfrm>
            <a:off x="1965326" y="4623436"/>
            <a:ext cx="5521324" cy="869610"/>
            <a:chOff x="1196976" y="5023280"/>
            <a:chExt cx="6520169" cy="95668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219986E-FF55-3BB9-5C1D-6BF8324C7056}"/>
                </a:ext>
              </a:extLst>
            </p:cNvPr>
            <p:cNvGrpSpPr/>
            <p:nvPr/>
          </p:nvGrpSpPr>
          <p:grpSpPr>
            <a:xfrm>
              <a:off x="1196976" y="5070064"/>
              <a:ext cx="1409699" cy="889363"/>
              <a:chOff x="-2952750" y="571500"/>
              <a:chExt cx="3810415" cy="2924175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D5D0B1D0-1C08-FDE4-64EC-0D33291521BE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44F563CE-D733-5F46-B416-E0AA7163B606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1B1CBEE-BE96-F668-98B3-065FCF0ABEBF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9147F7C-4EB3-7D76-4E5C-A63AA384BD71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00672BC-301D-8EBE-4D1A-F0C4A86FC29F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9822AD83-5B7A-307F-EF2B-C7AF323C6912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89F11358-DCB2-07E5-E9C7-32844BEA3DED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ADA13ACA-7D42-1FDB-E1D8-B2EE06B70F54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44E9AAE9-1741-B2F1-8637-9B3BA15374C9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2F5E0AB0-1367-744D-6201-5E04F38F0175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C27A934F-C49F-4E8F-D021-DB4E5EA489B8}"/>
                </a:ext>
              </a:extLst>
            </p:cNvPr>
            <p:cNvGrpSpPr/>
            <p:nvPr/>
          </p:nvGrpSpPr>
          <p:grpSpPr>
            <a:xfrm flipH="1">
              <a:off x="3830557" y="5023280"/>
              <a:ext cx="1329822" cy="956689"/>
              <a:chOff x="-3544633" y="1790700"/>
              <a:chExt cx="4373308" cy="4410075"/>
            </a:xfrm>
          </p:grpSpPr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6036E409-1937-0779-A580-14910B791D79}"/>
                  </a:ext>
                </a:extLst>
              </p:cNvPr>
              <p:cNvSpPr/>
              <p:nvPr/>
            </p:nvSpPr>
            <p:spPr>
              <a:xfrm>
                <a:off x="-3544633" y="1790700"/>
                <a:ext cx="4373308" cy="4410075"/>
              </a:xfrm>
              <a:custGeom>
                <a:avLst/>
                <a:gdLst>
                  <a:gd name="connsiteX0" fmla="*/ 3096958 w 4373308"/>
                  <a:gd name="connsiteY0" fmla="*/ 409575 h 4410075"/>
                  <a:gd name="connsiteX1" fmla="*/ 3106483 w 4373308"/>
                  <a:gd name="connsiteY1" fmla="*/ 200025 h 4410075"/>
                  <a:gd name="connsiteX2" fmla="*/ 3116008 w 4373308"/>
                  <a:gd name="connsiteY2" fmla="*/ 161925 h 4410075"/>
                  <a:gd name="connsiteX3" fmla="*/ 3144583 w 4373308"/>
                  <a:gd name="connsiteY3" fmla="*/ 0 h 4410075"/>
                  <a:gd name="connsiteX4" fmla="*/ 3182683 w 4373308"/>
                  <a:gd name="connsiteY4" fmla="*/ 28575 h 4410075"/>
                  <a:gd name="connsiteX5" fmla="*/ 3230308 w 4373308"/>
                  <a:gd name="connsiteY5" fmla="*/ 190500 h 4410075"/>
                  <a:gd name="connsiteX6" fmla="*/ 3277933 w 4373308"/>
                  <a:gd name="connsiteY6" fmla="*/ 361950 h 4410075"/>
                  <a:gd name="connsiteX7" fmla="*/ 3325558 w 4373308"/>
                  <a:gd name="connsiteY7" fmla="*/ 447675 h 4410075"/>
                  <a:gd name="connsiteX8" fmla="*/ 3658933 w 4373308"/>
                  <a:gd name="connsiteY8" fmla="*/ 390525 h 4410075"/>
                  <a:gd name="connsiteX9" fmla="*/ 3925633 w 4373308"/>
                  <a:gd name="connsiteY9" fmla="*/ 247650 h 4410075"/>
                  <a:gd name="connsiteX10" fmla="*/ 4182808 w 4373308"/>
                  <a:gd name="connsiteY10" fmla="*/ 219075 h 4410075"/>
                  <a:gd name="connsiteX11" fmla="*/ 4316158 w 4373308"/>
                  <a:gd name="connsiteY11" fmla="*/ 228600 h 4410075"/>
                  <a:gd name="connsiteX12" fmla="*/ 4335208 w 4373308"/>
                  <a:gd name="connsiteY12" fmla="*/ 314325 h 4410075"/>
                  <a:gd name="connsiteX13" fmla="*/ 4354258 w 4373308"/>
                  <a:gd name="connsiteY13" fmla="*/ 447675 h 4410075"/>
                  <a:gd name="connsiteX14" fmla="*/ 4373308 w 4373308"/>
                  <a:gd name="connsiteY14" fmla="*/ 485775 h 4410075"/>
                  <a:gd name="connsiteX15" fmla="*/ 4316158 w 4373308"/>
                  <a:gd name="connsiteY15" fmla="*/ 609600 h 4410075"/>
                  <a:gd name="connsiteX16" fmla="*/ 4287583 w 4373308"/>
                  <a:gd name="connsiteY16" fmla="*/ 638175 h 4410075"/>
                  <a:gd name="connsiteX17" fmla="*/ 4259008 w 4373308"/>
                  <a:gd name="connsiteY17" fmla="*/ 685800 h 4410075"/>
                  <a:gd name="connsiteX18" fmla="*/ 4058983 w 4373308"/>
                  <a:gd name="connsiteY18" fmla="*/ 800100 h 4410075"/>
                  <a:gd name="connsiteX19" fmla="*/ 4001833 w 4373308"/>
                  <a:gd name="connsiteY19" fmla="*/ 847725 h 4410075"/>
                  <a:gd name="connsiteX20" fmla="*/ 3925633 w 4373308"/>
                  <a:gd name="connsiteY20" fmla="*/ 895350 h 4410075"/>
                  <a:gd name="connsiteX21" fmla="*/ 3887533 w 4373308"/>
                  <a:gd name="connsiteY21" fmla="*/ 942975 h 4410075"/>
                  <a:gd name="connsiteX22" fmla="*/ 3792283 w 4373308"/>
                  <a:gd name="connsiteY22" fmla="*/ 1057275 h 4410075"/>
                  <a:gd name="connsiteX23" fmla="*/ 3716083 w 4373308"/>
                  <a:gd name="connsiteY23" fmla="*/ 1104900 h 4410075"/>
                  <a:gd name="connsiteX24" fmla="*/ 3639883 w 4373308"/>
                  <a:gd name="connsiteY24" fmla="*/ 1181100 h 4410075"/>
                  <a:gd name="connsiteX25" fmla="*/ 3497008 w 4373308"/>
                  <a:gd name="connsiteY25" fmla="*/ 1362075 h 4410075"/>
                  <a:gd name="connsiteX26" fmla="*/ 3439858 w 4373308"/>
                  <a:gd name="connsiteY26" fmla="*/ 1400175 h 4410075"/>
                  <a:gd name="connsiteX27" fmla="*/ 3420808 w 4373308"/>
                  <a:gd name="connsiteY27" fmla="*/ 1428750 h 4410075"/>
                  <a:gd name="connsiteX28" fmla="*/ 3392233 w 4373308"/>
                  <a:gd name="connsiteY28" fmla="*/ 1466850 h 4410075"/>
                  <a:gd name="connsiteX29" fmla="*/ 3382708 w 4373308"/>
                  <a:gd name="connsiteY29" fmla="*/ 1514475 h 4410075"/>
                  <a:gd name="connsiteX30" fmla="*/ 3373183 w 4373308"/>
                  <a:gd name="connsiteY30" fmla="*/ 1704975 h 4410075"/>
                  <a:gd name="connsiteX31" fmla="*/ 3363658 w 4373308"/>
                  <a:gd name="connsiteY31" fmla="*/ 1733550 h 4410075"/>
                  <a:gd name="connsiteX32" fmla="*/ 3316033 w 4373308"/>
                  <a:gd name="connsiteY32" fmla="*/ 1857375 h 4410075"/>
                  <a:gd name="connsiteX33" fmla="*/ 3277933 w 4373308"/>
                  <a:gd name="connsiteY33" fmla="*/ 2162175 h 4410075"/>
                  <a:gd name="connsiteX34" fmla="*/ 3268408 w 4373308"/>
                  <a:gd name="connsiteY34" fmla="*/ 2324100 h 4410075"/>
                  <a:gd name="connsiteX35" fmla="*/ 3258883 w 4373308"/>
                  <a:gd name="connsiteY35" fmla="*/ 2457450 h 4410075"/>
                  <a:gd name="connsiteX36" fmla="*/ 3173158 w 4373308"/>
                  <a:gd name="connsiteY36" fmla="*/ 2600325 h 4410075"/>
                  <a:gd name="connsiteX37" fmla="*/ 3135058 w 4373308"/>
                  <a:gd name="connsiteY37" fmla="*/ 2733675 h 4410075"/>
                  <a:gd name="connsiteX38" fmla="*/ 3106483 w 4373308"/>
                  <a:gd name="connsiteY38" fmla="*/ 2781300 h 4410075"/>
                  <a:gd name="connsiteX39" fmla="*/ 3087433 w 4373308"/>
                  <a:gd name="connsiteY39" fmla="*/ 2828925 h 4410075"/>
                  <a:gd name="connsiteX40" fmla="*/ 3058858 w 4373308"/>
                  <a:gd name="connsiteY40" fmla="*/ 2886075 h 4410075"/>
                  <a:gd name="connsiteX41" fmla="*/ 3068383 w 4373308"/>
                  <a:gd name="connsiteY41" fmla="*/ 3810000 h 4410075"/>
                  <a:gd name="connsiteX42" fmla="*/ 3058858 w 4373308"/>
                  <a:gd name="connsiteY42" fmla="*/ 4086225 h 4410075"/>
                  <a:gd name="connsiteX43" fmla="*/ 2849308 w 4373308"/>
                  <a:gd name="connsiteY43" fmla="*/ 4095750 h 4410075"/>
                  <a:gd name="connsiteX44" fmla="*/ 2811208 w 4373308"/>
                  <a:gd name="connsiteY44" fmla="*/ 4105275 h 4410075"/>
                  <a:gd name="connsiteX45" fmla="*/ 2773108 w 4373308"/>
                  <a:gd name="connsiteY45" fmla="*/ 4010025 h 4410075"/>
                  <a:gd name="connsiteX46" fmla="*/ 2763583 w 4373308"/>
                  <a:gd name="connsiteY46" fmla="*/ 3819525 h 4410075"/>
                  <a:gd name="connsiteX47" fmla="*/ 2754058 w 4373308"/>
                  <a:gd name="connsiteY47" fmla="*/ 3714750 h 4410075"/>
                  <a:gd name="connsiteX48" fmla="*/ 2725483 w 4373308"/>
                  <a:gd name="connsiteY48" fmla="*/ 3676650 h 4410075"/>
                  <a:gd name="connsiteX49" fmla="*/ 2696908 w 4373308"/>
                  <a:gd name="connsiteY49" fmla="*/ 3609975 h 4410075"/>
                  <a:gd name="connsiteX50" fmla="*/ 2687383 w 4373308"/>
                  <a:gd name="connsiteY50" fmla="*/ 3562350 h 4410075"/>
                  <a:gd name="connsiteX51" fmla="*/ 2677858 w 4373308"/>
                  <a:gd name="connsiteY51" fmla="*/ 3419475 h 4410075"/>
                  <a:gd name="connsiteX52" fmla="*/ 2639758 w 4373308"/>
                  <a:gd name="connsiteY52" fmla="*/ 3257550 h 4410075"/>
                  <a:gd name="connsiteX53" fmla="*/ 2620708 w 4373308"/>
                  <a:gd name="connsiteY53" fmla="*/ 3162300 h 4410075"/>
                  <a:gd name="connsiteX54" fmla="*/ 2592133 w 4373308"/>
                  <a:gd name="connsiteY54" fmla="*/ 3076575 h 4410075"/>
                  <a:gd name="connsiteX55" fmla="*/ 2573083 w 4373308"/>
                  <a:gd name="connsiteY55" fmla="*/ 2828925 h 4410075"/>
                  <a:gd name="connsiteX56" fmla="*/ 2554033 w 4373308"/>
                  <a:gd name="connsiteY56" fmla="*/ 2924175 h 4410075"/>
                  <a:gd name="connsiteX57" fmla="*/ 2506408 w 4373308"/>
                  <a:gd name="connsiteY57" fmla="*/ 3124200 h 4410075"/>
                  <a:gd name="connsiteX58" fmla="*/ 2477833 w 4373308"/>
                  <a:gd name="connsiteY58" fmla="*/ 3724275 h 4410075"/>
                  <a:gd name="connsiteX59" fmla="*/ 2268283 w 4373308"/>
                  <a:gd name="connsiteY59" fmla="*/ 4114800 h 4410075"/>
                  <a:gd name="connsiteX60" fmla="*/ 2144458 w 4373308"/>
                  <a:gd name="connsiteY60" fmla="*/ 4086225 h 4410075"/>
                  <a:gd name="connsiteX61" fmla="*/ 2153983 w 4373308"/>
                  <a:gd name="connsiteY61" fmla="*/ 3962400 h 4410075"/>
                  <a:gd name="connsiteX62" fmla="*/ 2173033 w 4373308"/>
                  <a:gd name="connsiteY62" fmla="*/ 3905250 h 4410075"/>
                  <a:gd name="connsiteX63" fmla="*/ 2192083 w 4373308"/>
                  <a:gd name="connsiteY63" fmla="*/ 3781425 h 4410075"/>
                  <a:gd name="connsiteX64" fmla="*/ 2220658 w 4373308"/>
                  <a:gd name="connsiteY64" fmla="*/ 3467100 h 4410075"/>
                  <a:gd name="connsiteX65" fmla="*/ 2211133 w 4373308"/>
                  <a:gd name="connsiteY65" fmla="*/ 2886075 h 4410075"/>
                  <a:gd name="connsiteX66" fmla="*/ 2192083 w 4373308"/>
                  <a:gd name="connsiteY66" fmla="*/ 2828925 h 4410075"/>
                  <a:gd name="connsiteX67" fmla="*/ 2096833 w 4373308"/>
                  <a:gd name="connsiteY67" fmla="*/ 2857500 h 4410075"/>
                  <a:gd name="connsiteX68" fmla="*/ 1896808 w 4373308"/>
                  <a:gd name="connsiteY68" fmla="*/ 2905125 h 4410075"/>
                  <a:gd name="connsiteX69" fmla="*/ 1496758 w 4373308"/>
                  <a:gd name="connsiteY69" fmla="*/ 2933700 h 4410075"/>
                  <a:gd name="connsiteX70" fmla="*/ 1468183 w 4373308"/>
                  <a:gd name="connsiteY70" fmla="*/ 3076575 h 4410075"/>
                  <a:gd name="connsiteX71" fmla="*/ 1477708 w 4373308"/>
                  <a:gd name="connsiteY71" fmla="*/ 3209925 h 4410075"/>
                  <a:gd name="connsiteX72" fmla="*/ 1534858 w 4373308"/>
                  <a:gd name="connsiteY72" fmla="*/ 3543300 h 4410075"/>
                  <a:gd name="connsiteX73" fmla="*/ 1553908 w 4373308"/>
                  <a:gd name="connsiteY73" fmla="*/ 3714750 h 4410075"/>
                  <a:gd name="connsiteX74" fmla="*/ 1563433 w 4373308"/>
                  <a:gd name="connsiteY74" fmla="*/ 3829050 h 4410075"/>
                  <a:gd name="connsiteX75" fmla="*/ 1582483 w 4373308"/>
                  <a:gd name="connsiteY75" fmla="*/ 3924300 h 4410075"/>
                  <a:gd name="connsiteX76" fmla="*/ 1592008 w 4373308"/>
                  <a:gd name="connsiteY76" fmla="*/ 4000500 h 4410075"/>
                  <a:gd name="connsiteX77" fmla="*/ 1611058 w 4373308"/>
                  <a:gd name="connsiteY77" fmla="*/ 4048125 h 4410075"/>
                  <a:gd name="connsiteX78" fmla="*/ 1630108 w 4373308"/>
                  <a:gd name="connsiteY78" fmla="*/ 4105275 h 4410075"/>
                  <a:gd name="connsiteX79" fmla="*/ 1725358 w 4373308"/>
                  <a:gd name="connsiteY79" fmla="*/ 4362450 h 4410075"/>
                  <a:gd name="connsiteX80" fmla="*/ 1372933 w 4373308"/>
                  <a:gd name="connsiteY80" fmla="*/ 4371975 h 4410075"/>
                  <a:gd name="connsiteX81" fmla="*/ 1344358 w 4373308"/>
                  <a:gd name="connsiteY81" fmla="*/ 4295775 h 4410075"/>
                  <a:gd name="connsiteX82" fmla="*/ 1315783 w 4373308"/>
                  <a:gd name="connsiteY82" fmla="*/ 4029075 h 4410075"/>
                  <a:gd name="connsiteX83" fmla="*/ 1268158 w 4373308"/>
                  <a:gd name="connsiteY83" fmla="*/ 3886200 h 4410075"/>
                  <a:gd name="connsiteX84" fmla="*/ 1239583 w 4373308"/>
                  <a:gd name="connsiteY84" fmla="*/ 3790950 h 4410075"/>
                  <a:gd name="connsiteX85" fmla="*/ 1191958 w 4373308"/>
                  <a:gd name="connsiteY85" fmla="*/ 3543300 h 4410075"/>
                  <a:gd name="connsiteX86" fmla="*/ 1153858 w 4373308"/>
                  <a:gd name="connsiteY86" fmla="*/ 3448050 h 4410075"/>
                  <a:gd name="connsiteX87" fmla="*/ 1125283 w 4373308"/>
                  <a:gd name="connsiteY87" fmla="*/ 3286125 h 4410075"/>
                  <a:gd name="connsiteX88" fmla="*/ 1096708 w 4373308"/>
                  <a:gd name="connsiteY88" fmla="*/ 3752850 h 4410075"/>
                  <a:gd name="connsiteX89" fmla="*/ 1058608 w 4373308"/>
                  <a:gd name="connsiteY89" fmla="*/ 4000500 h 4410075"/>
                  <a:gd name="connsiteX90" fmla="*/ 1020508 w 4373308"/>
                  <a:gd name="connsiteY90" fmla="*/ 4238625 h 4410075"/>
                  <a:gd name="connsiteX91" fmla="*/ 991933 w 4373308"/>
                  <a:gd name="connsiteY91" fmla="*/ 4410075 h 4410075"/>
                  <a:gd name="connsiteX92" fmla="*/ 915733 w 4373308"/>
                  <a:gd name="connsiteY92" fmla="*/ 4400550 h 4410075"/>
                  <a:gd name="connsiteX93" fmla="*/ 830008 w 4373308"/>
                  <a:gd name="connsiteY93" fmla="*/ 4352925 h 4410075"/>
                  <a:gd name="connsiteX94" fmla="*/ 772858 w 4373308"/>
                  <a:gd name="connsiteY94" fmla="*/ 4333875 h 4410075"/>
                  <a:gd name="connsiteX95" fmla="*/ 753808 w 4373308"/>
                  <a:gd name="connsiteY95" fmla="*/ 4295775 h 4410075"/>
                  <a:gd name="connsiteX96" fmla="*/ 810958 w 4373308"/>
                  <a:gd name="connsiteY96" fmla="*/ 4114800 h 4410075"/>
                  <a:gd name="connsiteX97" fmla="*/ 906208 w 4373308"/>
                  <a:gd name="connsiteY97" fmla="*/ 3771900 h 4410075"/>
                  <a:gd name="connsiteX98" fmla="*/ 934783 w 4373308"/>
                  <a:gd name="connsiteY98" fmla="*/ 3609975 h 4410075"/>
                  <a:gd name="connsiteX99" fmla="*/ 963358 w 4373308"/>
                  <a:gd name="connsiteY99" fmla="*/ 3343275 h 4410075"/>
                  <a:gd name="connsiteX100" fmla="*/ 982408 w 4373308"/>
                  <a:gd name="connsiteY100" fmla="*/ 3133725 h 4410075"/>
                  <a:gd name="connsiteX101" fmla="*/ 963358 w 4373308"/>
                  <a:gd name="connsiteY101" fmla="*/ 3009900 h 4410075"/>
                  <a:gd name="connsiteX102" fmla="*/ 763333 w 4373308"/>
                  <a:gd name="connsiteY102" fmla="*/ 3467100 h 4410075"/>
                  <a:gd name="connsiteX103" fmla="*/ 610933 w 4373308"/>
                  <a:gd name="connsiteY103" fmla="*/ 3686175 h 4410075"/>
                  <a:gd name="connsiteX104" fmla="*/ 487108 w 4373308"/>
                  <a:gd name="connsiteY104" fmla="*/ 3781425 h 4410075"/>
                  <a:gd name="connsiteX105" fmla="*/ 372808 w 4373308"/>
                  <a:gd name="connsiteY105" fmla="*/ 3962400 h 4410075"/>
                  <a:gd name="connsiteX106" fmla="*/ 277558 w 4373308"/>
                  <a:gd name="connsiteY106" fmla="*/ 4000500 h 4410075"/>
                  <a:gd name="connsiteX107" fmla="*/ 106108 w 4373308"/>
                  <a:gd name="connsiteY107" fmla="*/ 3781425 h 4410075"/>
                  <a:gd name="connsiteX108" fmla="*/ 87058 w 4373308"/>
                  <a:gd name="connsiteY108" fmla="*/ 3714750 h 4410075"/>
                  <a:gd name="connsiteX109" fmla="*/ 20383 w 4373308"/>
                  <a:gd name="connsiteY109" fmla="*/ 3705225 h 4410075"/>
                  <a:gd name="connsiteX110" fmla="*/ 39433 w 4373308"/>
                  <a:gd name="connsiteY110" fmla="*/ 3457575 h 4410075"/>
                  <a:gd name="connsiteX111" fmla="*/ 87058 w 4373308"/>
                  <a:gd name="connsiteY111" fmla="*/ 3400425 h 4410075"/>
                  <a:gd name="connsiteX112" fmla="*/ 210883 w 4373308"/>
                  <a:gd name="connsiteY112" fmla="*/ 3248025 h 4410075"/>
                  <a:gd name="connsiteX113" fmla="*/ 315658 w 4373308"/>
                  <a:gd name="connsiteY113" fmla="*/ 3181350 h 4410075"/>
                  <a:gd name="connsiteX114" fmla="*/ 391858 w 4373308"/>
                  <a:gd name="connsiteY114" fmla="*/ 3124200 h 4410075"/>
                  <a:gd name="connsiteX115" fmla="*/ 420433 w 4373308"/>
                  <a:gd name="connsiteY115" fmla="*/ 3067050 h 4410075"/>
                  <a:gd name="connsiteX116" fmla="*/ 468058 w 4373308"/>
                  <a:gd name="connsiteY116" fmla="*/ 3038475 h 4410075"/>
                  <a:gd name="connsiteX117" fmla="*/ 496633 w 4373308"/>
                  <a:gd name="connsiteY117" fmla="*/ 3019425 h 4410075"/>
                  <a:gd name="connsiteX118" fmla="*/ 753808 w 4373308"/>
                  <a:gd name="connsiteY118" fmla="*/ 2819400 h 4410075"/>
                  <a:gd name="connsiteX119" fmla="*/ 839533 w 4373308"/>
                  <a:gd name="connsiteY119" fmla="*/ 2733675 h 4410075"/>
                  <a:gd name="connsiteX120" fmla="*/ 887158 w 4373308"/>
                  <a:gd name="connsiteY120" fmla="*/ 2647950 h 4410075"/>
                  <a:gd name="connsiteX121" fmla="*/ 944308 w 4373308"/>
                  <a:gd name="connsiteY121" fmla="*/ 2562225 h 4410075"/>
                  <a:gd name="connsiteX122" fmla="*/ 1030033 w 4373308"/>
                  <a:gd name="connsiteY122" fmla="*/ 2295525 h 4410075"/>
                  <a:gd name="connsiteX123" fmla="*/ 1039558 w 4373308"/>
                  <a:gd name="connsiteY123" fmla="*/ 2266950 h 4410075"/>
                  <a:gd name="connsiteX124" fmla="*/ 1172908 w 4373308"/>
                  <a:gd name="connsiteY124" fmla="*/ 2114550 h 4410075"/>
                  <a:gd name="connsiteX125" fmla="*/ 1306258 w 4373308"/>
                  <a:gd name="connsiteY125" fmla="*/ 2019300 h 4410075"/>
                  <a:gd name="connsiteX126" fmla="*/ 1344358 w 4373308"/>
                  <a:gd name="connsiteY126" fmla="*/ 2000250 h 4410075"/>
                  <a:gd name="connsiteX127" fmla="*/ 1468183 w 4373308"/>
                  <a:gd name="connsiteY127" fmla="*/ 1885950 h 4410075"/>
                  <a:gd name="connsiteX128" fmla="*/ 1496758 w 4373308"/>
                  <a:gd name="connsiteY128" fmla="*/ 1847850 h 4410075"/>
                  <a:gd name="connsiteX129" fmla="*/ 1525333 w 4373308"/>
                  <a:gd name="connsiteY129" fmla="*/ 1819275 h 4410075"/>
                  <a:gd name="connsiteX130" fmla="*/ 1534858 w 4373308"/>
                  <a:gd name="connsiteY130" fmla="*/ 1514475 h 4410075"/>
                  <a:gd name="connsiteX131" fmla="*/ 1563433 w 4373308"/>
                  <a:gd name="connsiteY131" fmla="*/ 1495425 h 4410075"/>
                  <a:gd name="connsiteX132" fmla="*/ 1611058 w 4373308"/>
                  <a:gd name="connsiteY132" fmla="*/ 1543050 h 4410075"/>
                  <a:gd name="connsiteX133" fmla="*/ 1696783 w 4373308"/>
                  <a:gd name="connsiteY133" fmla="*/ 1628775 h 4410075"/>
                  <a:gd name="connsiteX134" fmla="*/ 1725358 w 4373308"/>
                  <a:gd name="connsiteY134" fmla="*/ 1638300 h 4410075"/>
                  <a:gd name="connsiteX135" fmla="*/ 1753933 w 4373308"/>
                  <a:gd name="connsiteY135" fmla="*/ 1476375 h 4410075"/>
                  <a:gd name="connsiteX136" fmla="*/ 1763458 w 4373308"/>
                  <a:gd name="connsiteY136" fmla="*/ 1390650 h 4410075"/>
                  <a:gd name="connsiteX137" fmla="*/ 1934908 w 4373308"/>
                  <a:gd name="connsiteY137" fmla="*/ 1466850 h 4410075"/>
                  <a:gd name="connsiteX138" fmla="*/ 2039683 w 4373308"/>
                  <a:gd name="connsiteY138" fmla="*/ 1495425 h 4410075"/>
                  <a:gd name="connsiteX139" fmla="*/ 2268283 w 4373308"/>
                  <a:gd name="connsiteY139" fmla="*/ 1714500 h 4410075"/>
                  <a:gd name="connsiteX140" fmla="*/ 2277808 w 4373308"/>
                  <a:gd name="connsiteY140" fmla="*/ 1638300 h 4410075"/>
                  <a:gd name="connsiteX141" fmla="*/ 2287333 w 4373308"/>
                  <a:gd name="connsiteY141" fmla="*/ 1485900 h 4410075"/>
                  <a:gd name="connsiteX142" fmla="*/ 2363533 w 4373308"/>
                  <a:gd name="connsiteY142" fmla="*/ 1524000 h 4410075"/>
                  <a:gd name="connsiteX143" fmla="*/ 2449258 w 4373308"/>
                  <a:gd name="connsiteY143" fmla="*/ 1581150 h 4410075"/>
                  <a:gd name="connsiteX144" fmla="*/ 2496883 w 4373308"/>
                  <a:gd name="connsiteY144" fmla="*/ 1533525 h 4410075"/>
                  <a:gd name="connsiteX145" fmla="*/ 2735008 w 4373308"/>
                  <a:gd name="connsiteY145" fmla="*/ 1514475 h 4410075"/>
                  <a:gd name="connsiteX146" fmla="*/ 2830258 w 4373308"/>
                  <a:gd name="connsiteY146" fmla="*/ 1514475 h 4410075"/>
                  <a:gd name="connsiteX147" fmla="*/ 2858833 w 4373308"/>
                  <a:gd name="connsiteY147" fmla="*/ 1495425 h 4410075"/>
                  <a:gd name="connsiteX148" fmla="*/ 2839783 w 4373308"/>
                  <a:gd name="connsiteY148" fmla="*/ 1323975 h 4410075"/>
                  <a:gd name="connsiteX149" fmla="*/ 2801683 w 4373308"/>
                  <a:gd name="connsiteY149" fmla="*/ 1276350 h 4410075"/>
                  <a:gd name="connsiteX150" fmla="*/ 2915983 w 4373308"/>
                  <a:gd name="connsiteY150" fmla="*/ 1257300 h 4410075"/>
                  <a:gd name="connsiteX151" fmla="*/ 2668333 w 4373308"/>
                  <a:gd name="connsiteY151" fmla="*/ 1057275 h 4410075"/>
                  <a:gd name="connsiteX152" fmla="*/ 2706433 w 4373308"/>
                  <a:gd name="connsiteY152" fmla="*/ 1028700 h 4410075"/>
                  <a:gd name="connsiteX153" fmla="*/ 2858833 w 4373308"/>
                  <a:gd name="connsiteY153" fmla="*/ 981075 h 4410075"/>
                  <a:gd name="connsiteX154" fmla="*/ 2820733 w 4373308"/>
                  <a:gd name="connsiteY154" fmla="*/ 914400 h 4410075"/>
                  <a:gd name="connsiteX155" fmla="*/ 2792158 w 4373308"/>
                  <a:gd name="connsiteY155" fmla="*/ 885825 h 4410075"/>
                  <a:gd name="connsiteX156" fmla="*/ 2868358 w 4373308"/>
                  <a:gd name="connsiteY156" fmla="*/ 857250 h 4410075"/>
                  <a:gd name="connsiteX157" fmla="*/ 2820733 w 4373308"/>
                  <a:gd name="connsiteY157" fmla="*/ 771525 h 4410075"/>
                  <a:gd name="connsiteX158" fmla="*/ 2782633 w 4373308"/>
                  <a:gd name="connsiteY158" fmla="*/ 733425 h 4410075"/>
                  <a:gd name="connsiteX159" fmla="*/ 2935033 w 4373308"/>
                  <a:gd name="connsiteY159" fmla="*/ 647700 h 4410075"/>
                  <a:gd name="connsiteX160" fmla="*/ 2906458 w 4373308"/>
                  <a:gd name="connsiteY160" fmla="*/ 638175 h 4410075"/>
                  <a:gd name="connsiteX161" fmla="*/ 2944558 w 4373308"/>
                  <a:gd name="connsiteY161" fmla="*/ 533400 h 4410075"/>
                  <a:gd name="connsiteX162" fmla="*/ 3039808 w 4373308"/>
                  <a:gd name="connsiteY162" fmla="*/ 495300 h 4410075"/>
                  <a:gd name="connsiteX163" fmla="*/ 3077908 w 4373308"/>
                  <a:gd name="connsiteY163" fmla="*/ 466725 h 4410075"/>
                  <a:gd name="connsiteX164" fmla="*/ 3096958 w 4373308"/>
                  <a:gd name="connsiteY164" fmla="*/ 409575 h 441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373308" h="4410075">
                    <a:moveTo>
                      <a:pt x="3096958" y="409575"/>
                    </a:moveTo>
                    <a:cubicBezTo>
                      <a:pt x="3101721" y="365125"/>
                      <a:pt x="3101120" y="269741"/>
                      <a:pt x="3106483" y="200025"/>
                    </a:cubicBezTo>
                    <a:cubicBezTo>
                      <a:pt x="3107487" y="186973"/>
                      <a:pt x="3113856" y="174838"/>
                      <a:pt x="3116008" y="161925"/>
                    </a:cubicBezTo>
                    <a:cubicBezTo>
                      <a:pt x="3143301" y="-1834"/>
                      <a:pt x="3119333" y="75749"/>
                      <a:pt x="3144583" y="0"/>
                    </a:cubicBezTo>
                    <a:cubicBezTo>
                      <a:pt x="3157283" y="9525"/>
                      <a:pt x="3174160" y="15182"/>
                      <a:pt x="3182683" y="28575"/>
                    </a:cubicBezTo>
                    <a:cubicBezTo>
                      <a:pt x="3209418" y="70587"/>
                      <a:pt x="3218449" y="144760"/>
                      <a:pt x="3230308" y="190500"/>
                    </a:cubicBezTo>
                    <a:cubicBezTo>
                      <a:pt x="3245194" y="247916"/>
                      <a:pt x="3261940" y="304833"/>
                      <a:pt x="3277933" y="361950"/>
                    </a:cubicBezTo>
                    <a:cubicBezTo>
                      <a:pt x="3299582" y="439268"/>
                      <a:pt x="3278021" y="415984"/>
                      <a:pt x="3325558" y="447675"/>
                    </a:cubicBezTo>
                    <a:cubicBezTo>
                      <a:pt x="3459756" y="440612"/>
                      <a:pt x="3536914" y="451535"/>
                      <a:pt x="3658933" y="390525"/>
                    </a:cubicBezTo>
                    <a:cubicBezTo>
                      <a:pt x="3837760" y="301112"/>
                      <a:pt x="3734733" y="284899"/>
                      <a:pt x="3925633" y="247650"/>
                    </a:cubicBezTo>
                    <a:cubicBezTo>
                      <a:pt x="4010289" y="231132"/>
                      <a:pt x="4097083" y="228600"/>
                      <a:pt x="4182808" y="219075"/>
                    </a:cubicBezTo>
                    <a:cubicBezTo>
                      <a:pt x="4227258" y="222250"/>
                      <a:pt x="4278368" y="204982"/>
                      <a:pt x="4316158" y="228600"/>
                    </a:cubicBezTo>
                    <a:cubicBezTo>
                      <a:pt x="4340981" y="244114"/>
                      <a:pt x="4330121" y="285498"/>
                      <a:pt x="4335208" y="314325"/>
                    </a:cubicBezTo>
                    <a:cubicBezTo>
                      <a:pt x="4338246" y="331541"/>
                      <a:pt x="4347226" y="424236"/>
                      <a:pt x="4354258" y="447675"/>
                    </a:cubicBezTo>
                    <a:cubicBezTo>
                      <a:pt x="4358338" y="461275"/>
                      <a:pt x="4366958" y="473075"/>
                      <a:pt x="4373308" y="485775"/>
                    </a:cubicBezTo>
                    <a:cubicBezTo>
                      <a:pt x="4354258" y="527050"/>
                      <a:pt x="4338445" y="569979"/>
                      <a:pt x="4316158" y="609600"/>
                    </a:cubicBezTo>
                    <a:cubicBezTo>
                      <a:pt x="4309554" y="621340"/>
                      <a:pt x="4295665" y="627399"/>
                      <a:pt x="4287583" y="638175"/>
                    </a:cubicBezTo>
                    <a:cubicBezTo>
                      <a:pt x="4276475" y="652986"/>
                      <a:pt x="4272099" y="672709"/>
                      <a:pt x="4259008" y="685800"/>
                    </a:cubicBezTo>
                    <a:cubicBezTo>
                      <a:pt x="4206726" y="738082"/>
                      <a:pt x="4116991" y="765295"/>
                      <a:pt x="4058983" y="800100"/>
                    </a:cubicBezTo>
                    <a:cubicBezTo>
                      <a:pt x="4037719" y="812858"/>
                      <a:pt x="4022012" y="833312"/>
                      <a:pt x="4001833" y="847725"/>
                    </a:cubicBezTo>
                    <a:cubicBezTo>
                      <a:pt x="3977459" y="865135"/>
                      <a:pt x="3951033" y="879475"/>
                      <a:pt x="3925633" y="895350"/>
                    </a:cubicBezTo>
                    <a:cubicBezTo>
                      <a:pt x="3905578" y="955514"/>
                      <a:pt x="3932340" y="894721"/>
                      <a:pt x="3887533" y="942975"/>
                    </a:cubicBezTo>
                    <a:cubicBezTo>
                      <a:pt x="3853786" y="979318"/>
                      <a:pt x="3828339" y="1023222"/>
                      <a:pt x="3792283" y="1057275"/>
                    </a:cubicBezTo>
                    <a:cubicBezTo>
                      <a:pt x="3770507" y="1077841"/>
                      <a:pt x="3739330" y="1086012"/>
                      <a:pt x="3716083" y="1104900"/>
                    </a:cubicBezTo>
                    <a:cubicBezTo>
                      <a:pt x="3688204" y="1127552"/>
                      <a:pt x="3662141" y="1152906"/>
                      <a:pt x="3639883" y="1181100"/>
                    </a:cubicBezTo>
                    <a:cubicBezTo>
                      <a:pt x="3592258" y="1241425"/>
                      <a:pt x="3560958" y="1319442"/>
                      <a:pt x="3497008" y="1362075"/>
                    </a:cubicBezTo>
                    <a:lnTo>
                      <a:pt x="3439858" y="1400175"/>
                    </a:lnTo>
                    <a:cubicBezTo>
                      <a:pt x="3433508" y="1409700"/>
                      <a:pt x="3427462" y="1419435"/>
                      <a:pt x="3420808" y="1428750"/>
                    </a:cubicBezTo>
                    <a:cubicBezTo>
                      <a:pt x="3411581" y="1441668"/>
                      <a:pt x="3398680" y="1452343"/>
                      <a:pt x="3392233" y="1466850"/>
                    </a:cubicBezTo>
                    <a:cubicBezTo>
                      <a:pt x="3385658" y="1481644"/>
                      <a:pt x="3385883" y="1498600"/>
                      <a:pt x="3382708" y="1514475"/>
                    </a:cubicBezTo>
                    <a:cubicBezTo>
                      <a:pt x="3379533" y="1577975"/>
                      <a:pt x="3378691" y="1641635"/>
                      <a:pt x="3373183" y="1704975"/>
                    </a:cubicBezTo>
                    <a:cubicBezTo>
                      <a:pt x="3372313" y="1714977"/>
                      <a:pt x="3367183" y="1724149"/>
                      <a:pt x="3363658" y="1733550"/>
                    </a:cubicBezTo>
                    <a:cubicBezTo>
                      <a:pt x="3348130" y="1774957"/>
                      <a:pt x="3331908" y="1816100"/>
                      <a:pt x="3316033" y="1857375"/>
                    </a:cubicBezTo>
                    <a:cubicBezTo>
                      <a:pt x="3285839" y="2048603"/>
                      <a:pt x="3288863" y="1998225"/>
                      <a:pt x="3277933" y="2162175"/>
                    </a:cubicBezTo>
                    <a:cubicBezTo>
                      <a:pt x="3274336" y="2216124"/>
                      <a:pt x="3271889" y="2270144"/>
                      <a:pt x="3268408" y="2324100"/>
                    </a:cubicBezTo>
                    <a:cubicBezTo>
                      <a:pt x="3265539" y="2368571"/>
                      <a:pt x="3273410" y="2415321"/>
                      <a:pt x="3258883" y="2457450"/>
                    </a:cubicBezTo>
                    <a:cubicBezTo>
                      <a:pt x="3240778" y="2509956"/>
                      <a:pt x="3197996" y="2550649"/>
                      <a:pt x="3173158" y="2600325"/>
                    </a:cubicBezTo>
                    <a:cubicBezTo>
                      <a:pt x="3063293" y="2820054"/>
                      <a:pt x="3191430" y="2592744"/>
                      <a:pt x="3135058" y="2733675"/>
                    </a:cubicBezTo>
                    <a:cubicBezTo>
                      <a:pt x="3128182" y="2750864"/>
                      <a:pt x="3114762" y="2764741"/>
                      <a:pt x="3106483" y="2781300"/>
                    </a:cubicBezTo>
                    <a:cubicBezTo>
                      <a:pt x="3098837" y="2796593"/>
                      <a:pt x="3094508" y="2813360"/>
                      <a:pt x="3087433" y="2828925"/>
                    </a:cubicBezTo>
                    <a:cubicBezTo>
                      <a:pt x="3078620" y="2848314"/>
                      <a:pt x="3068383" y="2867025"/>
                      <a:pt x="3058858" y="2886075"/>
                    </a:cubicBezTo>
                    <a:cubicBezTo>
                      <a:pt x="3062033" y="3194050"/>
                      <a:pt x="3068383" y="3502009"/>
                      <a:pt x="3068383" y="3810000"/>
                    </a:cubicBezTo>
                    <a:cubicBezTo>
                      <a:pt x="3068383" y="3902130"/>
                      <a:pt x="3114913" y="4013110"/>
                      <a:pt x="3058858" y="4086225"/>
                    </a:cubicBezTo>
                    <a:cubicBezTo>
                      <a:pt x="3016315" y="4141716"/>
                      <a:pt x="2919158" y="4092575"/>
                      <a:pt x="2849308" y="4095750"/>
                    </a:cubicBezTo>
                    <a:cubicBezTo>
                      <a:pt x="2836608" y="4098925"/>
                      <a:pt x="2819905" y="4115059"/>
                      <a:pt x="2811208" y="4105275"/>
                    </a:cubicBezTo>
                    <a:cubicBezTo>
                      <a:pt x="2788490" y="4079717"/>
                      <a:pt x="2773108" y="4010025"/>
                      <a:pt x="2773108" y="4010025"/>
                    </a:cubicBezTo>
                    <a:cubicBezTo>
                      <a:pt x="2769933" y="3946525"/>
                      <a:pt x="2767676" y="3882972"/>
                      <a:pt x="2763583" y="3819525"/>
                    </a:cubicBezTo>
                    <a:cubicBezTo>
                      <a:pt x="2761325" y="3784529"/>
                      <a:pt x="2763094" y="3748635"/>
                      <a:pt x="2754058" y="3714750"/>
                    </a:cubicBezTo>
                    <a:cubicBezTo>
                      <a:pt x="2749968" y="3699411"/>
                      <a:pt x="2733085" y="3690587"/>
                      <a:pt x="2725483" y="3676650"/>
                    </a:cubicBezTo>
                    <a:cubicBezTo>
                      <a:pt x="2713904" y="3655422"/>
                      <a:pt x="2706433" y="3632200"/>
                      <a:pt x="2696908" y="3609975"/>
                    </a:cubicBezTo>
                    <a:cubicBezTo>
                      <a:pt x="2693733" y="3594100"/>
                      <a:pt x="2688994" y="3578459"/>
                      <a:pt x="2687383" y="3562350"/>
                    </a:cubicBezTo>
                    <a:cubicBezTo>
                      <a:pt x="2682634" y="3514856"/>
                      <a:pt x="2685227" y="3466634"/>
                      <a:pt x="2677858" y="3419475"/>
                    </a:cubicBezTo>
                    <a:cubicBezTo>
                      <a:pt x="2669298" y="3364691"/>
                      <a:pt x="2651787" y="3311679"/>
                      <a:pt x="2639758" y="3257550"/>
                    </a:cubicBezTo>
                    <a:cubicBezTo>
                      <a:pt x="2632734" y="3225942"/>
                      <a:pt x="2628948" y="3193613"/>
                      <a:pt x="2620708" y="3162300"/>
                    </a:cubicBezTo>
                    <a:cubicBezTo>
                      <a:pt x="2613042" y="3133171"/>
                      <a:pt x="2592133" y="3076575"/>
                      <a:pt x="2592133" y="3076575"/>
                    </a:cubicBezTo>
                    <a:cubicBezTo>
                      <a:pt x="2585783" y="2994025"/>
                      <a:pt x="2593163" y="2909247"/>
                      <a:pt x="2573083" y="2828925"/>
                    </a:cubicBezTo>
                    <a:cubicBezTo>
                      <a:pt x="2565230" y="2797513"/>
                      <a:pt x="2561165" y="2892591"/>
                      <a:pt x="2554033" y="2924175"/>
                    </a:cubicBezTo>
                    <a:cubicBezTo>
                      <a:pt x="2538937" y="2991031"/>
                      <a:pt x="2522283" y="3057525"/>
                      <a:pt x="2506408" y="3124200"/>
                    </a:cubicBezTo>
                    <a:cubicBezTo>
                      <a:pt x="2484615" y="3603646"/>
                      <a:pt x="2494708" y="3403649"/>
                      <a:pt x="2477833" y="3724275"/>
                    </a:cubicBezTo>
                    <a:cubicBezTo>
                      <a:pt x="2466504" y="4256725"/>
                      <a:pt x="2611977" y="4205778"/>
                      <a:pt x="2268283" y="4114800"/>
                    </a:cubicBezTo>
                    <a:cubicBezTo>
                      <a:pt x="2227334" y="4103960"/>
                      <a:pt x="2185733" y="4095750"/>
                      <a:pt x="2144458" y="4086225"/>
                    </a:cubicBezTo>
                    <a:cubicBezTo>
                      <a:pt x="2147633" y="4044950"/>
                      <a:pt x="2147527" y="4003290"/>
                      <a:pt x="2153983" y="3962400"/>
                    </a:cubicBezTo>
                    <a:cubicBezTo>
                      <a:pt x="2157115" y="3942565"/>
                      <a:pt x="2168896" y="3924900"/>
                      <a:pt x="2173033" y="3905250"/>
                    </a:cubicBezTo>
                    <a:cubicBezTo>
                      <a:pt x="2181636" y="3864385"/>
                      <a:pt x="2187058" y="3822882"/>
                      <a:pt x="2192083" y="3781425"/>
                    </a:cubicBezTo>
                    <a:cubicBezTo>
                      <a:pt x="2206716" y="3660702"/>
                      <a:pt x="2211776" y="3582570"/>
                      <a:pt x="2220658" y="3467100"/>
                    </a:cubicBezTo>
                    <a:cubicBezTo>
                      <a:pt x="2217483" y="3273425"/>
                      <a:pt x="2219797" y="3079582"/>
                      <a:pt x="2211133" y="2886075"/>
                    </a:cubicBezTo>
                    <a:cubicBezTo>
                      <a:pt x="2210235" y="2866015"/>
                      <a:pt x="2211564" y="2833795"/>
                      <a:pt x="2192083" y="2828925"/>
                    </a:cubicBezTo>
                    <a:cubicBezTo>
                      <a:pt x="2159925" y="2820885"/>
                      <a:pt x="2128929" y="2849217"/>
                      <a:pt x="2096833" y="2857500"/>
                    </a:cubicBezTo>
                    <a:cubicBezTo>
                      <a:pt x="2030468" y="2874626"/>
                      <a:pt x="1965195" y="2900566"/>
                      <a:pt x="1896808" y="2905125"/>
                    </a:cubicBezTo>
                    <a:cubicBezTo>
                      <a:pt x="1572911" y="2926718"/>
                      <a:pt x="1706190" y="2916247"/>
                      <a:pt x="1496758" y="2933700"/>
                    </a:cubicBezTo>
                    <a:cubicBezTo>
                      <a:pt x="1487233" y="2981325"/>
                      <a:pt x="1471525" y="3028122"/>
                      <a:pt x="1468183" y="3076575"/>
                    </a:cubicBezTo>
                    <a:cubicBezTo>
                      <a:pt x="1465117" y="3121033"/>
                      <a:pt x="1473548" y="3165556"/>
                      <a:pt x="1477708" y="3209925"/>
                    </a:cubicBezTo>
                    <a:cubicBezTo>
                      <a:pt x="1496343" y="3408696"/>
                      <a:pt x="1489893" y="3352199"/>
                      <a:pt x="1534858" y="3543300"/>
                    </a:cubicBezTo>
                    <a:cubicBezTo>
                      <a:pt x="1541208" y="3600450"/>
                      <a:pt x="1548186" y="3657534"/>
                      <a:pt x="1553908" y="3714750"/>
                    </a:cubicBezTo>
                    <a:cubicBezTo>
                      <a:pt x="1557712" y="3752792"/>
                      <a:pt x="1558267" y="3791169"/>
                      <a:pt x="1563433" y="3829050"/>
                    </a:cubicBezTo>
                    <a:cubicBezTo>
                      <a:pt x="1567808" y="3861132"/>
                      <a:pt x="1577160" y="3892362"/>
                      <a:pt x="1582483" y="3924300"/>
                    </a:cubicBezTo>
                    <a:cubicBezTo>
                      <a:pt x="1586691" y="3949549"/>
                      <a:pt x="1586252" y="3975558"/>
                      <a:pt x="1592008" y="4000500"/>
                    </a:cubicBezTo>
                    <a:cubicBezTo>
                      <a:pt x="1595853" y="4017160"/>
                      <a:pt x="1605215" y="4032057"/>
                      <a:pt x="1611058" y="4048125"/>
                    </a:cubicBezTo>
                    <a:cubicBezTo>
                      <a:pt x="1617920" y="4066996"/>
                      <a:pt x="1622900" y="4086533"/>
                      <a:pt x="1630108" y="4105275"/>
                    </a:cubicBezTo>
                    <a:cubicBezTo>
                      <a:pt x="1724313" y="4350208"/>
                      <a:pt x="1684336" y="4218871"/>
                      <a:pt x="1725358" y="4362450"/>
                    </a:cubicBezTo>
                    <a:cubicBezTo>
                      <a:pt x="1649366" y="4370894"/>
                      <a:pt x="1447973" y="4402673"/>
                      <a:pt x="1372933" y="4371975"/>
                    </a:cubicBezTo>
                    <a:cubicBezTo>
                      <a:pt x="1347825" y="4361704"/>
                      <a:pt x="1353883" y="4321175"/>
                      <a:pt x="1344358" y="4295775"/>
                    </a:cubicBezTo>
                    <a:cubicBezTo>
                      <a:pt x="1334833" y="4206875"/>
                      <a:pt x="1337468" y="4115814"/>
                      <a:pt x="1315783" y="4029075"/>
                    </a:cubicBezTo>
                    <a:cubicBezTo>
                      <a:pt x="1293496" y="3939925"/>
                      <a:pt x="1321375" y="4045851"/>
                      <a:pt x="1268158" y="3886200"/>
                    </a:cubicBezTo>
                    <a:cubicBezTo>
                      <a:pt x="1257676" y="3854753"/>
                      <a:pt x="1249108" y="3822700"/>
                      <a:pt x="1239583" y="3790950"/>
                    </a:cubicBezTo>
                    <a:cubicBezTo>
                      <a:pt x="1225006" y="3688911"/>
                      <a:pt x="1222653" y="3639770"/>
                      <a:pt x="1191958" y="3543300"/>
                    </a:cubicBezTo>
                    <a:cubicBezTo>
                      <a:pt x="1181590" y="3510714"/>
                      <a:pt x="1164155" y="3480659"/>
                      <a:pt x="1153858" y="3448050"/>
                    </a:cubicBezTo>
                    <a:cubicBezTo>
                      <a:pt x="1136042" y="3391633"/>
                      <a:pt x="1132504" y="3343890"/>
                      <a:pt x="1125283" y="3286125"/>
                    </a:cubicBezTo>
                    <a:cubicBezTo>
                      <a:pt x="1118014" y="3496919"/>
                      <a:pt x="1121839" y="3560179"/>
                      <a:pt x="1096708" y="3752850"/>
                    </a:cubicBezTo>
                    <a:cubicBezTo>
                      <a:pt x="1085905" y="3835670"/>
                      <a:pt x="1065544" y="3917267"/>
                      <a:pt x="1058608" y="4000500"/>
                    </a:cubicBezTo>
                    <a:cubicBezTo>
                      <a:pt x="1038925" y="4236694"/>
                      <a:pt x="1065037" y="3989264"/>
                      <a:pt x="1020508" y="4238625"/>
                    </a:cubicBezTo>
                    <a:cubicBezTo>
                      <a:pt x="985240" y="4436125"/>
                      <a:pt x="1019763" y="4326584"/>
                      <a:pt x="991933" y="4410075"/>
                    </a:cubicBezTo>
                    <a:cubicBezTo>
                      <a:pt x="966533" y="4406900"/>
                      <a:pt x="939871" y="4409069"/>
                      <a:pt x="915733" y="4400550"/>
                    </a:cubicBezTo>
                    <a:cubicBezTo>
                      <a:pt x="884908" y="4389671"/>
                      <a:pt x="859630" y="4366749"/>
                      <a:pt x="830008" y="4352925"/>
                    </a:cubicBezTo>
                    <a:cubicBezTo>
                      <a:pt x="811811" y="4344433"/>
                      <a:pt x="791908" y="4340225"/>
                      <a:pt x="772858" y="4333875"/>
                    </a:cubicBezTo>
                    <a:cubicBezTo>
                      <a:pt x="766508" y="4321175"/>
                      <a:pt x="753808" y="4309974"/>
                      <a:pt x="753808" y="4295775"/>
                    </a:cubicBezTo>
                    <a:cubicBezTo>
                      <a:pt x="753808" y="4242839"/>
                      <a:pt x="792907" y="4159928"/>
                      <a:pt x="810958" y="4114800"/>
                    </a:cubicBezTo>
                    <a:cubicBezTo>
                      <a:pt x="865287" y="3832291"/>
                      <a:pt x="820989" y="3942338"/>
                      <a:pt x="906208" y="3771900"/>
                    </a:cubicBezTo>
                    <a:cubicBezTo>
                      <a:pt x="915733" y="3717925"/>
                      <a:pt x="928148" y="3664381"/>
                      <a:pt x="934783" y="3609975"/>
                    </a:cubicBezTo>
                    <a:cubicBezTo>
                      <a:pt x="973139" y="3295452"/>
                      <a:pt x="932169" y="3468033"/>
                      <a:pt x="963358" y="3343275"/>
                    </a:cubicBezTo>
                    <a:cubicBezTo>
                      <a:pt x="969708" y="3273425"/>
                      <a:pt x="982408" y="3203863"/>
                      <a:pt x="982408" y="3133725"/>
                    </a:cubicBezTo>
                    <a:cubicBezTo>
                      <a:pt x="982408" y="3091964"/>
                      <a:pt x="992887" y="2980371"/>
                      <a:pt x="963358" y="3009900"/>
                    </a:cubicBezTo>
                    <a:cubicBezTo>
                      <a:pt x="946415" y="3026843"/>
                      <a:pt x="787948" y="3417871"/>
                      <a:pt x="763333" y="3467100"/>
                    </a:cubicBezTo>
                    <a:cubicBezTo>
                      <a:pt x="726371" y="3541023"/>
                      <a:pt x="685565" y="3641396"/>
                      <a:pt x="610933" y="3686175"/>
                    </a:cubicBezTo>
                    <a:cubicBezTo>
                      <a:pt x="534367" y="3732115"/>
                      <a:pt x="577241" y="3702559"/>
                      <a:pt x="487108" y="3781425"/>
                    </a:cubicBezTo>
                    <a:cubicBezTo>
                      <a:pt x="449811" y="3861347"/>
                      <a:pt x="446782" y="3922947"/>
                      <a:pt x="372808" y="3962400"/>
                    </a:cubicBezTo>
                    <a:cubicBezTo>
                      <a:pt x="342635" y="3978492"/>
                      <a:pt x="309308" y="3987800"/>
                      <a:pt x="277558" y="4000500"/>
                    </a:cubicBezTo>
                    <a:cubicBezTo>
                      <a:pt x="220408" y="3927475"/>
                      <a:pt x="157545" y="3858581"/>
                      <a:pt x="106108" y="3781425"/>
                    </a:cubicBezTo>
                    <a:cubicBezTo>
                      <a:pt x="93286" y="3762193"/>
                      <a:pt x="104334" y="3730106"/>
                      <a:pt x="87058" y="3714750"/>
                    </a:cubicBezTo>
                    <a:cubicBezTo>
                      <a:pt x="70278" y="3699835"/>
                      <a:pt x="42608" y="3708400"/>
                      <a:pt x="20383" y="3705225"/>
                    </a:cubicBezTo>
                    <a:cubicBezTo>
                      <a:pt x="-9945" y="3614240"/>
                      <a:pt x="-8665" y="3631932"/>
                      <a:pt x="39433" y="3457575"/>
                    </a:cubicBezTo>
                    <a:cubicBezTo>
                      <a:pt x="46027" y="3433670"/>
                      <a:pt x="71834" y="3419999"/>
                      <a:pt x="87058" y="3400425"/>
                    </a:cubicBezTo>
                    <a:cubicBezTo>
                      <a:pt x="99997" y="3383789"/>
                      <a:pt x="170620" y="3277551"/>
                      <a:pt x="210883" y="3248025"/>
                    </a:cubicBezTo>
                    <a:cubicBezTo>
                      <a:pt x="244266" y="3223544"/>
                      <a:pt x="281493" y="3204726"/>
                      <a:pt x="315658" y="3181350"/>
                    </a:cubicBezTo>
                    <a:cubicBezTo>
                      <a:pt x="341862" y="3163421"/>
                      <a:pt x="366458" y="3143250"/>
                      <a:pt x="391858" y="3124200"/>
                    </a:cubicBezTo>
                    <a:cubicBezTo>
                      <a:pt x="401383" y="3105150"/>
                      <a:pt x="406283" y="3082969"/>
                      <a:pt x="420433" y="3067050"/>
                    </a:cubicBezTo>
                    <a:cubicBezTo>
                      <a:pt x="432733" y="3053213"/>
                      <a:pt x="452359" y="3048287"/>
                      <a:pt x="468058" y="3038475"/>
                    </a:cubicBezTo>
                    <a:cubicBezTo>
                      <a:pt x="477766" y="3032408"/>
                      <a:pt x="487427" y="3026229"/>
                      <a:pt x="496633" y="3019425"/>
                    </a:cubicBezTo>
                    <a:cubicBezTo>
                      <a:pt x="559391" y="2973039"/>
                      <a:pt x="682612" y="2886146"/>
                      <a:pt x="753808" y="2819400"/>
                    </a:cubicBezTo>
                    <a:cubicBezTo>
                      <a:pt x="783289" y="2791761"/>
                      <a:pt x="813234" y="2764357"/>
                      <a:pt x="839533" y="2733675"/>
                    </a:cubicBezTo>
                    <a:cubicBezTo>
                      <a:pt x="865426" y="2703467"/>
                      <a:pt x="867489" y="2679912"/>
                      <a:pt x="887158" y="2647950"/>
                    </a:cubicBezTo>
                    <a:cubicBezTo>
                      <a:pt x="905157" y="2618702"/>
                      <a:pt x="931405" y="2594052"/>
                      <a:pt x="944308" y="2562225"/>
                    </a:cubicBezTo>
                    <a:cubicBezTo>
                      <a:pt x="979391" y="2475687"/>
                      <a:pt x="1001365" y="2384395"/>
                      <a:pt x="1030033" y="2295525"/>
                    </a:cubicBezTo>
                    <a:cubicBezTo>
                      <a:pt x="1033115" y="2285970"/>
                      <a:pt x="1033286" y="2274790"/>
                      <a:pt x="1039558" y="2266950"/>
                    </a:cubicBezTo>
                    <a:cubicBezTo>
                      <a:pt x="1074968" y="2222687"/>
                      <a:pt x="1125185" y="2152728"/>
                      <a:pt x="1172908" y="2114550"/>
                    </a:cubicBezTo>
                    <a:cubicBezTo>
                      <a:pt x="1215563" y="2080426"/>
                      <a:pt x="1260807" y="2049600"/>
                      <a:pt x="1306258" y="2019300"/>
                    </a:cubicBezTo>
                    <a:cubicBezTo>
                      <a:pt x="1318072" y="2011424"/>
                      <a:pt x="1333397" y="2009276"/>
                      <a:pt x="1344358" y="2000250"/>
                    </a:cubicBezTo>
                    <a:cubicBezTo>
                      <a:pt x="1387718" y="1964541"/>
                      <a:pt x="1428464" y="1925669"/>
                      <a:pt x="1468183" y="1885950"/>
                    </a:cubicBezTo>
                    <a:cubicBezTo>
                      <a:pt x="1479408" y="1874725"/>
                      <a:pt x="1486427" y="1859903"/>
                      <a:pt x="1496758" y="1847850"/>
                    </a:cubicBezTo>
                    <a:cubicBezTo>
                      <a:pt x="1505524" y="1837623"/>
                      <a:pt x="1515808" y="1828800"/>
                      <a:pt x="1525333" y="1819275"/>
                    </a:cubicBezTo>
                    <a:cubicBezTo>
                      <a:pt x="1507858" y="1679479"/>
                      <a:pt x="1488786" y="1652692"/>
                      <a:pt x="1534858" y="1514475"/>
                    </a:cubicBezTo>
                    <a:cubicBezTo>
                      <a:pt x="1538478" y="1503615"/>
                      <a:pt x="1553908" y="1501775"/>
                      <a:pt x="1563433" y="1495425"/>
                    </a:cubicBezTo>
                    <a:cubicBezTo>
                      <a:pt x="1579308" y="1511300"/>
                      <a:pt x="1595888" y="1526500"/>
                      <a:pt x="1611058" y="1543050"/>
                    </a:cubicBezTo>
                    <a:cubicBezTo>
                      <a:pt x="1645765" y="1580913"/>
                      <a:pt x="1655542" y="1608155"/>
                      <a:pt x="1696783" y="1628775"/>
                    </a:cubicBezTo>
                    <a:cubicBezTo>
                      <a:pt x="1705763" y="1633265"/>
                      <a:pt x="1715833" y="1635125"/>
                      <a:pt x="1725358" y="1638300"/>
                    </a:cubicBezTo>
                    <a:cubicBezTo>
                      <a:pt x="1734883" y="1584325"/>
                      <a:pt x="1745599" y="1530547"/>
                      <a:pt x="1753933" y="1476375"/>
                    </a:cubicBezTo>
                    <a:cubicBezTo>
                      <a:pt x="1758305" y="1447958"/>
                      <a:pt x="1734747" y="1392161"/>
                      <a:pt x="1763458" y="1390650"/>
                    </a:cubicBezTo>
                    <a:cubicBezTo>
                      <a:pt x="1825912" y="1387363"/>
                      <a:pt x="1874571" y="1450395"/>
                      <a:pt x="1934908" y="1466850"/>
                    </a:cubicBezTo>
                    <a:lnTo>
                      <a:pt x="2039683" y="1495425"/>
                    </a:lnTo>
                    <a:cubicBezTo>
                      <a:pt x="2229816" y="1626142"/>
                      <a:pt x="2157887" y="1548906"/>
                      <a:pt x="2268283" y="1714500"/>
                    </a:cubicBezTo>
                    <a:cubicBezTo>
                      <a:pt x="2271458" y="1689100"/>
                      <a:pt x="2275682" y="1663809"/>
                      <a:pt x="2277808" y="1638300"/>
                    </a:cubicBezTo>
                    <a:cubicBezTo>
                      <a:pt x="2282035" y="1587577"/>
                      <a:pt x="2256794" y="1526619"/>
                      <a:pt x="2287333" y="1485900"/>
                    </a:cubicBezTo>
                    <a:cubicBezTo>
                      <a:pt x="2304372" y="1463182"/>
                      <a:pt x="2339348" y="1509117"/>
                      <a:pt x="2363533" y="1524000"/>
                    </a:cubicBezTo>
                    <a:cubicBezTo>
                      <a:pt x="2516186" y="1617940"/>
                      <a:pt x="2327364" y="1520203"/>
                      <a:pt x="2449258" y="1581150"/>
                    </a:cubicBezTo>
                    <a:cubicBezTo>
                      <a:pt x="2465133" y="1565275"/>
                      <a:pt x="2477074" y="1544090"/>
                      <a:pt x="2496883" y="1533525"/>
                    </a:cubicBezTo>
                    <a:cubicBezTo>
                      <a:pt x="2583030" y="1487580"/>
                      <a:pt x="2637996" y="1508008"/>
                      <a:pt x="2735008" y="1514475"/>
                    </a:cubicBezTo>
                    <a:cubicBezTo>
                      <a:pt x="2778275" y="1525292"/>
                      <a:pt x="2780213" y="1531157"/>
                      <a:pt x="2830258" y="1514475"/>
                    </a:cubicBezTo>
                    <a:cubicBezTo>
                      <a:pt x="2841118" y="1510855"/>
                      <a:pt x="2849308" y="1501775"/>
                      <a:pt x="2858833" y="1495425"/>
                    </a:cubicBezTo>
                    <a:cubicBezTo>
                      <a:pt x="2871765" y="1417833"/>
                      <a:pt x="2879243" y="1419806"/>
                      <a:pt x="2839783" y="1323975"/>
                    </a:cubicBezTo>
                    <a:cubicBezTo>
                      <a:pt x="2832042" y="1305176"/>
                      <a:pt x="2814383" y="1292225"/>
                      <a:pt x="2801683" y="1276350"/>
                    </a:cubicBezTo>
                    <a:cubicBezTo>
                      <a:pt x="2839783" y="1270000"/>
                      <a:pt x="2933257" y="1291848"/>
                      <a:pt x="2915983" y="1257300"/>
                    </a:cubicBezTo>
                    <a:cubicBezTo>
                      <a:pt x="2843060" y="1111455"/>
                      <a:pt x="2772765" y="1092086"/>
                      <a:pt x="2668333" y="1057275"/>
                    </a:cubicBezTo>
                    <a:cubicBezTo>
                      <a:pt x="2681033" y="1047750"/>
                      <a:pt x="2691693" y="1034596"/>
                      <a:pt x="2706433" y="1028700"/>
                    </a:cubicBezTo>
                    <a:cubicBezTo>
                      <a:pt x="2755849" y="1008934"/>
                      <a:pt x="2858833" y="981075"/>
                      <a:pt x="2858833" y="981075"/>
                    </a:cubicBezTo>
                    <a:cubicBezTo>
                      <a:pt x="2846133" y="958850"/>
                      <a:pt x="2835412" y="935370"/>
                      <a:pt x="2820733" y="914400"/>
                    </a:cubicBezTo>
                    <a:cubicBezTo>
                      <a:pt x="2813008" y="903365"/>
                      <a:pt x="2783534" y="896173"/>
                      <a:pt x="2792158" y="885825"/>
                    </a:cubicBezTo>
                    <a:cubicBezTo>
                      <a:pt x="2809524" y="864985"/>
                      <a:pt x="2842958" y="866775"/>
                      <a:pt x="2868358" y="857250"/>
                    </a:cubicBezTo>
                    <a:cubicBezTo>
                      <a:pt x="2852483" y="828675"/>
                      <a:pt x="2839340" y="798401"/>
                      <a:pt x="2820733" y="771525"/>
                    </a:cubicBezTo>
                    <a:cubicBezTo>
                      <a:pt x="2810510" y="756758"/>
                      <a:pt x="2772069" y="747950"/>
                      <a:pt x="2782633" y="733425"/>
                    </a:cubicBezTo>
                    <a:cubicBezTo>
                      <a:pt x="2794687" y="716851"/>
                      <a:pt x="2894344" y="668045"/>
                      <a:pt x="2935033" y="647700"/>
                    </a:cubicBezTo>
                    <a:cubicBezTo>
                      <a:pt x="2925508" y="644525"/>
                      <a:pt x="2907567" y="648154"/>
                      <a:pt x="2906458" y="638175"/>
                    </a:cubicBezTo>
                    <a:cubicBezTo>
                      <a:pt x="2906021" y="634242"/>
                      <a:pt x="2920719" y="547306"/>
                      <a:pt x="2944558" y="533400"/>
                    </a:cubicBezTo>
                    <a:cubicBezTo>
                      <a:pt x="2974096" y="516170"/>
                      <a:pt x="3009222" y="510593"/>
                      <a:pt x="3039808" y="495300"/>
                    </a:cubicBezTo>
                    <a:cubicBezTo>
                      <a:pt x="3054007" y="488200"/>
                      <a:pt x="3066683" y="477950"/>
                      <a:pt x="3077908" y="466725"/>
                    </a:cubicBezTo>
                    <a:cubicBezTo>
                      <a:pt x="3086003" y="458630"/>
                      <a:pt x="3092195" y="454025"/>
                      <a:pt x="3096958" y="409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88DAC525-E18D-0276-DD44-446E845D9928}"/>
                  </a:ext>
                </a:extLst>
              </p:cNvPr>
              <p:cNvSpPr/>
              <p:nvPr/>
            </p:nvSpPr>
            <p:spPr>
              <a:xfrm>
                <a:off x="-344078" y="2386894"/>
                <a:ext cx="266700" cy="24596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07EC275-57CC-8E2C-BD72-1FD98F64052C}"/>
                  </a:ext>
                </a:extLst>
              </p:cNvPr>
              <p:cNvSpPr/>
              <p:nvPr/>
            </p:nvSpPr>
            <p:spPr>
              <a:xfrm>
                <a:off x="-2427006" y="395411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171A37DE-AEEA-7AE9-1BF4-D9DA11CE1B44}"/>
                  </a:ext>
                </a:extLst>
              </p:cNvPr>
              <p:cNvSpPr/>
              <p:nvPr/>
            </p:nvSpPr>
            <p:spPr>
              <a:xfrm>
                <a:off x="-2179356" y="38588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DF1EBA6B-1E84-0943-E280-CDA823BA7066}"/>
                  </a:ext>
                </a:extLst>
              </p:cNvPr>
              <p:cNvSpPr/>
              <p:nvPr/>
            </p:nvSpPr>
            <p:spPr>
              <a:xfrm>
                <a:off x="-1931706" y="375408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C1A5D60D-E4B4-225E-B935-5931E634BDA6}"/>
                  </a:ext>
                </a:extLst>
              </p:cNvPr>
              <p:cNvSpPr/>
              <p:nvPr/>
            </p:nvSpPr>
            <p:spPr>
              <a:xfrm>
                <a:off x="-1684056" y="3706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7EF38A9B-57CD-47D8-E0E0-3D36BF42F242}"/>
                  </a:ext>
                </a:extLst>
              </p:cNvPr>
              <p:cNvSpPr/>
              <p:nvPr/>
            </p:nvSpPr>
            <p:spPr>
              <a:xfrm>
                <a:off x="-1388781" y="36207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84DDF1C0-0135-D59F-5821-F33ACCFF8ADF}"/>
                  </a:ext>
                </a:extLst>
              </p:cNvPr>
              <p:cNvSpPr/>
              <p:nvPr/>
            </p:nvSpPr>
            <p:spPr>
              <a:xfrm>
                <a:off x="-1103031" y="34302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C1812913-63C4-1029-A63F-41BA8A4001B6}"/>
                  </a:ext>
                </a:extLst>
              </p:cNvPr>
              <p:cNvSpPr/>
              <p:nvPr/>
            </p:nvSpPr>
            <p:spPr>
              <a:xfrm>
                <a:off x="-817281" y="3325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矢印: 右 35">
              <a:extLst>
                <a:ext uri="{FF2B5EF4-FFF2-40B4-BE49-F238E27FC236}">
                  <a16:creationId xmlns:a16="http://schemas.microsoft.com/office/drawing/2014/main" id="{07F849FC-AE4E-BE12-831F-F6611CF0E5E4}"/>
                </a:ext>
              </a:extLst>
            </p:cNvPr>
            <p:cNvSpPr/>
            <p:nvPr/>
          </p:nvSpPr>
          <p:spPr>
            <a:xfrm>
              <a:off x="2699807" y="532646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19F1F97F-A0F6-C1E3-ADEB-96375ADC7FD7}"/>
                </a:ext>
              </a:extLst>
            </p:cNvPr>
            <p:cNvGrpSpPr/>
            <p:nvPr/>
          </p:nvGrpSpPr>
          <p:grpSpPr>
            <a:xfrm>
              <a:off x="6307446" y="5033603"/>
              <a:ext cx="1409699" cy="889363"/>
              <a:chOff x="-2952750" y="571500"/>
              <a:chExt cx="3810415" cy="2924175"/>
            </a:xfrm>
          </p:grpSpPr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CA0DAC8F-E7F4-1F36-7411-11BECDBA4A42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5DF3C440-F0D1-C067-42CB-0D13098FC90C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F077D905-69C3-000F-7FD0-2D5EE13CAE28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4F9A516F-7D3A-29FB-D4DE-91E9BA240DAB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6E69E3E4-1AD7-13D0-83AE-5F5C5DAD4DD7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24F23677-E953-5311-0A17-6391A5F70789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7A482EC2-50D6-091D-BD19-5CF351796048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0212FB61-D349-7163-542D-96E4F47E40D5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278DE9E0-7209-B860-7FD0-E23134CC3D37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楕円 46">
                <a:extLst>
                  <a:ext uri="{FF2B5EF4-FFF2-40B4-BE49-F238E27FC236}">
                    <a16:creationId xmlns:a16="http://schemas.microsoft.com/office/drawing/2014/main" id="{BB6AD42D-71FE-D25B-1020-7E73DAA3C9F4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8" name="矢印: 右 47">
              <a:extLst>
                <a:ext uri="{FF2B5EF4-FFF2-40B4-BE49-F238E27FC236}">
                  <a16:creationId xmlns:a16="http://schemas.microsoft.com/office/drawing/2014/main" id="{EA2707F7-A8F0-6DE7-6616-82F3A4BB1AF6}"/>
                </a:ext>
              </a:extLst>
            </p:cNvPr>
            <p:cNvSpPr/>
            <p:nvPr/>
          </p:nvSpPr>
          <p:spPr>
            <a:xfrm>
              <a:off x="5108981" y="534547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矢印: 上 49">
            <a:extLst>
              <a:ext uri="{FF2B5EF4-FFF2-40B4-BE49-F238E27FC236}">
                <a16:creationId xmlns:a16="http://schemas.microsoft.com/office/drawing/2014/main" id="{81628FBB-F3D3-EFEF-7D95-88B289563E0D}"/>
              </a:ext>
            </a:extLst>
          </p:cNvPr>
          <p:cNvSpPr/>
          <p:nvPr/>
        </p:nvSpPr>
        <p:spPr>
          <a:xfrm>
            <a:off x="2348298" y="5628542"/>
            <a:ext cx="348786" cy="417871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上 50">
            <a:extLst>
              <a:ext uri="{FF2B5EF4-FFF2-40B4-BE49-F238E27FC236}">
                <a16:creationId xmlns:a16="http://schemas.microsoft.com/office/drawing/2014/main" id="{17445BB3-9CCA-B2B8-C377-4E9E3199A85F}"/>
              </a:ext>
            </a:extLst>
          </p:cNvPr>
          <p:cNvSpPr/>
          <p:nvPr/>
        </p:nvSpPr>
        <p:spPr>
          <a:xfrm>
            <a:off x="6742270" y="5665715"/>
            <a:ext cx="348786" cy="417871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2B9A286-1A43-09F4-8B3A-6490FB529FE0}"/>
              </a:ext>
            </a:extLst>
          </p:cNvPr>
          <p:cNvSpPr txBox="1"/>
          <p:nvPr/>
        </p:nvSpPr>
        <p:spPr>
          <a:xfrm>
            <a:off x="915600" y="57618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動いている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00448DF-CE81-6F1F-E34C-2DADEBF90577}"/>
              </a:ext>
            </a:extLst>
          </p:cNvPr>
          <p:cNvSpPr txBox="1"/>
          <p:nvPr/>
        </p:nvSpPr>
        <p:spPr>
          <a:xfrm>
            <a:off x="7280312" y="57688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動いている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3967E47-4426-82C1-1B2E-64399CFC0CA6}"/>
              </a:ext>
            </a:extLst>
          </p:cNvPr>
          <p:cNvSpPr txBox="1"/>
          <p:nvPr/>
        </p:nvSpPr>
        <p:spPr>
          <a:xfrm>
            <a:off x="3315400" y="574980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動いていない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CC3676-3A95-BA19-57C0-70B6F1C99D62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p:sp>
        <p:nvSpPr>
          <p:cNvPr id="55" name="矢印: 上 54">
            <a:extLst>
              <a:ext uri="{FF2B5EF4-FFF2-40B4-BE49-F238E27FC236}">
                <a16:creationId xmlns:a16="http://schemas.microsoft.com/office/drawing/2014/main" id="{9EE2FD70-2373-BF6A-A63F-2BA114807302}"/>
              </a:ext>
            </a:extLst>
          </p:cNvPr>
          <p:cNvSpPr/>
          <p:nvPr/>
        </p:nvSpPr>
        <p:spPr>
          <a:xfrm>
            <a:off x="4865845" y="5618090"/>
            <a:ext cx="348786" cy="417871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97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43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問１：一時性は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At-issue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的意味なのか？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AF3A15-1410-CE36-1F05-AD2C8D5CE53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ノ節の意味　＋　</a:t>
            </a:r>
            <a:r>
              <a:rPr kumimoji="1" lang="ja-JP" altLang="en-US" sz="2400" b="1" u="sng" dirty="0"/>
              <a:t>一時性</a:t>
            </a:r>
            <a:endParaRPr lang="en-US" altLang="ja-JP" sz="24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36932F-654B-814E-5F27-73E65719DA09}"/>
              </a:ext>
            </a:extLst>
          </p:cNvPr>
          <p:cNvSpPr txBox="1"/>
          <p:nvPr/>
        </p:nvSpPr>
        <p:spPr>
          <a:xfrm>
            <a:off x="330844" y="4529764"/>
            <a:ext cx="840289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/>
              <a:t>（観察１）一時性は否定対象ではない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en-US" altLang="ja-JP" dirty="0"/>
              <a:t>(19) </a:t>
            </a:r>
            <a:r>
              <a:rPr lang="ja-JP" altLang="en-US" dirty="0"/>
              <a:t>ライオンは</a:t>
            </a:r>
            <a:r>
              <a:rPr lang="en-US" altLang="ja-JP" dirty="0"/>
              <a:t>[</a:t>
            </a:r>
            <a:r>
              <a:rPr lang="ja-JP" altLang="en-US" dirty="0"/>
              <a:t>（*永遠に）獲物が動かなくなるところ</a:t>
            </a:r>
            <a:r>
              <a:rPr lang="en-US" altLang="ja-JP" dirty="0"/>
              <a:t>]</a:t>
            </a:r>
            <a:r>
              <a:rPr lang="ja-JP" altLang="en-US" dirty="0"/>
              <a:t>を（は）狙わ</a:t>
            </a:r>
            <a:r>
              <a:rPr lang="ja-JP" altLang="en-US" b="1" dirty="0"/>
              <a:t>ない</a:t>
            </a:r>
            <a:r>
              <a:rPr lang="ja-JP" altLang="en-US" dirty="0"/>
              <a:t>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</p:spTree>
    <p:extLst>
      <p:ext uri="{BB962C8B-B14F-4D97-AF65-F5344CB8AC3E}">
        <p14:creationId xmlns:p14="http://schemas.microsoft.com/office/powerpoint/2010/main" val="890117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44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問１：一時性は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At-issue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的意味なのか？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AF3A15-1410-CE36-1F05-AD2C8D5CE53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ノ節の意味　＋　</a:t>
            </a:r>
            <a:r>
              <a:rPr kumimoji="1" lang="ja-JP" altLang="en-US" sz="2400" b="1" u="sng" dirty="0"/>
              <a:t>一時性</a:t>
            </a:r>
            <a:endParaRPr lang="en-US" altLang="ja-JP" sz="24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36932F-654B-814E-5F27-73E65719DA09}"/>
              </a:ext>
            </a:extLst>
          </p:cNvPr>
          <p:cNvSpPr txBox="1"/>
          <p:nvPr/>
        </p:nvSpPr>
        <p:spPr>
          <a:xfrm>
            <a:off x="330844" y="4529764"/>
            <a:ext cx="840289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/>
              <a:t>（観察１）一時性は否定対象ではない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en-US" altLang="ja-JP" dirty="0"/>
              <a:t>(19) </a:t>
            </a:r>
            <a:r>
              <a:rPr lang="ja-JP" altLang="en-US" dirty="0"/>
              <a:t>ライオンは</a:t>
            </a:r>
            <a:r>
              <a:rPr lang="en-US" altLang="ja-JP" dirty="0"/>
              <a:t>[</a:t>
            </a:r>
            <a:r>
              <a:rPr lang="ja-JP" altLang="en-US" dirty="0"/>
              <a:t>（*永遠に）獲物が動かなくなるところ</a:t>
            </a:r>
            <a:r>
              <a:rPr lang="en-US" altLang="ja-JP" dirty="0"/>
              <a:t>]</a:t>
            </a:r>
            <a:r>
              <a:rPr lang="ja-JP" altLang="en-US" dirty="0"/>
              <a:t>を（は）狙わ</a:t>
            </a:r>
            <a:r>
              <a:rPr lang="ja-JP" altLang="en-US" b="1" dirty="0"/>
              <a:t>ない</a:t>
            </a:r>
            <a:r>
              <a:rPr lang="ja-JP" altLang="en-US" dirty="0"/>
              <a:t>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536F31-8AED-A905-3F67-1660CDC1574F}"/>
              </a:ext>
            </a:extLst>
          </p:cNvPr>
          <p:cNvSpPr txBox="1"/>
          <p:nvPr/>
        </p:nvSpPr>
        <p:spPr>
          <a:xfrm>
            <a:off x="328702" y="5598928"/>
            <a:ext cx="7913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(20) </a:t>
            </a:r>
            <a:r>
              <a:rPr lang="ja-JP" altLang="en-US" dirty="0"/>
              <a:t>「ライオンは獲物が動かなくなる瞬間を狙っており」、かつ、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「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獲物が動か なくなる前後に獲物が動く状態が存在する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ja-JP" altLang="en-US" b="1" dirty="0">
                <a:solidFill>
                  <a:srgbClr val="00B0F0"/>
                </a:solidFill>
              </a:rPr>
              <a:t>わけではない</a:t>
            </a:r>
            <a:r>
              <a:rPr lang="ja-JP" altLang="en-US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999600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45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問１：一時性は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At-issue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的意味なのか？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AF3A15-1410-CE36-1F05-AD2C8D5CE53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ノ節の意味　＋　</a:t>
            </a:r>
            <a:r>
              <a:rPr kumimoji="1" lang="ja-JP" altLang="en-US" sz="2400" b="1" u="sng" dirty="0"/>
              <a:t>一時性</a:t>
            </a:r>
            <a:endParaRPr lang="en-US" altLang="ja-JP" sz="24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36932F-654B-814E-5F27-73E65719DA09}"/>
              </a:ext>
            </a:extLst>
          </p:cNvPr>
          <p:cNvSpPr txBox="1"/>
          <p:nvPr/>
        </p:nvSpPr>
        <p:spPr>
          <a:xfrm>
            <a:off x="330844" y="4529764"/>
            <a:ext cx="840289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/>
              <a:t>（観察１）一時性は否定対象ではない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en-US" altLang="ja-JP" dirty="0"/>
              <a:t>(19) </a:t>
            </a:r>
            <a:r>
              <a:rPr lang="ja-JP" altLang="en-US" dirty="0"/>
              <a:t>ライオンは</a:t>
            </a:r>
            <a:r>
              <a:rPr lang="en-US" altLang="ja-JP" dirty="0"/>
              <a:t>[</a:t>
            </a:r>
            <a:r>
              <a:rPr lang="ja-JP" altLang="en-US" dirty="0"/>
              <a:t>（*永遠に）獲物が動かなくなるところ</a:t>
            </a:r>
            <a:r>
              <a:rPr lang="en-US" altLang="ja-JP" dirty="0"/>
              <a:t>]</a:t>
            </a:r>
            <a:r>
              <a:rPr lang="ja-JP" altLang="en-US" dirty="0"/>
              <a:t>を（は）狙わ</a:t>
            </a:r>
            <a:r>
              <a:rPr lang="ja-JP" altLang="en-US" b="1" dirty="0"/>
              <a:t>ない</a:t>
            </a:r>
            <a:r>
              <a:rPr lang="ja-JP" altLang="en-US" dirty="0"/>
              <a:t>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536F31-8AED-A905-3F67-1660CDC1574F}"/>
              </a:ext>
            </a:extLst>
          </p:cNvPr>
          <p:cNvSpPr txBox="1"/>
          <p:nvPr/>
        </p:nvSpPr>
        <p:spPr>
          <a:xfrm>
            <a:off x="328702" y="5598928"/>
            <a:ext cx="7913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(20) </a:t>
            </a:r>
            <a:r>
              <a:rPr lang="ja-JP" altLang="en-US" dirty="0"/>
              <a:t>「ライオンは獲物が動かなくなる瞬間を狙っており」、かつ、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「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獲物が動か なくなる前後に獲物が動く状態が存在する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ja-JP" altLang="en-US" b="1" dirty="0">
                <a:solidFill>
                  <a:srgbClr val="00B0F0"/>
                </a:solidFill>
              </a:rPr>
              <a:t>わけではない</a:t>
            </a:r>
            <a:r>
              <a:rPr lang="ja-JP" altLang="en-US" dirty="0"/>
              <a:t>」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D86EAB4-9988-62E0-E537-B757D6F4F924}"/>
              </a:ext>
            </a:extLst>
          </p:cNvPr>
          <p:cNvGrpSpPr/>
          <p:nvPr/>
        </p:nvGrpSpPr>
        <p:grpSpPr>
          <a:xfrm>
            <a:off x="4668198" y="3482640"/>
            <a:ext cx="1253067" cy="865917"/>
            <a:chOff x="1807633" y="-698500"/>
            <a:chExt cx="1253067" cy="865917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FFEBA6E-19BF-28FA-1EAD-8E81F1A5156F}"/>
                </a:ext>
              </a:extLst>
            </p:cNvPr>
            <p:cNvCxnSpPr/>
            <p:nvPr/>
          </p:nvCxnSpPr>
          <p:spPr>
            <a:xfrm>
              <a:off x="1807633" y="-683483"/>
              <a:ext cx="1231900" cy="8509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639E2C84-A65B-8264-B3BA-80BF70540D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8800" y="-698500"/>
              <a:ext cx="1231900" cy="8509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33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46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問１：一時性は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At-issue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的意味なのか？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AF3A15-1410-CE36-1F05-AD2C8D5CE53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ノ節の意味　＋　</a:t>
            </a:r>
            <a:r>
              <a:rPr kumimoji="1" lang="ja-JP" altLang="en-US" sz="2400" b="1" u="sng" dirty="0"/>
              <a:t>一時性</a:t>
            </a:r>
            <a:endParaRPr lang="en-US" altLang="ja-JP" sz="24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36932F-654B-814E-5F27-73E65719DA09}"/>
              </a:ext>
            </a:extLst>
          </p:cNvPr>
          <p:cNvSpPr txBox="1"/>
          <p:nvPr/>
        </p:nvSpPr>
        <p:spPr>
          <a:xfrm>
            <a:off x="330844" y="4529764"/>
            <a:ext cx="8402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/>
              <a:t>（観察２）一時性はキャンセルできる</a:t>
            </a:r>
            <a:endParaRPr lang="en-US" altLang="ja-JP" sz="2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536F31-8AED-A905-3F67-1660CDC1574F}"/>
              </a:ext>
            </a:extLst>
          </p:cNvPr>
          <p:cNvSpPr txBox="1"/>
          <p:nvPr/>
        </p:nvSpPr>
        <p:spPr>
          <a:xfrm>
            <a:off x="328702" y="5192529"/>
            <a:ext cx="7913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41338" algn="l"/>
              </a:tabLst>
            </a:pPr>
            <a:r>
              <a:rPr lang="en-US" altLang="ja-JP" dirty="0"/>
              <a:t>(22) [⽥</a:t>
            </a:r>
            <a:r>
              <a:rPr lang="ja-JP" altLang="en-US" dirty="0"/>
              <a:t>中さんが</a:t>
            </a:r>
            <a:r>
              <a:rPr lang="en-US" altLang="ja-JP" dirty="0"/>
              <a:t>[</a:t>
            </a:r>
            <a:r>
              <a:rPr lang="ja-JP" altLang="en-US" dirty="0"/>
              <a:t>シマウマが動かなくなるところ</a:t>
            </a:r>
            <a:r>
              <a:rPr lang="en-US" altLang="ja-JP" dirty="0"/>
              <a:t>]</a:t>
            </a:r>
            <a:r>
              <a:rPr lang="ja-JP" altLang="en-US" dirty="0"/>
              <a:t>を⾒たと</a:t>
            </a:r>
            <a:r>
              <a:rPr lang="en-US" altLang="ja-JP" dirty="0"/>
              <a:t>] ⼭⽥</a:t>
            </a:r>
            <a:r>
              <a:rPr lang="ja-JP" altLang="en-US" dirty="0"/>
              <a:t>さんは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報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告していた</a:t>
            </a:r>
            <a:r>
              <a:rPr lang="ja-JP" altLang="en-US" dirty="0"/>
              <a:t>が、その獲物は⼀度として動かなくなることはなかった。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1146DFD-608D-DCEE-88DD-02D667EE3DEC}"/>
              </a:ext>
            </a:extLst>
          </p:cNvPr>
          <p:cNvGrpSpPr/>
          <p:nvPr/>
        </p:nvGrpSpPr>
        <p:grpSpPr>
          <a:xfrm>
            <a:off x="4668198" y="3482640"/>
            <a:ext cx="1253067" cy="865917"/>
            <a:chOff x="1807633" y="-698500"/>
            <a:chExt cx="1253067" cy="865917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A91909F-6E6F-CD57-BD65-15CF6477503C}"/>
                </a:ext>
              </a:extLst>
            </p:cNvPr>
            <p:cNvCxnSpPr/>
            <p:nvPr/>
          </p:nvCxnSpPr>
          <p:spPr>
            <a:xfrm>
              <a:off x="1807633" y="-683483"/>
              <a:ext cx="1231900" cy="8509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F71D2F9E-E3ED-4BE5-71E4-9E87756DE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8800" y="-698500"/>
              <a:ext cx="1231900" cy="8509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6419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47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問１：一時性は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At-issue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的意味なのか？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AF3A15-1410-CE36-1F05-AD2C8D5CE53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ノ節の意味　＋　</a:t>
            </a:r>
            <a:r>
              <a:rPr kumimoji="1" lang="ja-JP" altLang="en-US" sz="2400" b="1" u="sng" dirty="0"/>
              <a:t>一時性</a:t>
            </a:r>
            <a:endParaRPr lang="en-US" altLang="ja-JP" sz="24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36932F-654B-814E-5F27-73E65719DA09}"/>
              </a:ext>
            </a:extLst>
          </p:cNvPr>
          <p:cNvSpPr txBox="1"/>
          <p:nvPr/>
        </p:nvSpPr>
        <p:spPr>
          <a:xfrm>
            <a:off x="330844" y="4529764"/>
            <a:ext cx="8402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/>
              <a:t>（観察２）一時性はキャンセルできる</a:t>
            </a:r>
            <a:endParaRPr lang="en-US" altLang="ja-JP" sz="2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E3190E-9DF2-5A5B-F187-EC07C0C4AA3B}"/>
              </a:ext>
            </a:extLst>
          </p:cNvPr>
          <p:cNvSpPr txBox="1"/>
          <p:nvPr/>
        </p:nvSpPr>
        <p:spPr>
          <a:xfrm>
            <a:off x="328702" y="5192529"/>
            <a:ext cx="7913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41338" algn="l"/>
              </a:tabLst>
            </a:pPr>
            <a:r>
              <a:rPr lang="en-US" altLang="ja-JP" dirty="0"/>
              <a:t>(22) [⽥</a:t>
            </a:r>
            <a:r>
              <a:rPr lang="ja-JP" altLang="en-US" dirty="0"/>
              <a:t>中さんが</a:t>
            </a:r>
            <a:r>
              <a:rPr lang="en-US" altLang="ja-JP" dirty="0"/>
              <a:t>[</a:t>
            </a:r>
            <a:r>
              <a:rPr lang="ja-JP" altLang="en-US" dirty="0"/>
              <a:t>シマウマが動かなくなるところ</a:t>
            </a:r>
            <a:r>
              <a:rPr lang="en-US" altLang="ja-JP" dirty="0"/>
              <a:t>]</a:t>
            </a:r>
            <a:r>
              <a:rPr lang="ja-JP" altLang="en-US" dirty="0"/>
              <a:t>を⾒たと</a:t>
            </a:r>
            <a:r>
              <a:rPr lang="en-US" altLang="ja-JP" dirty="0"/>
              <a:t>] ⼭⽥</a:t>
            </a:r>
            <a:r>
              <a:rPr lang="ja-JP" altLang="en-US" dirty="0"/>
              <a:t>さんは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報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告していた</a:t>
            </a:r>
            <a:r>
              <a:rPr lang="ja-JP" altLang="en-US" dirty="0"/>
              <a:t>が、その獲物は⼀度として動かなくなることはなかった。</a:t>
            </a:r>
          </a:p>
        </p:txBody>
      </p:sp>
    </p:spTree>
    <p:extLst>
      <p:ext uri="{BB962C8B-B14F-4D97-AF65-F5344CB8AC3E}">
        <p14:creationId xmlns:p14="http://schemas.microsoft.com/office/powerpoint/2010/main" val="3969740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3.1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前提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48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問１：一時性は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At-issue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的意味なのか？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AF3A15-1410-CE36-1F05-AD2C8D5CE53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ノ節の意味　＋　</a:t>
            </a:r>
            <a:r>
              <a:rPr kumimoji="1" lang="ja-JP" altLang="en-US" sz="2400" b="1" u="sng" dirty="0"/>
              <a:t>一時性</a:t>
            </a:r>
            <a:endParaRPr lang="en-US" altLang="ja-JP" sz="24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∎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36932F-654B-814E-5F27-73E65719DA09}"/>
              </a:ext>
            </a:extLst>
          </p:cNvPr>
          <p:cNvSpPr txBox="1"/>
          <p:nvPr/>
        </p:nvSpPr>
        <p:spPr>
          <a:xfrm>
            <a:off x="330844" y="4529764"/>
            <a:ext cx="8402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/>
              <a:t>（観察２）一時性はキャンセルできる</a:t>
            </a:r>
            <a:endParaRPr lang="en-US" altLang="ja-JP" sz="2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1FEB90-1087-879E-5D5B-0C2C8397A5E3}"/>
              </a:ext>
            </a:extLst>
          </p:cNvPr>
          <p:cNvSpPr txBox="1"/>
          <p:nvPr/>
        </p:nvSpPr>
        <p:spPr>
          <a:xfrm>
            <a:off x="328702" y="5192529"/>
            <a:ext cx="7913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41338" algn="l"/>
              </a:tabLst>
            </a:pPr>
            <a:r>
              <a:rPr lang="en-US" altLang="ja-JP" dirty="0"/>
              <a:t>(22) [⽥</a:t>
            </a:r>
            <a:r>
              <a:rPr lang="ja-JP" altLang="en-US" dirty="0"/>
              <a:t>中さんが</a:t>
            </a:r>
            <a:r>
              <a:rPr lang="en-US" altLang="ja-JP" dirty="0"/>
              <a:t>[</a:t>
            </a:r>
            <a:r>
              <a:rPr lang="ja-JP" altLang="en-US" dirty="0"/>
              <a:t>シマウマが動かなくなるところ</a:t>
            </a:r>
            <a:r>
              <a:rPr lang="en-US" altLang="ja-JP" dirty="0"/>
              <a:t>]</a:t>
            </a:r>
            <a:r>
              <a:rPr lang="ja-JP" altLang="en-US" dirty="0"/>
              <a:t>を⾒たと</a:t>
            </a:r>
            <a:r>
              <a:rPr lang="en-US" altLang="ja-JP" dirty="0"/>
              <a:t>] ⼭⽥</a:t>
            </a:r>
            <a:r>
              <a:rPr lang="ja-JP" altLang="en-US" dirty="0"/>
              <a:t>さんは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報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告していた</a:t>
            </a:r>
            <a:r>
              <a:rPr lang="ja-JP" altLang="en-US" dirty="0"/>
              <a:t>が、その獲物は⼀度として動かなくなることはなかった。</a:t>
            </a:r>
          </a:p>
        </p:txBody>
      </p:sp>
    </p:spTree>
    <p:extLst>
      <p:ext uri="{BB962C8B-B14F-4D97-AF65-F5344CB8AC3E}">
        <p14:creationId xmlns:p14="http://schemas.microsoft.com/office/powerpoint/2010/main" val="3825126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∎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3.2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一時性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49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11C6D8-CE10-44A1-B4E3-D525AA531757}"/>
              </a:ext>
            </a:extLst>
          </p:cNvPr>
          <p:cNvSpPr txBox="1"/>
          <p:nvPr/>
        </p:nvSpPr>
        <p:spPr>
          <a:xfrm>
            <a:off x="474404" y="103682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タイプ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のトコロ節の意味</a:t>
            </a:r>
          </a:p>
        </p:txBody>
      </p:sp>
      <p:sp>
        <p:nvSpPr>
          <p:cNvPr id="14" name="雲 13">
            <a:extLst>
              <a:ext uri="{FF2B5EF4-FFF2-40B4-BE49-F238E27FC236}">
                <a16:creationId xmlns:a16="http://schemas.microsoft.com/office/drawing/2014/main" id="{5ADC722E-DE57-76BD-8A80-DB8C6405B5C2}"/>
              </a:ext>
            </a:extLst>
          </p:cNvPr>
          <p:cNvSpPr/>
          <p:nvPr/>
        </p:nvSpPr>
        <p:spPr>
          <a:xfrm rot="502401">
            <a:off x="6242956" y="1822363"/>
            <a:ext cx="2837949" cy="180348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問２：一時性</a:t>
            </a:r>
            <a:r>
              <a:rPr lang="ja-JP" altLang="en-US" sz="2400" b="1" dirty="0">
                <a:solidFill>
                  <a:srgbClr val="C00000"/>
                </a:solidFill>
              </a:rPr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どう定式化されるのか？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AF3A15-1410-CE36-1F05-AD2C8D5CE531}"/>
              </a:ext>
            </a:extLst>
          </p:cNvPr>
          <p:cNvSpPr txBox="1"/>
          <p:nvPr/>
        </p:nvSpPr>
        <p:spPr>
          <a:xfrm>
            <a:off x="2254428" y="146461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＝　ノ節の意味　＋　</a:t>
            </a:r>
            <a:r>
              <a:rPr kumimoji="1" lang="ja-JP" altLang="en-US" sz="2400" b="1" u="sng" dirty="0"/>
              <a:t>一時性</a:t>
            </a:r>
            <a:endParaRPr lang="en-US" altLang="ja-JP" sz="2400" b="1" u="sng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0B5D4C-0FBC-D802-DB07-BEDAF9AB12AF}"/>
              </a:ext>
            </a:extLst>
          </p:cNvPr>
          <p:cNvSpPr txBox="1"/>
          <p:nvPr/>
        </p:nvSpPr>
        <p:spPr>
          <a:xfrm>
            <a:off x="6400755" y="2257148"/>
            <a:ext cx="2836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時間幅（</a:t>
            </a:r>
            <a:r>
              <a:rPr lang="en-US" altLang="ja-JP" b="1" dirty="0"/>
              <a:t>Time Interval</a:t>
            </a:r>
            <a:r>
              <a:rPr lang="ja-JP" altLang="en-US" b="1" dirty="0"/>
              <a:t>）</a:t>
            </a:r>
            <a:endParaRPr lang="en-US" altLang="ja-JP" b="1" dirty="0"/>
          </a:p>
          <a:p>
            <a:r>
              <a:rPr lang="pl-PL" altLang="ja-JP" dirty="0">
                <a:solidFill>
                  <a:schemeClr val="accent5">
                    <a:lumMod val="75000"/>
                  </a:schemeClr>
                </a:solidFill>
              </a:rPr>
              <a:t>Dowty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pl-PL" altLang="ja-JP" dirty="0">
                <a:solidFill>
                  <a:schemeClr val="accent5">
                    <a:lumMod val="75000"/>
                  </a:schemeClr>
                </a:solidFill>
              </a:rPr>
              <a:t>1979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pl-PL" altLang="ja-JP" dirty="0">
                <a:solidFill>
                  <a:schemeClr val="accent5">
                    <a:lumMod val="75000"/>
                  </a:schemeClr>
                </a:solidFill>
              </a:rPr>
              <a:t>Ogihara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pl-PL" altLang="ja-JP" dirty="0">
                <a:solidFill>
                  <a:schemeClr val="accent5">
                    <a:lumMod val="75000"/>
                  </a:schemeClr>
                </a:solidFill>
              </a:rPr>
              <a:t>1996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pl-PL" altLang="ja-JP" dirty="0">
                <a:solidFill>
                  <a:schemeClr val="accent5">
                    <a:lumMod val="75000"/>
                  </a:schemeClr>
                </a:solidFill>
              </a:rPr>
              <a:t>2011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38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ja-JP" altLang="en-US" b="1" kern="1200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１はじめに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03535B-E25C-4C72-893D-0DA651D711B0}"/>
              </a:ext>
            </a:extLst>
          </p:cNvPr>
          <p:cNvSpPr txBox="1"/>
          <p:nvPr/>
        </p:nvSpPr>
        <p:spPr>
          <a:xfrm>
            <a:off x="215609" y="8521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背景</a:t>
            </a:r>
            <a:endParaRPr kumimoji="1" lang="en-US" altLang="ja-JP" sz="2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76E99B1-477E-48A4-BD7F-295A993006E9}"/>
              </a:ext>
            </a:extLst>
          </p:cNvPr>
          <p:cNvSpPr txBox="1"/>
          <p:nvPr/>
        </p:nvSpPr>
        <p:spPr>
          <a:xfrm>
            <a:off x="552450" y="1363742"/>
            <a:ext cx="5754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埋め込み節のムードの研究</a:t>
            </a:r>
            <a:endParaRPr lang="en-US" altLang="ja-JP" sz="2400" dirty="0"/>
          </a:p>
          <a:p>
            <a:r>
              <a:rPr lang="ja-JP" altLang="en-US" sz="2400" b="1" dirty="0"/>
              <a:t>日本語</a:t>
            </a:r>
            <a:endParaRPr lang="en-US" altLang="ja-JP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FFB610-9757-74A0-1D97-04B62A5E7F64}"/>
              </a:ext>
            </a:extLst>
          </p:cNvPr>
          <p:cNvSpPr txBox="1"/>
          <p:nvPr/>
        </p:nvSpPr>
        <p:spPr>
          <a:xfrm>
            <a:off x="1119299" y="2151887"/>
            <a:ext cx="75549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</a:rPr>
              <a:t>コト節とノ節の確率的な交替</a:t>
            </a:r>
            <a:endParaRPr lang="en-US" altLang="ja-JP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ja-JP" sz="2400" dirty="0"/>
              <a:t>(1) </a:t>
            </a:r>
            <a:r>
              <a:rPr lang="ja-JP" altLang="en-US" sz="2400" dirty="0"/>
              <a:t>彼⼥が宝物を隠した｛の／</a:t>
            </a:r>
            <a:r>
              <a:rPr lang="en-US" altLang="ja-JP" sz="2400" dirty="0"/>
              <a:t>?*</a:t>
            </a:r>
            <a:r>
              <a:rPr lang="ja-JP" altLang="en-US" sz="2400" dirty="0"/>
              <a:t>こと｝を</a:t>
            </a:r>
            <a:r>
              <a:rPr lang="ja-JP" altLang="en-US" sz="2400" u="sng" dirty="0"/>
              <a:t>⽬撃した</a:t>
            </a:r>
            <a:r>
              <a:rPr lang="ja-JP" altLang="en-US" sz="2400" dirty="0"/>
              <a:t>。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フッター プレースホルダー 9">
            <a:extLst>
              <a:ext uri="{FF2B5EF4-FFF2-40B4-BE49-F238E27FC236}">
                <a16:creationId xmlns:a16="http://schemas.microsoft.com/office/drawing/2014/main" id="{A2327A6A-64F1-7B16-4BE4-4698B8DF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58459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259D09B-D061-E812-5DB5-1EDC07FDED38}"/>
              </a:ext>
            </a:extLst>
          </p:cNvPr>
          <p:cNvGrpSpPr/>
          <p:nvPr/>
        </p:nvGrpSpPr>
        <p:grpSpPr>
          <a:xfrm>
            <a:off x="1620026" y="3733489"/>
            <a:ext cx="6786856" cy="2460744"/>
            <a:chOff x="1620026" y="3733489"/>
            <a:chExt cx="6786856" cy="2460744"/>
          </a:xfrm>
        </p:grpSpPr>
        <p:sp>
          <p:nvSpPr>
            <p:cNvPr id="63" name="四角形: 角を丸くする 62">
              <a:extLst>
                <a:ext uri="{FF2B5EF4-FFF2-40B4-BE49-F238E27FC236}">
                  <a16:creationId xmlns:a16="http://schemas.microsoft.com/office/drawing/2014/main" id="{4EE8E265-99A9-51C1-D10D-D182E90DCC87}"/>
                </a:ext>
              </a:extLst>
            </p:cNvPr>
            <p:cNvSpPr/>
            <p:nvPr/>
          </p:nvSpPr>
          <p:spPr>
            <a:xfrm>
              <a:off x="5548603" y="3733489"/>
              <a:ext cx="1147665" cy="2980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四角形: 角を丸くする 63">
              <a:extLst>
                <a:ext uri="{FF2B5EF4-FFF2-40B4-BE49-F238E27FC236}">
                  <a16:creationId xmlns:a16="http://schemas.microsoft.com/office/drawing/2014/main" id="{30D30B63-1AC2-D3E2-9B20-EBAFF9283FE6}"/>
                </a:ext>
              </a:extLst>
            </p:cNvPr>
            <p:cNvSpPr/>
            <p:nvPr/>
          </p:nvSpPr>
          <p:spPr>
            <a:xfrm>
              <a:off x="1620026" y="4814596"/>
              <a:ext cx="6786856" cy="13796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四角形: 角を丸くする 64">
              <a:extLst>
                <a:ext uri="{FF2B5EF4-FFF2-40B4-BE49-F238E27FC236}">
                  <a16:creationId xmlns:a16="http://schemas.microsoft.com/office/drawing/2014/main" id="{DADDDFEA-D529-FE6D-B7B6-E6EAD42B16C5}"/>
                </a:ext>
              </a:extLst>
            </p:cNvPr>
            <p:cNvSpPr/>
            <p:nvPr/>
          </p:nvSpPr>
          <p:spPr>
            <a:xfrm>
              <a:off x="6061785" y="3882505"/>
              <a:ext cx="149291" cy="9320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∎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92964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3.2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一時性</a:t>
            </a:r>
            <a:endParaRPr lang="en-US" altLang="ja-JP" sz="2800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50</a:t>
            </a:fld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7CCE21-7F99-4778-9FAA-0C2E30D50540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7DB244-D326-4832-96B1-416D326E276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雲 13">
            <a:extLst>
              <a:ext uri="{FF2B5EF4-FFF2-40B4-BE49-F238E27FC236}">
                <a16:creationId xmlns:a16="http://schemas.microsoft.com/office/drawing/2014/main" id="{5ADC722E-DE57-76BD-8A80-DB8C6405B5C2}"/>
              </a:ext>
            </a:extLst>
          </p:cNvPr>
          <p:cNvSpPr/>
          <p:nvPr/>
        </p:nvSpPr>
        <p:spPr>
          <a:xfrm rot="502401">
            <a:off x="6242956" y="1822363"/>
            <a:ext cx="2837949" cy="180348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問２：一時性</a:t>
            </a:r>
            <a:r>
              <a:rPr lang="ja-JP" altLang="en-US" sz="2400" b="1" dirty="0">
                <a:solidFill>
                  <a:srgbClr val="C00000"/>
                </a:solidFill>
              </a:rPr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どう定式化されるのか？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0B5D4C-0FBC-D802-DB07-BEDAF9AB12AF}"/>
              </a:ext>
            </a:extLst>
          </p:cNvPr>
          <p:cNvSpPr txBox="1"/>
          <p:nvPr/>
        </p:nvSpPr>
        <p:spPr>
          <a:xfrm>
            <a:off x="6400755" y="2257148"/>
            <a:ext cx="2836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時間幅（</a:t>
            </a:r>
            <a:r>
              <a:rPr lang="en-US" altLang="ja-JP" b="1" dirty="0"/>
              <a:t>Time Interval</a:t>
            </a:r>
            <a:r>
              <a:rPr lang="ja-JP" altLang="en-US" b="1" dirty="0"/>
              <a:t>）</a:t>
            </a:r>
            <a:endParaRPr lang="en-US" altLang="ja-JP" b="1" dirty="0"/>
          </a:p>
          <a:p>
            <a:r>
              <a:rPr lang="pl-PL" altLang="ja-JP" dirty="0">
                <a:solidFill>
                  <a:schemeClr val="accent5">
                    <a:lumMod val="75000"/>
                  </a:schemeClr>
                </a:solidFill>
              </a:rPr>
              <a:t>Dowty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pl-PL" altLang="ja-JP" dirty="0">
                <a:solidFill>
                  <a:schemeClr val="accent5">
                    <a:lumMod val="75000"/>
                  </a:schemeClr>
                </a:solidFill>
              </a:rPr>
              <a:t>1979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pl-PL" altLang="ja-JP" dirty="0">
                <a:solidFill>
                  <a:schemeClr val="accent5">
                    <a:lumMod val="75000"/>
                  </a:schemeClr>
                </a:solidFill>
              </a:rPr>
              <a:t>Ogihara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pl-PL" altLang="ja-JP" dirty="0">
                <a:solidFill>
                  <a:schemeClr val="accent5">
                    <a:lumMod val="75000"/>
                  </a:schemeClr>
                </a:solidFill>
              </a:rPr>
              <a:t>1996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pl-PL" altLang="ja-JP" dirty="0">
                <a:solidFill>
                  <a:schemeClr val="accent5">
                    <a:lumMod val="75000"/>
                  </a:schemeClr>
                </a:solidFill>
              </a:rPr>
              <a:t>2011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69894-67DD-DDA1-4C2F-7A6165E00E0F}"/>
                  </a:ext>
                </a:extLst>
              </p:cNvPr>
              <p:cNvSpPr txBox="1"/>
              <p:nvPr/>
            </p:nvSpPr>
            <p:spPr>
              <a:xfrm>
                <a:off x="1620026" y="4655331"/>
                <a:ext cx="4777272" cy="151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tabLst>
                    <a:tab pos="540385" algn="l"/>
                    <a:tab pos="630555" algn="l"/>
                    <a:tab pos="1350645" algn="l"/>
                    <a:tab pos="1890395" algn="l"/>
                    <a:tab pos="1980565" algn="l"/>
                    <a:tab pos="2610485" algn="l"/>
                    <a:tab pos="3420745" algn="l"/>
                    <a:tab pos="4050665" algn="l"/>
                    <a:tab pos="4500880" algn="l"/>
                    <a:tab pos="4860925" algn="l"/>
                    <a:tab pos="540385" algn="l"/>
                    <a:tab pos="630555" algn="l"/>
                    <a:tab pos="1350645" algn="l"/>
                    <a:tab pos="1890395" algn="l"/>
                    <a:tab pos="1980565" algn="l"/>
                  </a:tabLst>
                </a:pPr>
                <a:endParaRPr lang="ja-JP" altLang="ja-JP" sz="1800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∎</m:t>
                      </m:r>
                      <m:r>
                        <a:rPr lang="en-US" altLang="ja-JP" sz="1800" i="1" smtClean="0">
                          <a:solidFill>
                            <a:srgbClr val="CC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1800" i="1">
                          <a:solidFill>
                            <a:srgbClr val="CC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. ∀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ja-JP" sz="1800" i="1">
                          <a:solidFill>
                            <a:srgbClr val="CC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i="1">
                                  <a:solidFill>
                                    <a:srgbClr val="CC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1800" i="1">
                                  <a:solidFill>
                                    <a:srgbClr val="CC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≺</m:t>
                              </m:r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≺</m:t>
                              </m:r>
                              <m:r>
                                <a:rPr lang="en-US" altLang="ja-JP" sz="1800" i="1">
                                  <a:solidFill>
                                    <a:srgbClr val="CC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</m:e>
                            <m:e>
                              <m:r>
                                <a:rPr lang="en-US" altLang="ja-JP" sz="1800" i="1">
                                  <a:solidFill>
                                    <a:srgbClr val="CC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ja-JP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h𝑖𝑑𝑒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𝐴𝐺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彼女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𝑃𝐴𝑇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宝物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1800" i="1">
                                  <a:solidFill>
                                    <a:srgbClr val="CC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ja-JP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h𝑖𝑑𝑒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𝐴𝐺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彼女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𝑃𝐴𝑇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宝物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69894-67DD-DDA1-4C2F-7A6165E0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26" y="4655331"/>
                <a:ext cx="4777272" cy="1513428"/>
              </a:xfrm>
              <a:prstGeom prst="rect">
                <a:avLst/>
              </a:prstGeom>
              <a:blipFill>
                <a:blip r:embed="rId3"/>
                <a:stretch>
                  <a:fillRect r="-40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BBC6388-729E-ED45-179F-A199969A4820}"/>
              </a:ext>
            </a:extLst>
          </p:cNvPr>
          <p:cNvGrpSpPr/>
          <p:nvPr/>
        </p:nvGrpSpPr>
        <p:grpSpPr>
          <a:xfrm>
            <a:off x="1620026" y="912000"/>
            <a:ext cx="5521324" cy="869610"/>
            <a:chOff x="1196976" y="5023280"/>
            <a:chExt cx="6520169" cy="956689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07302B8B-FE64-2388-B02D-9338671CBC8D}"/>
                </a:ext>
              </a:extLst>
            </p:cNvPr>
            <p:cNvGrpSpPr/>
            <p:nvPr/>
          </p:nvGrpSpPr>
          <p:grpSpPr>
            <a:xfrm>
              <a:off x="1196976" y="5070064"/>
              <a:ext cx="1409699" cy="889363"/>
              <a:chOff x="-2952750" y="571500"/>
              <a:chExt cx="3810415" cy="2924175"/>
            </a:xfrm>
          </p:grpSpPr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6FE91B1-0CD5-26A3-79F3-AF028A6386A7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2B128678-2833-7E9D-98FC-358E5A1544B3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1692022D-BB94-5B46-948F-7E2B2A784123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F642917A-945C-88E6-E660-0EAE7197182B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123E34C1-49AE-218C-E4BE-C6F7AF96284A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1EBBBE55-4E0C-BB13-5057-3A57AB4B77F3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E1CC26E-C065-1E51-7E30-FC20F24E9659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23E2D878-BCA4-9D88-DE7C-C29481C41F14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6D5FDE7A-A571-AAB1-D5D3-6D3AC359FC76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楕円 54">
                <a:extLst>
                  <a:ext uri="{FF2B5EF4-FFF2-40B4-BE49-F238E27FC236}">
                    <a16:creationId xmlns:a16="http://schemas.microsoft.com/office/drawing/2014/main" id="{6FAFA7A0-5736-922E-E188-C0C14BB0A553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136B8DB1-68FC-DE13-45BC-9CC1EAF1A253}"/>
                </a:ext>
              </a:extLst>
            </p:cNvPr>
            <p:cNvGrpSpPr/>
            <p:nvPr/>
          </p:nvGrpSpPr>
          <p:grpSpPr>
            <a:xfrm flipH="1">
              <a:off x="3830557" y="5023280"/>
              <a:ext cx="1329822" cy="956689"/>
              <a:chOff x="-3544633" y="1790700"/>
              <a:chExt cx="4373308" cy="4410075"/>
            </a:xfrm>
          </p:grpSpPr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4A6B49E0-6957-63B7-8C9D-4732AE713AA6}"/>
                  </a:ext>
                </a:extLst>
              </p:cNvPr>
              <p:cNvSpPr/>
              <p:nvPr/>
            </p:nvSpPr>
            <p:spPr>
              <a:xfrm>
                <a:off x="-3544633" y="1790700"/>
                <a:ext cx="4373308" cy="4410075"/>
              </a:xfrm>
              <a:custGeom>
                <a:avLst/>
                <a:gdLst>
                  <a:gd name="connsiteX0" fmla="*/ 3096958 w 4373308"/>
                  <a:gd name="connsiteY0" fmla="*/ 409575 h 4410075"/>
                  <a:gd name="connsiteX1" fmla="*/ 3106483 w 4373308"/>
                  <a:gd name="connsiteY1" fmla="*/ 200025 h 4410075"/>
                  <a:gd name="connsiteX2" fmla="*/ 3116008 w 4373308"/>
                  <a:gd name="connsiteY2" fmla="*/ 161925 h 4410075"/>
                  <a:gd name="connsiteX3" fmla="*/ 3144583 w 4373308"/>
                  <a:gd name="connsiteY3" fmla="*/ 0 h 4410075"/>
                  <a:gd name="connsiteX4" fmla="*/ 3182683 w 4373308"/>
                  <a:gd name="connsiteY4" fmla="*/ 28575 h 4410075"/>
                  <a:gd name="connsiteX5" fmla="*/ 3230308 w 4373308"/>
                  <a:gd name="connsiteY5" fmla="*/ 190500 h 4410075"/>
                  <a:gd name="connsiteX6" fmla="*/ 3277933 w 4373308"/>
                  <a:gd name="connsiteY6" fmla="*/ 361950 h 4410075"/>
                  <a:gd name="connsiteX7" fmla="*/ 3325558 w 4373308"/>
                  <a:gd name="connsiteY7" fmla="*/ 447675 h 4410075"/>
                  <a:gd name="connsiteX8" fmla="*/ 3658933 w 4373308"/>
                  <a:gd name="connsiteY8" fmla="*/ 390525 h 4410075"/>
                  <a:gd name="connsiteX9" fmla="*/ 3925633 w 4373308"/>
                  <a:gd name="connsiteY9" fmla="*/ 247650 h 4410075"/>
                  <a:gd name="connsiteX10" fmla="*/ 4182808 w 4373308"/>
                  <a:gd name="connsiteY10" fmla="*/ 219075 h 4410075"/>
                  <a:gd name="connsiteX11" fmla="*/ 4316158 w 4373308"/>
                  <a:gd name="connsiteY11" fmla="*/ 228600 h 4410075"/>
                  <a:gd name="connsiteX12" fmla="*/ 4335208 w 4373308"/>
                  <a:gd name="connsiteY12" fmla="*/ 314325 h 4410075"/>
                  <a:gd name="connsiteX13" fmla="*/ 4354258 w 4373308"/>
                  <a:gd name="connsiteY13" fmla="*/ 447675 h 4410075"/>
                  <a:gd name="connsiteX14" fmla="*/ 4373308 w 4373308"/>
                  <a:gd name="connsiteY14" fmla="*/ 485775 h 4410075"/>
                  <a:gd name="connsiteX15" fmla="*/ 4316158 w 4373308"/>
                  <a:gd name="connsiteY15" fmla="*/ 609600 h 4410075"/>
                  <a:gd name="connsiteX16" fmla="*/ 4287583 w 4373308"/>
                  <a:gd name="connsiteY16" fmla="*/ 638175 h 4410075"/>
                  <a:gd name="connsiteX17" fmla="*/ 4259008 w 4373308"/>
                  <a:gd name="connsiteY17" fmla="*/ 685800 h 4410075"/>
                  <a:gd name="connsiteX18" fmla="*/ 4058983 w 4373308"/>
                  <a:gd name="connsiteY18" fmla="*/ 800100 h 4410075"/>
                  <a:gd name="connsiteX19" fmla="*/ 4001833 w 4373308"/>
                  <a:gd name="connsiteY19" fmla="*/ 847725 h 4410075"/>
                  <a:gd name="connsiteX20" fmla="*/ 3925633 w 4373308"/>
                  <a:gd name="connsiteY20" fmla="*/ 895350 h 4410075"/>
                  <a:gd name="connsiteX21" fmla="*/ 3887533 w 4373308"/>
                  <a:gd name="connsiteY21" fmla="*/ 942975 h 4410075"/>
                  <a:gd name="connsiteX22" fmla="*/ 3792283 w 4373308"/>
                  <a:gd name="connsiteY22" fmla="*/ 1057275 h 4410075"/>
                  <a:gd name="connsiteX23" fmla="*/ 3716083 w 4373308"/>
                  <a:gd name="connsiteY23" fmla="*/ 1104900 h 4410075"/>
                  <a:gd name="connsiteX24" fmla="*/ 3639883 w 4373308"/>
                  <a:gd name="connsiteY24" fmla="*/ 1181100 h 4410075"/>
                  <a:gd name="connsiteX25" fmla="*/ 3497008 w 4373308"/>
                  <a:gd name="connsiteY25" fmla="*/ 1362075 h 4410075"/>
                  <a:gd name="connsiteX26" fmla="*/ 3439858 w 4373308"/>
                  <a:gd name="connsiteY26" fmla="*/ 1400175 h 4410075"/>
                  <a:gd name="connsiteX27" fmla="*/ 3420808 w 4373308"/>
                  <a:gd name="connsiteY27" fmla="*/ 1428750 h 4410075"/>
                  <a:gd name="connsiteX28" fmla="*/ 3392233 w 4373308"/>
                  <a:gd name="connsiteY28" fmla="*/ 1466850 h 4410075"/>
                  <a:gd name="connsiteX29" fmla="*/ 3382708 w 4373308"/>
                  <a:gd name="connsiteY29" fmla="*/ 1514475 h 4410075"/>
                  <a:gd name="connsiteX30" fmla="*/ 3373183 w 4373308"/>
                  <a:gd name="connsiteY30" fmla="*/ 1704975 h 4410075"/>
                  <a:gd name="connsiteX31" fmla="*/ 3363658 w 4373308"/>
                  <a:gd name="connsiteY31" fmla="*/ 1733550 h 4410075"/>
                  <a:gd name="connsiteX32" fmla="*/ 3316033 w 4373308"/>
                  <a:gd name="connsiteY32" fmla="*/ 1857375 h 4410075"/>
                  <a:gd name="connsiteX33" fmla="*/ 3277933 w 4373308"/>
                  <a:gd name="connsiteY33" fmla="*/ 2162175 h 4410075"/>
                  <a:gd name="connsiteX34" fmla="*/ 3268408 w 4373308"/>
                  <a:gd name="connsiteY34" fmla="*/ 2324100 h 4410075"/>
                  <a:gd name="connsiteX35" fmla="*/ 3258883 w 4373308"/>
                  <a:gd name="connsiteY35" fmla="*/ 2457450 h 4410075"/>
                  <a:gd name="connsiteX36" fmla="*/ 3173158 w 4373308"/>
                  <a:gd name="connsiteY36" fmla="*/ 2600325 h 4410075"/>
                  <a:gd name="connsiteX37" fmla="*/ 3135058 w 4373308"/>
                  <a:gd name="connsiteY37" fmla="*/ 2733675 h 4410075"/>
                  <a:gd name="connsiteX38" fmla="*/ 3106483 w 4373308"/>
                  <a:gd name="connsiteY38" fmla="*/ 2781300 h 4410075"/>
                  <a:gd name="connsiteX39" fmla="*/ 3087433 w 4373308"/>
                  <a:gd name="connsiteY39" fmla="*/ 2828925 h 4410075"/>
                  <a:gd name="connsiteX40" fmla="*/ 3058858 w 4373308"/>
                  <a:gd name="connsiteY40" fmla="*/ 2886075 h 4410075"/>
                  <a:gd name="connsiteX41" fmla="*/ 3068383 w 4373308"/>
                  <a:gd name="connsiteY41" fmla="*/ 3810000 h 4410075"/>
                  <a:gd name="connsiteX42" fmla="*/ 3058858 w 4373308"/>
                  <a:gd name="connsiteY42" fmla="*/ 4086225 h 4410075"/>
                  <a:gd name="connsiteX43" fmla="*/ 2849308 w 4373308"/>
                  <a:gd name="connsiteY43" fmla="*/ 4095750 h 4410075"/>
                  <a:gd name="connsiteX44" fmla="*/ 2811208 w 4373308"/>
                  <a:gd name="connsiteY44" fmla="*/ 4105275 h 4410075"/>
                  <a:gd name="connsiteX45" fmla="*/ 2773108 w 4373308"/>
                  <a:gd name="connsiteY45" fmla="*/ 4010025 h 4410075"/>
                  <a:gd name="connsiteX46" fmla="*/ 2763583 w 4373308"/>
                  <a:gd name="connsiteY46" fmla="*/ 3819525 h 4410075"/>
                  <a:gd name="connsiteX47" fmla="*/ 2754058 w 4373308"/>
                  <a:gd name="connsiteY47" fmla="*/ 3714750 h 4410075"/>
                  <a:gd name="connsiteX48" fmla="*/ 2725483 w 4373308"/>
                  <a:gd name="connsiteY48" fmla="*/ 3676650 h 4410075"/>
                  <a:gd name="connsiteX49" fmla="*/ 2696908 w 4373308"/>
                  <a:gd name="connsiteY49" fmla="*/ 3609975 h 4410075"/>
                  <a:gd name="connsiteX50" fmla="*/ 2687383 w 4373308"/>
                  <a:gd name="connsiteY50" fmla="*/ 3562350 h 4410075"/>
                  <a:gd name="connsiteX51" fmla="*/ 2677858 w 4373308"/>
                  <a:gd name="connsiteY51" fmla="*/ 3419475 h 4410075"/>
                  <a:gd name="connsiteX52" fmla="*/ 2639758 w 4373308"/>
                  <a:gd name="connsiteY52" fmla="*/ 3257550 h 4410075"/>
                  <a:gd name="connsiteX53" fmla="*/ 2620708 w 4373308"/>
                  <a:gd name="connsiteY53" fmla="*/ 3162300 h 4410075"/>
                  <a:gd name="connsiteX54" fmla="*/ 2592133 w 4373308"/>
                  <a:gd name="connsiteY54" fmla="*/ 3076575 h 4410075"/>
                  <a:gd name="connsiteX55" fmla="*/ 2573083 w 4373308"/>
                  <a:gd name="connsiteY55" fmla="*/ 2828925 h 4410075"/>
                  <a:gd name="connsiteX56" fmla="*/ 2554033 w 4373308"/>
                  <a:gd name="connsiteY56" fmla="*/ 2924175 h 4410075"/>
                  <a:gd name="connsiteX57" fmla="*/ 2506408 w 4373308"/>
                  <a:gd name="connsiteY57" fmla="*/ 3124200 h 4410075"/>
                  <a:gd name="connsiteX58" fmla="*/ 2477833 w 4373308"/>
                  <a:gd name="connsiteY58" fmla="*/ 3724275 h 4410075"/>
                  <a:gd name="connsiteX59" fmla="*/ 2268283 w 4373308"/>
                  <a:gd name="connsiteY59" fmla="*/ 4114800 h 4410075"/>
                  <a:gd name="connsiteX60" fmla="*/ 2144458 w 4373308"/>
                  <a:gd name="connsiteY60" fmla="*/ 4086225 h 4410075"/>
                  <a:gd name="connsiteX61" fmla="*/ 2153983 w 4373308"/>
                  <a:gd name="connsiteY61" fmla="*/ 3962400 h 4410075"/>
                  <a:gd name="connsiteX62" fmla="*/ 2173033 w 4373308"/>
                  <a:gd name="connsiteY62" fmla="*/ 3905250 h 4410075"/>
                  <a:gd name="connsiteX63" fmla="*/ 2192083 w 4373308"/>
                  <a:gd name="connsiteY63" fmla="*/ 3781425 h 4410075"/>
                  <a:gd name="connsiteX64" fmla="*/ 2220658 w 4373308"/>
                  <a:gd name="connsiteY64" fmla="*/ 3467100 h 4410075"/>
                  <a:gd name="connsiteX65" fmla="*/ 2211133 w 4373308"/>
                  <a:gd name="connsiteY65" fmla="*/ 2886075 h 4410075"/>
                  <a:gd name="connsiteX66" fmla="*/ 2192083 w 4373308"/>
                  <a:gd name="connsiteY66" fmla="*/ 2828925 h 4410075"/>
                  <a:gd name="connsiteX67" fmla="*/ 2096833 w 4373308"/>
                  <a:gd name="connsiteY67" fmla="*/ 2857500 h 4410075"/>
                  <a:gd name="connsiteX68" fmla="*/ 1896808 w 4373308"/>
                  <a:gd name="connsiteY68" fmla="*/ 2905125 h 4410075"/>
                  <a:gd name="connsiteX69" fmla="*/ 1496758 w 4373308"/>
                  <a:gd name="connsiteY69" fmla="*/ 2933700 h 4410075"/>
                  <a:gd name="connsiteX70" fmla="*/ 1468183 w 4373308"/>
                  <a:gd name="connsiteY70" fmla="*/ 3076575 h 4410075"/>
                  <a:gd name="connsiteX71" fmla="*/ 1477708 w 4373308"/>
                  <a:gd name="connsiteY71" fmla="*/ 3209925 h 4410075"/>
                  <a:gd name="connsiteX72" fmla="*/ 1534858 w 4373308"/>
                  <a:gd name="connsiteY72" fmla="*/ 3543300 h 4410075"/>
                  <a:gd name="connsiteX73" fmla="*/ 1553908 w 4373308"/>
                  <a:gd name="connsiteY73" fmla="*/ 3714750 h 4410075"/>
                  <a:gd name="connsiteX74" fmla="*/ 1563433 w 4373308"/>
                  <a:gd name="connsiteY74" fmla="*/ 3829050 h 4410075"/>
                  <a:gd name="connsiteX75" fmla="*/ 1582483 w 4373308"/>
                  <a:gd name="connsiteY75" fmla="*/ 3924300 h 4410075"/>
                  <a:gd name="connsiteX76" fmla="*/ 1592008 w 4373308"/>
                  <a:gd name="connsiteY76" fmla="*/ 4000500 h 4410075"/>
                  <a:gd name="connsiteX77" fmla="*/ 1611058 w 4373308"/>
                  <a:gd name="connsiteY77" fmla="*/ 4048125 h 4410075"/>
                  <a:gd name="connsiteX78" fmla="*/ 1630108 w 4373308"/>
                  <a:gd name="connsiteY78" fmla="*/ 4105275 h 4410075"/>
                  <a:gd name="connsiteX79" fmla="*/ 1725358 w 4373308"/>
                  <a:gd name="connsiteY79" fmla="*/ 4362450 h 4410075"/>
                  <a:gd name="connsiteX80" fmla="*/ 1372933 w 4373308"/>
                  <a:gd name="connsiteY80" fmla="*/ 4371975 h 4410075"/>
                  <a:gd name="connsiteX81" fmla="*/ 1344358 w 4373308"/>
                  <a:gd name="connsiteY81" fmla="*/ 4295775 h 4410075"/>
                  <a:gd name="connsiteX82" fmla="*/ 1315783 w 4373308"/>
                  <a:gd name="connsiteY82" fmla="*/ 4029075 h 4410075"/>
                  <a:gd name="connsiteX83" fmla="*/ 1268158 w 4373308"/>
                  <a:gd name="connsiteY83" fmla="*/ 3886200 h 4410075"/>
                  <a:gd name="connsiteX84" fmla="*/ 1239583 w 4373308"/>
                  <a:gd name="connsiteY84" fmla="*/ 3790950 h 4410075"/>
                  <a:gd name="connsiteX85" fmla="*/ 1191958 w 4373308"/>
                  <a:gd name="connsiteY85" fmla="*/ 3543300 h 4410075"/>
                  <a:gd name="connsiteX86" fmla="*/ 1153858 w 4373308"/>
                  <a:gd name="connsiteY86" fmla="*/ 3448050 h 4410075"/>
                  <a:gd name="connsiteX87" fmla="*/ 1125283 w 4373308"/>
                  <a:gd name="connsiteY87" fmla="*/ 3286125 h 4410075"/>
                  <a:gd name="connsiteX88" fmla="*/ 1096708 w 4373308"/>
                  <a:gd name="connsiteY88" fmla="*/ 3752850 h 4410075"/>
                  <a:gd name="connsiteX89" fmla="*/ 1058608 w 4373308"/>
                  <a:gd name="connsiteY89" fmla="*/ 4000500 h 4410075"/>
                  <a:gd name="connsiteX90" fmla="*/ 1020508 w 4373308"/>
                  <a:gd name="connsiteY90" fmla="*/ 4238625 h 4410075"/>
                  <a:gd name="connsiteX91" fmla="*/ 991933 w 4373308"/>
                  <a:gd name="connsiteY91" fmla="*/ 4410075 h 4410075"/>
                  <a:gd name="connsiteX92" fmla="*/ 915733 w 4373308"/>
                  <a:gd name="connsiteY92" fmla="*/ 4400550 h 4410075"/>
                  <a:gd name="connsiteX93" fmla="*/ 830008 w 4373308"/>
                  <a:gd name="connsiteY93" fmla="*/ 4352925 h 4410075"/>
                  <a:gd name="connsiteX94" fmla="*/ 772858 w 4373308"/>
                  <a:gd name="connsiteY94" fmla="*/ 4333875 h 4410075"/>
                  <a:gd name="connsiteX95" fmla="*/ 753808 w 4373308"/>
                  <a:gd name="connsiteY95" fmla="*/ 4295775 h 4410075"/>
                  <a:gd name="connsiteX96" fmla="*/ 810958 w 4373308"/>
                  <a:gd name="connsiteY96" fmla="*/ 4114800 h 4410075"/>
                  <a:gd name="connsiteX97" fmla="*/ 906208 w 4373308"/>
                  <a:gd name="connsiteY97" fmla="*/ 3771900 h 4410075"/>
                  <a:gd name="connsiteX98" fmla="*/ 934783 w 4373308"/>
                  <a:gd name="connsiteY98" fmla="*/ 3609975 h 4410075"/>
                  <a:gd name="connsiteX99" fmla="*/ 963358 w 4373308"/>
                  <a:gd name="connsiteY99" fmla="*/ 3343275 h 4410075"/>
                  <a:gd name="connsiteX100" fmla="*/ 982408 w 4373308"/>
                  <a:gd name="connsiteY100" fmla="*/ 3133725 h 4410075"/>
                  <a:gd name="connsiteX101" fmla="*/ 963358 w 4373308"/>
                  <a:gd name="connsiteY101" fmla="*/ 3009900 h 4410075"/>
                  <a:gd name="connsiteX102" fmla="*/ 763333 w 4373308"/>
                  <a:gd name="connsiteY102" fmla="*/ 3467100 h 4410075"/>
                  <a:gd name="connsiteX103" fmla="*/ 610933 w 4373308"/>
                  <a:gd name="connsiteY103" fmla="*/ 3686175 h 4410075"/>
                  <a:gd name="connsiteX104" fmla="*/ 487108 w 4373308"/>
                  <a:gd name="connsiteY104" fmla="*/ 3781425 h 4410075"/>
                  <a:gd name="connsiteX105" fmla="*/ 372808 w 4373308"/>
                  <a:gd name="connsiteY105" fmla="*/ 3962400 h 4410075"/>
                  <a:gd name="connsiteX106" fmla="*/ 277558 w 4373308"/>
                  <a:gd name="connsiteY106" fmla="*/ 4000500 h 4410075"/>
                  <a:gd name="connsiteX107" fmla="*/ 106108 w 4373308"/>
                  <a:gd name="connsiteY107" fmla="*/ 3781425 h 4410075"/>
                  <a:gd name="connsiteX108" fmla="*/ 87058 w 4373308"/>
                  <a:gd name="connsiteY108" fmla="*/ 3714750 h 4410075"/>
                  <a:gd name="connsiteX109" fmla="*/ 20383 w 4373308"/>
                  <a:gd name="connsiteY109" fmla="*/ 3705225 h 4410075"/>
                  <a:gd name="connsiteX110" fmla="*/ 39433 w 4373308"/>
                  <a:gd name="connsiteY110" fmla="*/ 3457575 h 4410075"/>
                  <a:gd name="connsiteX111" fmla="*/ 87058 w 4373308"/>
                  <a:gd name="connsiteY111" fmla="*/ 3400425 h 4410075"/>
                  <a:gd name="connsiteX112" fmla="*/ 210883 w 4373308"/>
                  <a:gd name="connsiteY112" fmla="*/ 3248025 h 4410075"/>
                  <a:gd name="connsiteX113" fmla="*/ 315658 w 4373308"/>
                  <a:gd name="connsiteY113" fmla="*/ 3181350 h 4410075"/>
                  <a:gd name="connsiteX114" fmla="*/ 391858 w 4373308"/>
                  <a:gd name="connsiteY114" fmla="*/ 3124200 h 4410075"/>
                  <a:gd name="connsiteX115" fmla="*/ 420433 w 4373308"/>
                  <a:gd name="connsiteY115" fmla="*/ 3067050 h 4410075"/>
                  <a:gd name="connsiteX116" fmla="*/ 468058 w 4373308"/>
                  <a:gd name="connsiteY116" fmla="*/ 3038475 h 4410075"/>
                  <a:gd name="connsiteX117" fmla="*/ 496633 w 4373308"/>
                  <a:gd name="connsiteY117" fmla="*/ 3019425 h 4410075"/>
                  <a:gd name="connsiteX118" fmla="*/ 753808 w 4373308"/>
                  <a:gd name="connsiteY118" fmla="*/ 2819400 h 4410075"/>
                  <a:gd name="connsiteX119" fmla="*/ 839533 w 4373308"/>
                  <a:gd name="connsiteY119" fmla="*/ 2733675 h 4410075"/>
                  <a:gd name="connsiteX120" fmla="*/ 887158 w 4373308"/>
                  <a:gd name="connsiteY120" fmla="*/ 2647950 h 4410075"/>
                  <a:gd name="connsiteX121" fmla="*/ 944308 w 4373308"/>
                  <a:gd name="connsiteY121" fmla="*/ 2562225 h 4410075"/>
                  <a:gd name="connsiteX122" fmla="*/ 1030033 w 4373308"/>
                  <a:gd name="connsiteY122" fmla="*/ 2295525 h 4410075"/>
                  <a:gd name="connsiteX123" fmla="*/ 1039558 w 4373308"/>
                  <a:gd name="connsiteY123" fmla="*/ 2266950 h 4410075"/>
                  <a:gd name="connsiteX124" fmla="*/ 1172908 w 4373308"/>
                  <a:gd name="connsiteY124" fmla="*/ 2114550 h 4410075"/>
                  <a:gd name="connsiteX125" fmla="*/ 1306258 w 4373308"/>
                  <a:gd name="connsiteY125" fmla="*/ 2019300 h 4410075"/>
                  <a:gd name="connsiteX126" fmla="*/ 1344358 w 4373308"/>
                  <a:gd name="connsiteY126" fmla="*/ 2000250 h 4410075"/>
                  <a:gd name="connsiteX127" fmla="*/ 1468183 w 4373308"/>
                  <a:gd name="connsiteY127" fmla="*/ 1885950 h 4410075"/>
                  <a:gd name="connsiteX128" fmla="*/ 1496758 w 4373308"/>
                  <a:gd name="connsiteY128" fmla="*/ 1847850 h 4410075"/>
                  <a:gd name="connsiteX129" fmla="*/ 1525333 w 4373308"/>
                  <a:gd name="connsiteY129" fmla="*/ 1819275 h 4410075"/>
                  <a:gd name="connsiteX130" fmla="*/ 1534858 w 4373308"/>
                  <a:gd name="connsiteY130" fmla="*/ 1514475 h 4410075"/>
                  <a:gd name="connsiteX131" fmla="*/ 1563433 w 4373308"/>
                  <a:gd name="connsiteY131" fmla="*/ 1495425 h 4410075"/>
                  <a:gd name="connsiteX132" fmla="*/ 1611058 w 4373308"/>
                  <a:gd name="connsiteY132" fmla="*/ 1543050 h 4410075"/>
                  <a:gd name="connsiteX133" fmla="*/ 1696783 w 4373308"/>
                  <a:gd name="connsiteY133" fmla="*/ 1628775 h 4410075"/>
                  <a:gd name="connsiteX134" fmla="*/ 1725358 w 4373308"/>
                  <a:gd name="connsiteY134" fmla="*/ 1638300 h 4410075"/>
                  <a:gd name="connsiteX135" fmla="*/ 1753933 w 4373308"/>
                  <a:gd name="connsiteY135" fmla="*/ 1476375 h 4410075"/>
                  <a:gd name="connsiteX136" fmla="*/ 1763458 w 4373308"/>
                  <a:gd name="connsiteY136" fmla="*/ 1390650 h 4410075"/>
                  <a:gd name="connsiteX137" fmla="*/ 1934908 w 4373308"/>
                  <a:gd name="connsiteY137" fmla="*/ 1466850 h 4410075"/>
                  <a:gd name="connsiteX138" fmla="*/ 2039683 w 4373308"/>
                  <a:gd name="connsiteY138" fmla="*/ 1495425 h 4410075"/>
                  <a:gd name="connsiteX139" fmla="*/ 2268283 w 4373308"/>
                  <a:gd name="connsiteY139" fmla="*/ 1714500 h 4410075"/>
                  <a:gd name="connsiteX140" fmla="*/ 2277808 w 4373308"/>
                  <a:gd name="connsiteY140" fmla="*/ 1638300 h 4410075"/>
                  <a:gd name="connsiteX141" fmla="*/ 2287333 w 4373308"/>
                  <a:gd name="connsiteY141" fmla="*/ 1485900 h 4410075"/>
                  <a:gd name="connsiteX142" fmla="*/ 2363533 w 4373308"/>
                  <a:gd name="connsiteY142" fmla="*/ 1524000 h 4410075"/>
                  <a:gd name="connsiteX143" fmla="*/ 2449258 w 4373308"/>
                  <a:gd name="connsiteY143" fmla="*/ 1581150 h 4410075"/>
                  <a:gd name="connsiteX144" fmla="*/ 2496883 w 4373308"/>
                  <a:gd name="connsiteY144" fmla="*/ 1533525 h 4410075"/>
                  <a:gd name="connsiteX145" fmla="*/ 2735008 w 4373308"/>
                  <a:gd name="connsiteY145" fmla="*/ 1514475 h 4410075"/>
                  <a:gd name="connsiteX146" fmla="*/ 2830258 w 4373308"/>
                  <a:gd name="connsiteY146" fmla="*/ 1514475 h 4410075"/>
                  <a:gd name="connsiteX147" fmla="*/ 2858833 w 4373308"/>
                  <a:gd name="connsiteY147" fmla="*/ 1495425 h 4410075"/>
                  <a:gd name="connsiteX148" fmla="*/ 2839783 w 4373308"/>
                  <a:gd name="connsiteY148" fmla="*/ 1323975 h 4410075"/>
                  <a:gd name="connsiteX149" fmla="*/ 2801683 w 4373308"/>
                  <a:gd name="connsiteY149" fmla="*/ 1276350 h 4410075"/>
                  <a:gd name="connsiteX150" fmla="*/ 2915983 w 4373308"/>
                  <a:gd name="connsiteY150" fmla="*/ 1257300 h 4410075"/>
                  <a:gd name="connsiteX151" fmla="*/ 2668333 w 4373308"/>
                  <a:gd name="connsiteY151" fmla="*/ 1057275 h 4410075"/>
                  <a:gd name="connsiteX152" fmla="*/ 2706433 w 4373308"/>
                  <a:gd name="connsiteY152" fmla="*/ 1028700 h 4410075"/>
                  <a:gd name="connsiteX153" fmla="*/ 2858833 w 4373308"/>
                  <a:gd name="connsiteY153" fmla="*/ 981075 h 4410075"/>
                  <a:gd name="connsiteX154" fmla="*/ 2820733 w 4373308"/>
                  <a:gd name="connsiteY154" fmla="*/ 914400 h 4410075"/>
                  <a:gd name="connsiteX155" fmla="*/ 2792158 w 4373308"/>
                  <a:gd name="connsiteY155" fmla="*/ 885825 h 4410075"/>
                  <a:gd name="connsiteX156" fmla="*/ 2868358 w 4373308"/>
                  <a:gd name="connsiteY156" fmla="*/ 857250 h 4410075"/>
                  <a:gd name="connsiteX157" fmla="*/ 2820733 w 4373308"/>
                  <a:gd name="connsiteY157" fmla="*/ 771525 h 4410075"/>
                  <a:gd name="connsiteX158" fmla="*/ 2782633 w 4373308"/>
                  <a:gd name="connsiteY158" fmla="*/ 733425 h 4410075"/>
                  <a:gd name="connsiteX159" fmla="*/ 2935033 w 4373308"/>
                  <a:gd name="connsiteY159" fmla="*/ 647700 h 4410075"/>
                  <a:gd name="connsiteX160" fmla="*/ 2906458 w 4373308"/>
                  <a:gd name="connsiteY160" fmla="*/ 638175 h 4410075"/>
                  <a:gd name="connsiteX161" fmla="*/ 2944558 w 4373308"/>
                  <a:gd name="connsiteY161" fmla="*/ 533400 h 4410075"/>
                  <a:gd name="connsiteX162" fmla="*/ 3039808 w 4373308"/>
                  <a:gd name="connsiteY162" fmla="*/ 495300 h 4410075"/>
                  <a:gd name="connsiteX163" fmla="*/ 3077908 w 4373308"/>
                  <a:gd name="connsiteY163" fmla="*/ 466725 h 4410075"/>
                  <a:gd name="connsiteX164" fmla="*/ 3096958 w 4373308"/>
                  <a:gd name="connsiteY164" fmla="*/ 409575 h 441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373308" h="4410075">
                    <a:moveTo>
                      <a:pt x="3096958" y="409575"/>
                    </a:moveTo>
                    <a:cubicBezTo>
                      <a:pt x="3101721" y="365125"/>
                      <a:pt x="3101120" y="269741"/>
                      <a:pt x="3106483" y="200025"/>
                    </a:cubicBezTo>
                    <a:cubicBezTo>
                      <a:pt x="3107487" y="186973"/>
                      <a:pt x="3113856" y="174838"/>
                      <a:pt x="3116008" y="161925"/>
                    </a:cubicBezTo>
                    <a:cubicBezTo>
                      <a:pt x="3143301" y="-1834"/>
                      <a:pt x="3119333" y="75749"/>
                      <a:pt x="3144583" y="0"/>
                    </a:cubicBezTo>
                    <a:cubicBezTo>
                      <a:pt x="3157283" y="9525"/>
                      <a:pt x="3174160" y="15182"/>
                      <a:pt x="3182683" y="28575"/>
                    </a:cubicBezTo>
                    <a:cubicBezTo>
                      <a:pt x="3209418" y="70587"/>
                      <a:pt x="3218449" y="144760"/>
                      <a:pt x="3230308" y="190500"/>
                    </a:cubicBezTo>
                    <a:cubicBezTo>
                      <a:pt x="3245194" y="247916"/>
                      <a:pt x="3261940" y="304833"/>
                      <a:pt x="3277933" y="361950"/>
                    </a:cubicBezTo>
                    <a:cubicBezTo>
                      <a:pt x="3299582" y="439268"/>
                      <a:pt x="3278021" y="415984"/>
                      <a:pt x="3325558" y="447675"/>
                    </a:cubicBezTo>
                    <a:cubicBezTo>
                      <a:pt x="3459756" y="440612"/>
                      <a:pt x="3536914" y="451535"/>
                      <a:pt x="3658933" y="390525"/>
                    </a:cubicBezTo>
                    <a:cubicBezTo>
                      <a:pt x="3837760" y="301112"/>
                      <a:pt x="3734733" y="284899"/>
                      <a:pt x="3925633" y="247650"/>
                    </a:cubicBezTo>
                    <a:cubicBezTo>
                      <a:pt x="4010289" y="231132"/>
                      <a:pt x="4097083" y="228600"/>
                      <a:pt x="4182808" y="219075"/>
                    </a:cubicBezTo>
                    <a:cubicBezTo>
                      <a:pt x="4227258" y="222250"/>
                      <a:pt x="4278368" y="204982"/>
                      <a:pt x="4316158" y="228600"/>
                    </a:cubicBezTo>
                    <a:cubicBezTo>
                      <a:pt x="4340981" y="244114"/>
                      <a:pt x="4330121" y="285498"/>
                      <a:pt x="4335208" y="314325"/>
                    </a:cubicBezTo>
                    <a:cubicBezTo>
                      <a:pt x="4338246" y="331541"/>
                      <a:pt x="4347226" y="424236"/>
                      <a:pt x="4354258" y="447675"/>
                    </a:cubicBezTo>
                    <a:cubicBezTo>
                      <a:pt x="4358338" y="461275"/>
                      <a:pt x="4366958" y="473075"/>
                      <a:pt x="4373308" y="485775"/>
                    </a:cubicBezTo>
                    <a:cubicBezTo>
                      <a:pt x="4354258" y="527050"/>
                      <a:pt x="4338445" y="569979"/>
                      <a:pt x="4316158" y="609600"/>
                    </a:cubicBezTo>
                    <a:cubicBezTo>
                      <a:pt x="4309554" y="621340"/>
                      <a:pt x="4295665" y="627399"/>
                      <a:pt x="4287583" y="638175"/>
                    </a:cubicBezTo>
                    <a:cubicBezTo>
                      <a:pt x="4276475" y="652986"/>
                      <a:pt x="4272099" y="672709"/>
                      <a:pt x="4259008" y="685800"/>
                    </a:cubicBezTo>
                    <a:cubicBezTo>
                      <a:pt x="4206726" y="738082"/>
                      <a:pt x="4116991" y="765295"/>
                      <a:pt x="4058983" y="800100"/>
                    </a:cubicBezTo>
                    <a:cubicBezTo>
                      <a:pt x="4037719" y="812858"/>
                      <a:pt x="4022012" y="833312"/>
                      <a:pt x="4001833" y="847725"/>
                    </a:cubicBezTo>
                    <a:cubicBezTo>
                      <a:pt x="3977459" y="865135"/>
                      <a:pt x="3951033" y="879475"/>
                      <a:pt x="3925633" y="895350"/>
                    </a:cubicBezTo>
                    <a:cubicBezTo>
                      <a:pt x="3905578" y="955514"/>
                      <a:pt x="3932340" y="894721"/>
                      <a:pt x="3887533" y="942975"/>
                    </a:cubicBezTo>
                    <a:cubicBezTo>
                      <a:pt x="3853786" y="979318"/>
                      <a:pt x="3828339" y="1023222"/>
                      <a:pt x="3792283" y="1057275"/>
                    </a:cubicBezTo>
                    <a:cubicBezTo>
                      <a:pt x="3770507" y="1077841"/>
                      <a:pt x="3739330" y="1086012"/>
                      <a:pt x="3716083" y="1104900"/>
                    </a:cubicBezTo>
                    <a:cubicBezTo>
                      <a:pt x="3688204" y="1127552"/>
                      <a:pt x="3662141" y="1152906"/>
                      <a:pt x="3639883" y="1181100"/>
                    </a:cubicBezTo>
                    <a:cubicBezTo>
                      <a:pt x="3592258" y="1241425"/>
                      <a:pt x="3560958" y="1319442"/>
                      <a:pt x="3497008" y="1362075"/>
                    </a:cubicBezTo>
                    <a:lnTo>
                      <a:pt x="3439858" y="1400175"/>
                    </a:lnTo>
                    <a:cubicBezTo>
                      <a:pt x="3433508" y="1409700"/>
                      <a:pt x="3427462" y="1419435"/>
                      <a:pt x="3420808" y="1428750"/>
                    </a:cubicBezTo>
                    <a:cubicBezTo>
                      <a:pt x="3411581" y="1441668"/>
                      <a:pt x="3398680" y="1452343"/>
                      <a:pt x="3392233" y="1466850"/>
                    </a:cubicBezTo>
                    <a:cubicBezTo>
                      <a:pt x="3385658" y="1481644"/>
                      <a:pt x="3385883" y="1498600"/>
                      <a:pt x="3382708" y="1514475"/>
                    </a:cubicBezTo>
                    <a:cubicBezTo>
                      <a:pt x="3379533" y="1577975"/>
                      <a:pt x="3378691" y="1641635"/>
                      <a:pt x="3373183" y="1704975"/>
                    </a:cubicBezTo>
                    <a:cubicBezTo>
                      <a:pt x="3372313" y="1714977"/>
                      <a:pt x="3367183" y="1724149"/>
                      <a:pt x="3363658" y="1733550"/>
                    </a:cubicBezTo>
                    <a:cubicBezTo>
                      <a:pt x="3348130" y="1774957"/>
                      <a:pt x="3331908" y="1816100"/>
                      <a:pt x="3316033" y="1857375"/>
                    </a:cubicBezTo>
                    <a:cubicBezTo>
                      <a:pt x="3285839" y="2048603"/>
                      <a:pt x="3288863" y="1998225"/>
                      <a:pt x="3277933" y="2162175"/>
                    </a:cubicBezTo>
                    <a:cubicBezTo>
                      <a:pt x="3274336" y="2216124"/>
                      <a:pt x="3271889" y="2270144"/>
                      <a:pt x="3268408" y="2324100"/>
                    </a:cubicBezTo>
                    <a:cubicBezTo>
                      <a:pt x="3265539" y="2368571"/>
                      <a:pt x="3273410" y="2415321"/>
                      <a:pt x="3258883" y="2457450"/>
                    </a:cubicBezTo>
                    <a:cubicBezTo>
                      <a:pt x="3240778" y="2509956"/>
                      <a:pt x="3197996" y="2550649"/>
                      <a:pt x="3173158" y="2600325"/>
                    </a:cubicBezTo>
                    <a:cubicBezTo>
                      <a:pt x="3063293" y="2820054"/>
                      <a:pt x="3191430" y="2592744"/>
                      <a:pt x="3135058" y="2733675"/>
                    </a:cubicBezTo>
                    <a:cubicBezTo>
                      <a:pt x="3128182" y="2750864"/>
                      <a:pt x="3114762" y="2764741"/>
                      <a:pt x="3106483" y="2781300"/>
                    </a:cubicBezTo>
                    <a:cubicBezTo>
                      <a:pt x="3098837" y="2796593"/>
                      <a:pt x="3094508" y="2813360"/>
                      <a:pt x="3087433" y="2828925"/>
                    </a:cubicBezTo>
                    <a:cubicBezTo>
                      <a:pt x="3078620" y="2848314"/>
                      <a:pt x="3068383" y="2867025"/>
                      <a:pt x="3058858" y="2886075"/>
                    </a:cubicBezTo>
                    <a:cubicBezTo>
                      <a:pt x="3062033" y="3194050"/>
                      <a:pt x="3068383" y="3502009"/>
                      <a:pt x="3068383" y="3810000"/>
                    </a:cubicBezTo>
                    <a:cubicBezTo>
                      <a:pt x="3068383" y="3902130"/>
                      <a:pt x="3114913" y="4013110"/>
                      <a:pt x="3058858" y="4086225"/>
                    </a:cubicBezTo>
                    <a:cubicBezTo>
                      <a:pt x="3016315" y="4141716"/>
                      <a:pt x="2919158" y="4092575"/>
                      <a:pt x="2849308" y="4095750"/>
                    </a:cubicBezTo>
                    <a:cubicBezTo>
                      <a:pt x="2836608" y="4098925"/>
                      <a:pt x="2819905" y="4115059"/>
                      <a:pt x="2811208" y="4105275"/>
                    </a:cubicBezTo>
                    <a:cubicBezTo>
                      <a:pt x="2788490" y="4079717"/>
                      <a:pt x="2773108" y="4010025"/>
                      <a:pt x="2773108" y="4010025"/>
                    </a:cubicBezTo>
                    <a:cubicBezTo>
                      <a:pt x="2769933" y="3946525"/>
                      <a:pt x="2767676" y="3882972"/>
                      <a:pt x="2763583" y="3819525"/>
                    </a:cubicBezTo>
                    <a:cubicBezTo>
                      <a:pt x="2761325" y="3784529"/>
                      <a:pt x="2763094" y="3748635"/>
                      <a:pt x="2754058" y="3714750"/>
                    </a:cubicBezTo>
                    <a:cubicBezTo>
                      <a:pt x="2749968" y="3699411"/>
                      <a:pt x="2733085" y="3690587"/>
                      <a:pt x="2725483" y="3676650"/>
                    </a:cubicBezTo>
                    <a:cubicBezTo>
                      <a:pt x="2713904" y="3655422"/>
                      <a:pt x="2706433" y="3632200"/>
                      <a:pt x="2696908" y="3609975"/>
                    </a:cubicBezTo>
                    <a:cubicBezTo>
                      <a:pt x="2693733" y="3594100"/>
                      <a:pt x="2688994" y="3578459"/>
                      <a:pt x="2687383" y="3562350"/>
                    </a:cubicBezTo>
                    <a:cubicBezTo>
                      <a:pt x="2682634" y="3514856"/>
                      <a:pt x="2685227" y="3466634"/>
                      <a:pt x="2677858" y="3419475"/>
                    </a:cubicBezTo>
                    <a:cubicBezTo>
                      <a:pt x="2669298" y="3364691"/>
                      <a:pt x="2651787" y="3311679"/>
                      <a:pt x="2639758" y="3257550"/>
                    </a:cubicBezTo>
                    <a:cubicBezTo>
                      <a:pt x="2632734" y="3225942"/>
                      <a:pt x="2628948" y="3193613"/>
                      <a:pt x="2620708" y="3162300"/>
                    </a:cubicBezTo>
                    <a:cubicBezTo>
                      <a:pt x="2613042" y="3133171"/>
                      <a:pt x="2592133" y="3076575"/>
                      <a:pt x="2592133" y="3076575"/>
                    </a:cubicBezTo>
                    <a:cubicBezTo>
                      <a:pt x="2585783" y="2994025"/>
                      <a:pt x="2593163" y="2909247"/>
                      <a:pt x="2573083" y="2828925"/>
                    </a:cubicBezTo>
                    <a:cubicBezTo>
                      <a:pt x="2565230" y="2797513"/>
                      <a:pt x="2561165" y="2892591"/>
                      <a:pt x="2554033" y="2924175"/>
                    </a:cubicBezTo>
                    <a:cubicBezTo>
                      <a:pt x="2538937" y="2991031"/>
                      <a:pt x="2522283" y="3057525"/>
                      <a:pt x="2506408" y="3124200"/>
                    </a:cubicBezTo>
                    <a:cubicBezTo>
                      <a:pt x="2484615" y="3603646"/>
                      <a:pt x="2494708" y="3403649"/>
                      <a:pt x="2477833" y="3724275"/>
                    </a:cubicBezTo>
                    <a:cubicBezTo>
                      <a:pt x="2466504" y="4256725"/>
                      <a:pt x="2611977" y="4205778"/>
                      <a:pt x="2268283" y="4114800"/>
                    </a:cubicBezTo>
                    <a:cubicBezTo>
                      <a:pt x="2227334" y="4103960"/>
                      <a:pt x="2185733" y="4095750"/>
                      <a:pt x="2144458" y="4086225"/>
                    </a:cubicBezTo>
                    <a:cubicBezTo>
                      <a:pt x="2147633" y="4044950"/>
                      <a:pt x="2147527" y="4003290"/>
                      <a:pt x="2153983" y="3962400"/>
                    </a:cubicBezTo>
                    <a:cubicBezTo>
                      <a:pt x="2157115" y="3942565"/>
                      <a:pt x="2168896" y="3924900"/>
                      <a:pt x="2173033" y="3905250"/>
                    </a:cubicBezTo>
                    <a:cubicBezTo>
                      <a:pt x="2181636" y="3864385"/>
                      <a:pt x="2187058" y="3822882"/>
                      <a:pt x="2192083" y="3781425"/>
                    </a:cubicBezTo>
                    <a:cubicBezTo>
                      <a:pt x="2206716" y="3660702"/>
                      <a:pt x="2211776" y="3582570"/>
                      <a:pt x="2220658" y="3467100"/>
                    </a:cubicBezTo>
                    <a:cubicBezTo>
                      <a:pt x="2217483" y="3273425"/>
                      <a:pt x="2219797" y="3079582"/>
                      <a:pt x="2211133" y="2886075"/>
                    </a:cubicBezTo>
                    <a:cubicBezTo>
                      <a:pt x="2210235" y="2866015"/>
                      <a:pt x="2211564" y="2833795"/>
                      <a:pt x="2192083" y="2828925"/>
                    </a:cubicBezTo>
                    <a:cubicBezTo>
                      <a:pt x="2159925" y="2820885"/>
                      <a:pt x="2128929" y="2849217"/>
                      <a:pt x="2096833" y="2857500"/>
                    </a:cubicBezTo>
                    <a:cubicBezTo>
                      <a:pt x="2030468" y="2874626"/>
                      <a:pt x="1965195" y="2900566"/>
                      <a:pt x="1896808" y="2905125"/>
                    </a:cubicBezTo>
                    <a:cubicBezTo>
                      <a:pt x="1572911" y="2926718"/>
                      <a:pt x="1706190" y="2916247"/>
                      <a:pt x="1496758" y="2933700"/>
                    </a:cubicBezTo>
                    <a:cubicBezTo>
                      <a:pt x="1487233" y="2981325"/>
                      <a:pt x="1471525" y="3028122"/>
                      <a:pt x="1468183" y="3076575"/>
                    </a:cubicBezTo>
                    <a:cubicBezTo>
                      <a:pt x="1465117" y="3121033"/>
                      <a:pt x="1473548" y="3165556"/>
                      <a:pt x="1477708" y="3209925"/>
                    </a:cubicBezTo>
                    <a:cubicBezTo>
                      <a:pt x="1496343" y="3408696"/>
                      <a:pt x="1489893" y="3352199"/>
                      <a:pt x="1534858" y="3543300"/>
                    </a:cubicBezTo>
                    <a:cubicBezTo>
                      <a:pt x="1541208" y="3600450"/>
                      <a:pt x="1548186" y="3657534"/>
                      <a:pt x="1553908" y="3714750"/>
                    </a:cubicBezTo>
                    <a:cubicBezTo>
                      <a:pt x="1557712" y="3752792"/>
                      <a:pt x="1558267" y="3791169"/>
                      <a:pt x="1563433" y="3829050"/>
                    </a:cubicBezTo>
                    <a:cubicBezTo>
                      <a:pt x="1567808" y="3861132"/>
                      <a:pt x="1577160" y="3892362"/>
                      <a:pt x="1582483" y="3924300"/>
                    </a:cubicBezTo>
                    <a:cubicBezTo>
                      <a:pt x="1586691" y="3949549"/>
                      <a:pt x="1586252" y="3975558"/>
                      <a:pt x="1592008" y="4000500"/>
                    </a:cubicBezTo>
                    <a:cubicBezTo>
                      <a:pt x="1595853" y="4017160"/>
                      <a:pt x="1605215" y="4032057"/>
                      <a:pt x="1611058" y="4048125"/>
                    </a:cubicBezTo>
                    <a:cubicBezTo>
                      <a:pt x="1617920" y="4066996"/>
                      <a:pt x="1622900" y="4086533"/>
                      <a:pt x="1630108" y="4105275"/>
                    </a:cubicBezTo>
                    <a:cubicBezTo>
                      <a:pt x="1724313" y="4350208"/>
                      <a:pt x="1684336" y="4218871"/>
                      <a:pt x="1725358" y="4362450"/>
                    </a:cubicBezTo>
                    <a:cubicBezTo>
                      <a:pt x="1649366" y="4370894"/>
                      <a:pt x="1447973" y="4402673"/>
                      <a:pt x="1372933" y="4371975"/>
                    </a:cubicBezTo>
                    <a:cubicBezTo>
                      <a:pt x="1347825" y="4361704"/>
                      <a:pt x="1353883" y="4321175"/>
                      <a:pt x="1344358" y="4295775"/>
                    </a:cubicBezTo>
                    <a:cubicBezTo>
                      <a:pt x="1334833" y="4206875"/>
                      <a:pt x="1337468" y="4115814"/>
                      <a:pt x="1315783" y="4029075"/>
                    </a:cubicBezTo>
                    <a:cubicBezTo>
                      <a:pt x="1293496" y="3939925"/>
                      <a:pt x="1321375" y="4045851"/>
                      <a:pt x="1268158" y="3886200"/>
                    </a:cubicBezTo>
                    <a:cubicBezTo>
                      <a:pt x="1257676" y="3854753"/>
                      <a:pt x="1249108" y="3822700"/>
                      <a:pt x="1239583" y="3790950"/>
                    </a:cubicBezTo>
                    <a:cubicBezTo>
                      <a:pt x="1225006" y="3688911"/>
                      <a:pt x="1222653" y="3639770"/>
                      <a:pt x="1191958" y="3543300"/>
                    </a:cubicBezTo>
                    <a:cubicBezTo>
                      <a:pt x="1181590" y="3510714"/>
                      <a:pt x="1164155" y="3480659"/>
                      <a:pt x="1153858" y="3448050"/>
                    </a:cubicBezTo>
                    <a:cubicBezTo>
                      <a:pt x="1136042" y="3391633"/>
                      <a:pt x="1132504" y="3343890"/>
                      <a:pt x="1125283" y="3286125"/>
                    </a:cubicBezTo>
                    <a:cubicBezTo>
                      <a:pt x="1118014" y="3496919"/>
                      <a:pt x="1121839" y="3560179"/>
                      <a:pt x="1096708" y="3752850"/>
                    </a:cubicBezTo>
                    <a:cubicBezTo>
                      <a:pt x="1085905" y="3835670"/>
                      <a:pt x="1065544" y="3917267"/>
                      <a:pt x="1058608" y="4000500"/>
                    </a:cubicBezTo>
                    <a:cubicBezTo>
                      <a:pt x="1038925" y="4236694"/>
                      <a:pt x="1065037" y="3989264"/>
                      <a:pt x="1020508" y="4238625"/>
                    </a:cubicBezTo>
                    <a:cubicBezTo>
                      <a:pt x="985240" y="4436125"/>
                      <a:pt x="1019763" y="4326584"/>
                      <a:pt x="991933" y="4410075"/>
                    </a:cubicBezTo>
                    <a:cubicBezTo>
                      <a:pt x="966533" y="4406900"/>
                      <a:pt x="939871" y="4409069"/>
                      <a:pt x="915733" y="4400550"/>
                    </a:cubicBezTo>
                    <a:cubicBezTo>
                      <a:pt x="884908" y="4389671"/>
                      <a:pt x="859630" y="4366749"/>
                      <a:pt x="830008" y="4352925"/>
                    </a:cubicBezTo>
                    <a:cubicBezTo>
                      <a:pt x="811811" y="4344433"/>
                      <a:pt x="791908" y="4340225"/>
                      <a:pt x="772858" y="4333875"/>
                    </a:cubicBezTo>
                    <a:cubicBezTo>
                      <a:pt x="766508" y="4321175"/>
                      <a:pt x="753808" y="4309974"/>
                      <a:pt x="753808" y="4295775"/>
                    </a:cubicBezTo>
                    <a:cubicBezTo>
                      <a:pt x="753808" y="4242839"/>
                      <a:pt x="792907" y="4159928"/>
                      <a:pt x="810958" y="4114800"/>
                    </a:cubicBezTo>
                    <a:cubicBezTo>
                      <a:pt x="865287" y="3832291"/>
                      <a:pt x="820989" y="3942338"/>
                      <a:pt x="906208" y="3771900"/>
                    </a:cubicBezTo>
                    <a:cubicBezTo>
                      <a:pt x="915733" y="3717925"/>
                      <a:pt x="928148" y="3664381"/>
                      <a:pt x="934783" y="3609975"/>
                    </a:cubicBezTo>
                    <a:cubicBezTo>
                      <a:pt x="973139" y="3295452"/>
                      <a:pt x="932169" y="3468033"/>
                      <a:pt x="963358" y="3343275"/>
                    </a:cubicBezTo>
                    <a:cubicBezTo>
                      <a:pt x="969708" y="3273425"/>
                      <a:pt x="982408" y="3203863"/>
                      <a:pt x="982408" y="3133725"/>
                    </a:cubicBezTo>
                    <a:cubicBezTo>
                      <a:pt x="982408" y="3091964"/>
                      <a:pt x="992887" y="2980371"/>
                      <a:pt x="963358" y="3009900"/>
                    </a:cubicBezTo>
                    <a:cubicBezTo>
                      <a:pt x="946415" y="3026843"/>
                      <a:pt x="787948" y="3417871"/>
                      <a:pt x="763333" y="3467100"/>
                    </a:cubicBezTo>
                    <a:cubicBezTo>
                      <a:pt x="726371" y="3541023"/>
                      <a:pt x="685565" y="3641396"/>
                      <a:pt x="610933" y="3686175"/>
                    </a:cubicBezTo>
                    <a:cubicBezTo>
                      <a:pt x="534367" y="3732115"/>
                      <a:pt x="577241" y="3702559"/>
                      <a:pt x="487108" y="3781425"/>
                    </a:cubicBezTo>
                    <a:cubicBezTo>
                      <a:pt x="449811" y="3861347"/>
                      <a:pt x="446782" y="3922947"/>
                      <a:pt x="372808" y="3962400"/>
                    </a:cubicBezTo>
                    <a:cubicBezTo>
                      <a:pt x="342635" y="3978492"/>
                      <a:pt x="309308" y="3987800"/>
                      <a:pt x="277558" y="4000500"/>
                    </a:cubicBezTo>
                    <a:cubicBezTo>
                      <a:pt x="220408" y="3927475"/>
                      <a:pt x="157545" y="3858581"/>
                      <a:pt x="106108" y="3781425"/>
                    </a:cubicBezTo>
                    <a:cubicBezTo>
                      <a:pt x="93286" y="3762193"/>
                      <a:pt x="104334" y="3730106"/>
                      <a:pt x="87058" y="3714750"/>
                    </a:cubicBezTo>
                    <a:cubicBezTo>
                      <a:pt x="70278" y="3699835"/>
                      <a:pt x="42608" y="3708400"/>
                      <a:pt x="20383" y="3705225"/>
                    </a:cubicBezTo>
                    <a:cubicBezTo>
                      <a:pt x="-9945" y="3614240"/>
                      <a:pt x="-8665" y="3631932"/>
                      <a:pt x="39433" y="3457575"/>
                    </a:cubicBezTo>
                    <a:cubicBezTo>
                      <a:pt x="46027" y="3433670"/>
                      <a:pt x="71834" y="3419999"/>
                      <a:pt x="87058" y="3400425"/>
                    </a:cubicBezTo>
                    <a:cubicBezTo>
                      <a:pt x="99997" y="3383789"/>
                      <a:pt x="170620" y="3277551"/>
                      <a:pt x="210883" y="3248025"/>
                    </a:cubicBezTo>
                    <a:cubicBezTo>
                      <a:pt x="244266" y="3223544"/>
                      <a:pt x="281493" y="3204726"/>
                      <a:pt x="315658" y="3181350"/>
                    </a:cubicBezTo>
                    <a:cubicBezTo>
                      <a:pt x="341862" y="3163421"/>
                      <a:pt x="366458" y="3143250"/>
                      <a:pt x="391858" y="3124200"/>
                    </a:cubicBezTo>
                    <a:cubicBezTo>
                      <a:pt x="401383" y="3105150"/>
                      <a:pt x="406283" y="3082969"/>
                      <a:pt x="420433" y="3067050"/>
                    </a:cubicBezTo>
                    <a:cubicBezTo>
                      <a:pt x="432733" y="3053213"/>
                      <a:pt x="452359" y="3048287"/>
                      <a:pt x="468058" y="3038475"/>
                    </a:cubicBezTo>
                    <a:cubicBezTo>
                      <a:pt x="477766" y="3032408"/>
                      <a:pt x="487427" y="3026229"/>
                      <a:pt x="496633" y="3019425"/>
                    </a:cubicBezTo>
                    <a:cubicBezTo>
                      <a:pt x="559391" y="2973039"/>
                      <a:pt x="682612" y="2886146"/>
                      <a:pt x="753808" y="2819400"/>
                    </a:cubicBezTo>
                    <a:cubicBezTo>
                      <a:pt x="783289" y="2791761"/>
                      <a:pt x="813234" y="2764357"/>
                      <a:pt x="839533" y="2733675"/>
                    </a:cubicBezTo>
                    <a:cubicBezTo>
                      <a:pt x="865426" y="2703467"/>
                      <a:pt x="867489" y="2679912"/>
                      <a:pt x="887158" y="2647950"/>
                    </a:cubicBezTo>
                    <a:cubicBezTo>
                      <a:pt x="905157" y="2618702"/>
                      <a:pt x="931405" y="2594052"/>
                      <a:pt x="944308" y="2562225"/>
                    </a:cubicBezTo>
                    <a:cubicBezTo>
                      <a:pt x="979391" y="2475687"/>
                      <a:pt x="1001365" y="2384395"/>
                      <a:pt x="1030033" y="2295525"/>
                    </a:cubicBezTo>
                    <a:cubicBezTo>
                      <a:pt x="1033115" y="2285970"/>
                      <a:pt x="1033286" y="2274790"/>
                      <a:pt x="1039558" y="2266950"/>
                    </a:cubicBezTo>
                    <a:cubicBezTo>
                      <a:pt x="1074968" y="2222687"/>
                      <a:pt x="1125185" y="2152728"/>
                      <a:pt x="1172908" y="2114550"/>
                    </a:cubicBezTo>
                    <a:cubicBezTo>
                      <a:pt x="1215563" y="2080426"/>
                      <a:pt x="1260807" y="2049600"/>
                      <a:pt x="1306258" y="2019300"/>
                    </a:cubicBezTo>
                    <a:cubicBezTo>
                      <a:pt x="1318072" y="2011424"/>
                      <a:pt x="1333397" y="2009276"/>
                      <a:pt x="1344358" y="2000250"/>
                    </a:cubicBezTo>
                    <a:cubicBezTo>
                      <a:pt x="1387718" y="1964541"/>
                      <a:pt x="1428464" y="1925669"/>
                      <a:pt x="1468183" y="1885950"/>
                    </a:cubicBezTo>
                    <a:cubicBezTo>
                      <a:pt x="1479408" y="1874725"/>
                      <a:pt x="1486427" y="1859903"/>
                      <a:pt x="1496758" y="1847850"/>
                    </a:cubicBezTo>
                    <a:cubicBezTo>
                      <a:pt x="1505524" y="1837623"/>
                      <a:pt x="1515808" y="1828800"/>
                      <a:pt x="1525333" y="1819275"/>
                    </a:cubicBezTo>
                    <a:cubicBezTo>
                      <a:pt x="1507858" y="1679479"/>
                      <a:pt x="1488786" y="1652692"/>
                      <a:pt x="1534858" y="1514475"/>
                    </a:cubicBezTo>
                    <a:cubicBezTo>
                      <a:pt x="1538478" y="1503615"/>
                      <a:pt x="1553908" y="1501775"/>
                      <a:pt x="1563433" y="1495425"/>
                    </a:cubicBezTo>
                    <a:cubicBezTo>
                      <a:pt x="1579308" y="1511300"/>
                      <a:pt x="1595888" y="1526500"/>
                      <a:pt x="1611058" y="1543050"/>
                    </a:cubicBezTo>
                    <a:cubicBezTo>
                      <a:pt x="1645765" y="1580913"/>
                      <a:pt x="1655542" y="1608155"/>
                      <a:pt x="1696783" y="1628775"/>
                    </a:cubicBezTo>
                    <a:cubicBezTo>
                      <a:pt x="1705763" y="1633265"/>
                      <a:pt x="1715833" y="1635125"/>
                      <a:pt x="1725358" y="1638300"/>
                    </a:cubicBezTo>
                    <a:cubicBezTo>
                      <a:pt x="1734883" y="1584325"/>
                      <a:pt x="1745599" y="1530547"/>
                      <a:pt x="1753933" y="1476375"/>
                    </a:cubicBezTo>
                    <a:cubicBezTo>
                      <a:pt x="1758305" y="1447958"/>
                      <a:pt x="1734747" y="1392161"/>
                      <a:pt x="1763458" y="1390650"/>
                    </a:cubicBezTo>
                    <a:cubicBezTo>
                      <a:pt x="1825912" y="1387363"/>
                      <a:pt x="1874571" y="1450395"/>
                      <a:pt x="1934908" y="1466850"/>
                    </a:cubicBezTo>
                    <a:lnTo>
                      <a:pt x="2039683" y="1495425"/>
                    </a:lnTo>
                    <a:cubicBezTo>
                      <a:pt x="2229816" y="1626142"/>
                      <a:pt x="2157887" y="1548906"/>
                      <a:pt x="2268283" y="1714500"/>
                    </a:cubicBezTo>
                    <a:cubicBezTo>
                      <a:pt x="2271458" y="1689100"/>
                      <a:pt x="2275682" y="1663809"/>
                      <a:pt x="2277808" y="1638300"/>
                    </a:cubicBezTo>
                    <a:cubicBezTo>
                      <a:pt x="2282035" y="1587577"/>
                      <a:pt x="2256794" y="1526619"/>
                      <a:pt x="2287333" y="1485900"/>
                    </a:cubicBezTo>
                    <a:cubicBezTo>
                      <a:pt x="2304372" y="1463182"/>
                      <a:pt x="2339348" y="1509117"/>
                      <a:pt x="2363533" y="1524000"/>
                    </a:cubicBezTo>
                    <a:cubicBezTo>
                      <a:pt x="2516186" y="1617940"/>
                      <a:pt x="2327364" y="1520203"/>
                      <a:pt x="2449258" y="1581150"/>
                    </a:cubicBezTo>
                    <a:cubicBezTo>
                      <a:pt x="2465133" y="1565275"/>
                      <a:pt x="2477074" y="1544090"/>
                      <a:pt x="2496883" y="1533525"/>
                    </a:cubicBezTo>
                    <a:cubicBezTo>
                      <a:pt x="2583030" y="1487580"/>
                      <a:pt x="2637996" y="1508008"/>
                      <a:pt x="2735008" y="1514475"/>
                    </a:cubicBezTo>
                    <a:cubicBezTo>
                      <a:pt x="2778275" y="1525292"/>
                      <a:pt x="2780213" y="1531157"/>
                      <a:pt x="2830258" y="1514475"/>
                    </a:cubicBezTo>
                    <a:cubicBezTo>
                      <a:pt x="2841118" y="1510855"/>
                      <a:pt x="2849308" y="1501775"/>
                      <a:pt x="2858833" y="1495425"/>
                    </a:cubicBezTo>
                    <a:cubicBezTo>
                      <a:pt x="2871765" y="1417833"/>
                      <a:pt x="2879243" y="1419806"/>
                      <a:pt x="2839783" y="1323975"/>
                    </a:cubicBezTo>
                    <a:cubicBezTo>
                      <a:pt x="2832042" y="1305176"/>
                      <a:pt x="2814383" y="1292225"/>
                      <a:pt x="2801683" y="1276350"/>
                    </a:cubicBezTo>
                    <a:cubicBezTo>
                      <a:pt x="2839783" y="1270000"/>
                      <a:pt x="2933257" y="1291848"/>
                      <a:pt x="2915983" y="1257300"/>
                    </a:cubicBezTo>
                    <a:cubicBezTo>
                      <a:pt x="2843060" y="1111455"/>
                      <a:pt x="2772765" y="1092086"/>
                      <a:pt x="2668333" y="1057275"/>
                    </a:cubicBezTo>
                    <a:cubicBezTo>
                      <a:pt x="2681033" y="1047750"/>
                      <a:pt x="2691693" y="1034596"/>
                      <a:pt x="2706433" y="1028700"/>
                    </a:cubicBezTo>
                    <a:cubicBezTo>
                      <a:pt x="2755849" y="1008934"/>
                      <a:pt x="2858833" y="981075"/>
                      <a:pt x="2858833" y="981075"/>
                    </a:cubicBezTo>
                    <a:cubicBezTo>
                      <a:pt x="2846133" y="958850"/>
                      <a:pt x="2835412" y="935370"/>
                      <a:pt x="2820733" y="914400"/>
                    </a:cubicBezTo>
                    <a:cubicBezTo>
                      <a:pt x="2813008" y="903365"/>
                      <a:pt x="2783534" y="896173"/>
                      <a:pt x="2792158" y="885825"/>
                    </a:cubicBezTo>
                    <a:cubicBezTo>
                      <a:pt x="2809524" y="864985"/>
                      <a:pt x="2842958" y="866775"/>
                      <a:pt x="2868358" y="857250"/>
                    </a:cubicBezTo>
                    <a:cubicBezTo>
                      <a:pt x="2852483" y="828675"/>
                      <a:pt x="2839340" y="798401"/>
                      <a:pt x="2820733" y="771525"/>
                    </a:cubicBezTo>
                    <a:cubicBezTo>
                      <a:pt x="2810510" y="756758"/>
                      <a:pt x="2772069" y="747950"/>
                      <a:pt x="2782633" y="733425"/>
                    </a:cubicBezTo>
                    <a:cubicBezTo>
                      <a:pt x="2794687" y="716851"/>
                      <a:pt x="2894344" y="668045"/>
                      <a:pt x="2935033" y="647700"/>
                    </a:cubicBezTo>
                    <a:cubicBezTo>
                      <a:pt x="2925508" y="644525"/>
                      <a:pt x="2907567" y="648154"/>
                      <a:pt x="2906458" y="638175"/>
                    </a:cubicBezTo>
                    <a:cubicBezTo>
                      <a:pt x="2906021" y="634242"/>
                      <a:pt x="2920719" y="547306"/>
                      <a:pt x="2944558" y="533400"/>
                    </a:cubicBezTo>
                    <a:cubicBezTo>
                      <a:pt x="2974096" y="516170"/>
                      <a:pt x="3009222" y="510593"/>
                      <a:pt x="3039808" y="495300"/>
                    </a:cubicBezTo>
                    <a:cubicBezTo>
                      <a:pt x="3054007" y="488200"/>
                      <a:pt x="3066683" y="477950"/>
                      <a:pt x="3077908" y="466725"/>
                    </a:cubicBezTo>
                    <a:cubicBezTo>
                      <a:pt x="3086003" y="458630"/>
                      <a:pt x="3092195" y="454025"/>
                      <a:pt x="3096958" y="409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楕円 37">
                <a:extLst>
                  <a:ext uri="{FF2B5EF4-FFF2-40B4-BE49-F238E27FC236}">
                    <a16:creationId xmlns:a16="http://schemas.microsoft.com/office/drawing/2014/main" id="{D846A7C7-8B76-41CA-6028-8DFA86B60A35}"/>
                  </a:ext>
                </a:extLst>
              </p:cNvPr>
              <p:cNvSpPr/>
              <p:nvPr/>
            </p:nvSpPr>
            <p:spPr>
              <a:xfrm>
                <a:off x="-344078" y="2386894"/>
                <a:ext cx="266700" cy="24596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4832B58D-042D-8BF3-C40E-32445FC91215}"/>
                  </a:ext>
                </a:extLst>
              </p:cNvPr>
              <p:cNvSpPr/>
              <p:nvPr/>
            </p:nvSpPr>
            <p:spPr>
              <a:xfrm>
                <a:off x="-2427006" y="395411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9FD104CD-A4C2-7BC1-082A-4345CDC304B5}"/>
                  </a:ext>
                </a:extLst>
              </p:cNvPr>
              <p:cNvSpPr/>
              <p:nvPr/>
            </p:nvSpPr>
            <p:spPr>
              <a:xfrm>
                <a:off x="-2179356" y="38588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8C32610A-4A67-2021-C600-CD2589A7237A}"/>
                  </a:ext>
                </a:extLst>
              </p:cNvPr>
              <p:cNvSpPr/>
              <p:nvPr/>
            </p:nvSpPr>
            <p:spPr>
              <a:xfrm>
                <a:off x="-1931706" y="375408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B01005AD-4CAE-3E8C-5472-0904917FD03C}"/>
                  </a:ext>
                </a:extLst>
              </p:cNvPr>
              <p:cNvSpPr/>
              <p:nvPr/>
            </p:nvSpPr>
            <p:spPr>
              <a:xfrm>
                <a:off x="-1684056" y="3706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11E94510-B7E2-B853-63DE-32051902941A}"/>
                  </a:ext>
                </a:extLst>
              </p:cNvPr>
              <p:cNvSpPr/>
              <p:nvPr/>
            </p:nvSpPr>
            <p:spPr>
              <a:xfrm>
                <a:off x="-1388781" y="36207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ACD58F75-BDFD-297F-3400-1C40330E09C1}"/>
                  </a:ext>
                </a:extLst>
              </p:cNvPr>
              <p:cNvSpPr/>
              <p:nvPr/>
            </p:nvSpPr>
            <p:spPr>
              <a:xfrm>
                <a:off x="-1103031" y="34302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8EDE9A7A-79E8-0663-2D71-955A358670F1}"/>
                  </a:ext>
                </a:extLst>
              </p:cNvPr>
              <p:cNvSpPr/>
              <p:nvPr/>
            </p:nvSpPr>
            <p:spPr>
              <a:xfrm>
                <a:off x="-817281" y="3325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矢印: 右 21">
              <a:extLst>
                <a:ext uri="{FF2B5EF4-FFF2-40B4-BE49-F238E27FC236}">
                  <a16:creationId xmlns:a16="http://schemas.microsoft.com/office/drawing/2014/main" id="{FCB03474-3991-9297-4A83-8D79BF8FEC97}"/>
                </a:ext>
              </a:extLst>
            </p:cNvPr>
            <p:cNvSpPr/>
            <p:nvPr/>
          </p:nvSpPr>
          <p:spPr>
            <a:xfrm>
              <a:off x="2699807" y="532646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91FD2D0-5733-4C63-F9EC-04405EB9A642}"/>
                </a:ext>
              </a:extLst>
            </p:cNvPr>
            <p:cNvGrpSpPr/>
            <p:nvPr/>
          </p:nvGrpSpPr>
          <p:grpSpPr>
            <a:xfrm>
              <a:off x="6307446" y="5033603"/>
              <a:ext cx="1409699" cy="889363"/>
              <a:chOff x="-2952750" y="571500"/>
              <a:chExt cx="3810415" cy="2924175"/>
            </a:xfrm>
          </p:grpSpPr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5C613321-916C-0322-34DE-8C90849E85E4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86F69891-4D40-8772-52E2-AA442B334319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22883302-2AAE-D11D-1FC3-9F7928124CF4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0FA3EA7D-ADB5-1C0A-C60F-C9AE8D525D2C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27FE81FD-8EEB-1BCF-C532-E0887A4CB770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75C196D-B960-F6C1-BAE7-9F6E2D65302F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6F8BB2D5-0C06-4ECE-32A2-686703803EB6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39A69B27-CA31-B25B-D90C-44E0EDCD4594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03EA7D5A-6A4E-1DD1-44CA-F2B0F6A87BAE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089ACB88-C562-255B-07A4-3A8D04B66934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矢印: 右 24">
              <a:extLst>
                <a:ext uri="{FF2B5EF4-FFF2-40B4-BE49-F238E27FC236}">
                  <a16:creationId xmlns:a16="http://schemas.microsoft.com/office/drawing/2014/main" id="{C4A84CDA-7FB4-2D41-B8AA-DBB1989B9B4D}"/>
                </a:ext>
              </a:extLst>
            </p:cNvPr>
            <p:cNvSpPr/>
            <p:nvPr/>
          </p:nvSpPr>
          <p:spPr>
            <a:xfrm>
              <a:off x="5108981" y="534547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6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FE1EA538-AEAD-F56D-3FC1-B0225E517205}"/>
              </a:ext>
            </a:extLst>
          </p:cNvPr>
          <p:cNvGrpSpPr/>
          <p:nvPr/>
        </p:nvGrpSpPr>
        <p:grpSpPr>
          <a:xfrm>
            <a:off x="1620026" y="3733489"/>
            <a:ext cx="6786856" cy="2460744"/>
            <a:chOff x="1620026" y="3733489"/>
            <a:chExt cx="6786856" cy="2460744"/>
          </a:xfrm>
        </p:grpSpPr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3170070B-B60A-E29E-FFED-E79900770073}"/>
                </a:ext>
              </a:extLst>
            </p:cNvPr>
            <p:cNvSpPr/>
            <p:nvPr/>
          </p:nvSpPr>
          <p:spPr>
            <a:xfrm>
              <a:off x="5548603" y="3733489"/>
              <a:ext cx="1147665" cy="2980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四角形: 角を丸くする 62">
              <a:extLst>
                <a:ext uri="{FF2B5EF4-FFF2-40B4-BE49-F238E27FC236}">
                  <a16:creationId xmlns:a16="http://schemas.microsoft.com/office/drawing/2014/main" id="{AFD0FB88-9CDA-19D6-5D0E-FC5774450D61}"/>
                </a:ext>
              </a:extLst>
            </p:cNvPr>
            <p:cNvSpPr/>
            <p:nvPr/>
          </p:nvSpPr>
          <p:spPr>
            <a:xfrm>
              <a:off x="1620026" y="4814596"/>
              <a:ext cx="6786856" cy="13796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四角形: 角を丸くする 63">
              <a:extLst>
                <a:ext uri="{FF2B5EF4-FFF2-40B4-BE49-F238E27FC236}">
                  <a16:creationId xmlns:a16="http://schemas.microsoft.com/office/drawing/2014/main" id="{964A9990-39A4-33B8-1F8F-CF9AB24E5F8D}"/>
                </a:ext>
              </a:extLst>
            </p:cNvPr>
            <p:cNvSpPr/>
            <p:nvPr/>
          </p:nvSpPr>
          <p:spPr>
            <a:xfrm>
              <a:off x="6061785" y="3882505"/>
              <a:ext cx="149291" cy="9320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∎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問２：一時性</a:t>
            </a:r>
            <a:r>
              <a:rPr lang="ja-JP" altLang="en-US" sz="2400" b="1" dirty="0">
                <a:solidFill>
                  <a:srgbClr val="C00000"/>
                </a:solidFill>
              </a:rPr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どう定式化されるのか？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69894-67DD-DDA1-4C2F-7A6165E00E0F}"/>
                  </a:ext>
                </a:extLst>
              </p:cNvPr>
              <p:cNvSpPr txBox="1"/>
              <p:nvPr/>
            </p:nvSpPr>
            <p:spPr>
              <a:xfrm>
                <a:off x="1620026" y="4655331"/>
                <a:ext cx="4777272" cy="151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tabLst>
                    <a:tab pos="540385" algn="l"/>
                    <a:tab pos="630555" algn="l"/>
                    <a:tab pos="1350645" algn="l"/>
                    <a:tab pos="1890395" algn="l"/>
                    <a:tab pos="1980565" algn="l"/>
                    <a:tab pos="2610485" algn="l"/>
                    <a:tab pos="3420745" algn="l"/>
                    <a:tab pos="4050665" algn="l"/>
                    <a:tab pos="4500880" algn="l"/>
                    <a:tab pos="4860925" algn="l"/>
                    <a:tab pos="540385" algn="l"/>
                    <a:tab pos="630555" algn="l"/>
                    <a:tab pos="1350645" algn="l"/>
                    <a:tab pos="1890395" algn="l"/>
                    <a:tab pos="1980565" algn="l"/>
                  </a:tabLst>
                </a:pPr>
                <a:endParaRPr lang="ja-JP" altLang="ja-JP" sz="1800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∎</m:t>
                      </m:r>
                      <m:r>
                        <a:rPr lang="en-US" altLang="ja-JP" sz="1800" i="1" smtClean="0">
                          <a:solidFill>
                            <a:srgbClr val="CC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1800" i="1">
                          <a:solidFill>
                            <a:srgbClr val="CC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altLang="ja-JP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ja-JP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ja-JP" sz="1800" i="1">
                          <a:solidFill>
                            <a:srgbClr val="CC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i="1">
                                  <a:solidFill>
                                    <a:srgbClr val="CC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1800" i="1">
                                  <a:solidFill>
                                    <a:srgbClr val="CC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≺</m:t>
                              </m:r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≺</m:t>
                              </m:r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</m:e>
                            <m:e>
                              <m:r>
                                <a:rPr lang="en-US" altLang="ja-JP" sz="1800" i="1">
                                  <a:solidFill>
                                    <a:srgbClr val="CC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ja-JP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h𝑖𝑑𝑒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𝐴𝐺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彼女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𝑃𝐴𝑇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C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宝物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h𝑖𝑑𝑒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𝐴𝐺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彼女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𝑃𝐴𝑇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宝物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69894-67DD-DDA1-4C2F-7A6165E0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26" y="4655331"/>
                <a:ext cx="4777272" cy="1513428"/>
              </a:xfrm>
              <a:prstGeom prst="rect">
                <a:avLst/>
              </a:prstGeom>
              <a:blipFill>
                <a:blip r:embed="rId3"/>
                <a:stretch>
                  <a:fillRect r="-40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5">
            <a:extLst>
              <a:ext uri="{FF2B5EF4-FFF2-40B4-BE49-F238E27FC236}">
                <a16:creationId xmlns:a16="http://schemas.microsoft.com/office/drawing/2014/main" id="{A13D72D2-6442-909B-FEB9-84B81A3F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7BFC0311-6C27-566E-F5AB-470FD477BE11}"/>
              </a:ext>
            </a:extLst>
          </p:cNvPr>
          <p:cNvSpPr txBox="1">
            <a:spLocks/>
          </p:cNvSpPr>
          <p:nvPr/>
        </p:nvSpPr>
        <p:spPr>
          <a:xfrm>
            <a:off x="254000" y="0"/>
            <a:ext cx="9296400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ja-JP" b="1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3.2</a:t>
            </a:r>
            <a:r>
              <a:rPr lang="ja-JP" altLang="en-US" b="1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一時性</a:t>
            </a:r>
            <a:endParaRPr lang="en-US" altLang="ja-JP" sz="2800" b="1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A5DD1CD-8F15-6F48-4A05-70A2FA0578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521427D-D497-D141-CFFC-BEC82C8A24AE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C905A40-EB5B-CE63-85BD-D350AB5837A0}"/>
              </a:ext>
            </a:extLst>
          </p:cNvPr>
          <p:cNvGrpSpPr/>
          <p:nvPr/>
        </p:nvGrpSpPr>
        <p:grpSpPr>
          <a:xfrm>
            <a:off x="1620026" y="912000"/>
            <a:ext cx="5521324" cy="869610"/>
            <a:chOff x="1196976" y="5023280"/>
            <a:chExt cx="6520169" cy="956689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2F8EBA86-A212-30CD-A2D3-8EE95908BBC2}"/>
                </a:ext>
              </a:extLst>
            </p:cNvPr>
            <p:cNvGrpSpPr/>
            <p:nvPr/>
          </p:nvGrpSpPr>
          <p:grpSpPr>
            <a:xfrm>
              <a:off x="1196976" y="5070064"/>
              <a:ext cx="1409699" cy="889363"/>
              <a:chOff x="-2952750" y="571500"/>
              <a:chExt cx="3810415" cy="2924175"/>
            </a:xfrm>
          </p:grpSpPr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E59B51CF-EA32-45B4-E26F-90EEE00F958F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8F74A763-B51C-AB5B-732B-BDF8DC5F3F7B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00127E47-6A51-73F4-D50E-B395261ED2C8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27CCD847-C688-8DD7-8A88-882A2C06E729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115CB695-46AB-7491-8831-8F56D5A2B341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9DD4CC14-3CA7-D02E-B2BD-9530B8C1B6B1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2395770C-C94D-14D5-236F-F10CA70E6C97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44007378-96BC-D106-724F-440AC61171C2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1B10AEE3-1E85-EBB2-7697-8E4B1516628C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DD0BA5A3-37F2-EC09-1421-B96EE5803114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9B8A9123-E593-893A-608D-ED4F83705589}"/>
                </a:ext>
              </a:extLst>
            </p:cNvPr>
            <p:cNvGrpSpPr/>
            <p:nvPr/>
          </p:nvGrpSpPr>
          <p:grpSpPr>
            <a:xfrm flipH="1">
              <a:off x="3830557" y="5023280"/>
              <a:ext cx="1329822" cy="956689"/>
              <a:chOff x="-3544633" y="1790700"/>
              <a:chExt cx="4373308" cy="4410075"/>
            </a:xfrm>
          </p:grpSpPr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963ACFB5-EF97-AEA9-67CA-F7C69D4EE70F}"/>
                  </a:ext>
                </a:extLst>
              </p:cNvPr>
              <p:cNvSpPr/>
              <p:nvPr/>
            </p:nvSpPr>
            <p:spPr>
              <a:xfrm>
                <a:off x="-3544633" y="1790700"/>
                <a:ext cx="4373308" cy="4410075"/>
              </a:xfrm>
              <a:custGeom>
                <a:avLst/>
                <a:gdLst>
                  <a:gd name="connsiteX0" fmla="*/ 3096958 w 4373308"/>
                  <a:gd name="connsiteY0" fmla="*/ 409575 h 4410075"/>
                  <a:gd name="connsiteX1" fmla="*/ 3106483 w 4373308"/>
                  <a:gd name="connsiteY1" fmla="*/ 200025 h 4410075"/>
                  <a:gd name="connsiteX2" fmla="*/ 3116008 w 4373308"/>
                  <a:gd name="connsiteY2" fmla="*/ 161925 h 4410075"/>
                  <a:gd name="connsiteX3" fmla="*/ 3144583 w 4373308"/>
                  <a:gd name="connsiteY3" fmla="*/ 0 h 4410075"/>
                  <a:gd name="connsiteX4" fmla="*/ 3182683 w 4373308"/>
                  <a:gd name="connsiteY4" fmla="*/ 28575 h 4410075"/>
                  <a:gd name="connsiteX5" fmla="*/ 3230308 w 4373308"/>
                  <a:gd name="connsiteY5" fmla="*/ 190500 h 4410075"/>
                  <a:gd name="connsiteX6" fmla="*/ 3277933 w 4373308"/>
                  <a:gd name="connsiteY6" fmla="*/ 361950 h 4410075"/>
                  <a:gd name="connsiteX7" fmla="*/ 3325558 w 4373308"/>
                  <a:gd name="connsiteY7" fmla="*/ 447675 h 4410075"/>
                  <a:gd name="connsiteX8" fmla="*/ 3658933 w 4373308"/>
                  <a:gd name="connsiteY8" fmla="*/ 390525 h 4410075"/>
                  <a:gd name="connsiteX9" fmla="*/ 3925633 w 4373308"/>
                  <a:gd name="connsiteY9" fmla="*/ 247650 h 4410075"/>
                  <a:gd name="connsiteX10" fmla="*/ 4182808 w 4373308"/>
                  <a:gd name="connsiteY10" fmla="*/ 219075 h 4410075"/>
                  <a:gd name="connsiteX11" fmla="*/ 4316158 w 4373308"/>
                  <a:gd name="connsiteY11" fmla="*/ 228600 h 4410075"/>
                  <a:gd name="connsiteX12" fmla="*/ 4335208 w 4373308"/>
                  <a:gd name="connsiteY12" fmla="*/ 314325 h 4410075"/>
                  <a:gd name="connsiteX13" fmla="*/ 4354258 w 4373308"/>
                  <a:gd name="connsiteY13" fmla="*/ 447675 h 4410075"/>
                  <a:gd name="connsiteX14" fmla="*/ 4373308 w 4373308"/>
                  <a:gd name="connsiteY14" fmla="*/ 485775 h 4410075"/>
                  <a:gd name="connsiteX15" fmla="*/ 4316158 w 4373308"/>
                  <a:gd name="connsiteY15" fmla="*/ 609600 h 4410075"/>
                  <a:gd name="connsiteX16" fmla="*/ 4287583 w 4373308"/>
                  <a:gd name="connsiteY16" fmla="*/ 638175 h 4410075"/>
                  <a:gd name="connsiteX17" fmla="*/ 4259008 w 4373308"/>
                  <a:gd name="connsiteY17" fmla="*/ 685800 h 4410075"/>
                  <a:gd name="connsiteX18" fmla="*/ 4058983 w 4373308"/>
                  <a:gd name="connsiteY18" fmla="*/ 800100 h 4410075"/>
                  <a:gd name="connsiteX19" fmla="*/ 4001833 w 4373308"/>
                  <a:gd name="connsiteY19" fmla="*/ 847725 h 4410075"/>
                  <a:gd name="connsiteX20" fmla="*/ 3925633 w 4373308"/>
                  <a:gd name="connsiteY20" fmla="*/ 895350 h 4410075"/>
                  <a:gd name="connsiteX21" fmla="*/ 3887533 w 4373308"/>
                  <a:gd name="connsiteY21" fmla="*/ 942975 h 4410075"/>
                  <a:gd name="connsiteX22" fmla="*/ 3792283 w 4373308"/>
                  <a:gd name="connsiteY22" fmla="*/ 1057275 h 4410075"/>
                  <a:gd name="connsiteX23" fmla="*/ 3716083 w 4373308"/>
                  <a:gd name="connsiteY23" fmla="*/ 1104900 h 4410075"/>
                  <a:gd name="connsiteX24" fmla="*/ 3639883 w 4373308"/>
                  <a:gd name="connsiteY24" fmla="*/ 1181100 h 4410075"/>
                  <a:gd name="connsiteX25" fmla="*/ 3497008 w 4373308"/>
                  <a:gd name="connsiteY25" fmla="*/ 1362075 h 4410075"/>
                  <a:gd name="connsiteX26" fmla="*/ 3439858 w 4373308"/>
                  <a:gd name="connsiteY26" fmla="*/ 1400175 h 4410075"/>
                  <a:gd name="connsiteX27" fmla="*/ 3420808 w 4373308"/>
                  <a:gd name="connsiteY27" fmla="*/ 1428750 h 4410075"/>
                  <a:gd name="connsiteX28" fmla="*/ 3392233 w 4373308"/>
                  <a:gd name="connsiteY28" fmla="*/ 1466850 h 4410075"/>
                  <a:gd name="connsiteX29" fmla="*/ 3382708 w 4373308"/>
                  <a:gd name="connsiteY29" fmla="*/ 1514475 h 4410075"/>
                  <a:gd name="connsiteX30" fmla="*/ 3373183 w 4373308"/>
                  <a:gd name="connsiteY30" fmla="*/ 1704975 h 4410075"/>
                  <a:gd name="connsiteX31" fmla="*/ 3363658 w 4373308"/>
                  <a:gd name="connsiteY31" fmla="*/ 1733550 h 4410075"/>
                  <a:gd name="connsiteX32" fmla="*/ 3316033 w 4373308"/>
                  <a:gd name="connsiteY32" fmla="*/ 1857375 h 4410075"/>
                  <a:gd name="connsiteX33" fmla="*/ 3277933 w 4373308"/>
                  <a:gd name="connsiteY33" fmla="*/ 2162175 h 4410075"/>
                  <a:gd name="connsiteX34" fmla="*/ 3268408 w 4373308"/>
                  <a:gd name="connsiteY34" fmla="*/ 2324100 h 4410075"/>
                  <a:gd name="connsiteX35" fmla="*/ 3258883 w 4373308"/>
                  <a:gd name="connsiteY35" fmla="*/ 2457450 h 4410075"/>
                  <a:gd name="connsiteX36" fmla="*/ 3173158 w 4373308"/>
                  <a:gd name="connsiteY36" fmla="*/ 2600325 h 4410075"/>
                  <a:gd name="connsiteX37" fmla="*/ 3135058 w 4373308"/>
                  <a:gd name="connsiteY37" fmla="*/ 2733675 h 4410075"/>
                  <a:gd name="connsiteX38" fmla="*/ 3106483 w 4373308"/>
                  <a:gd name="connsiteY38" fmla="*/ 2781300 h 4410075"/>
                  <a:gd name="connsiteX39" fmla="*/ 3087433 w 4373308"/>
                  <a:gd name="connsiteY39" fmla="*/ 2828925 h 4410075"/>
                  <a:gd name="connsiteX40" fmla="*/ 3058858 w 4373308"/>
                  <a:gd name="connsiteY40" fmla="*/ 2886075 h 4410075"/>
                  <a:gd name="connsiteX41" fmla="*/ 3068383 w 4373308"/>
                  <a:gd name="connsiteY41" fmla="*/ 3810000 h 4410075"/>
                  <a:gd name="connsiteX42" fmla="*/ 3058858 w 4373308"/>
                  <a:gd name="connsiteY42" fmla="*/ 4086225 h 4410075"/>
                  <a:gd name="connsiteX43" fmla="*/ 2849308 w 4373308"/>
                  <a:gd name="connsiteY43" fmla="*/ 4095750 h 4410075"/>
                  <a:gd name="connsiteX44" fmla="*/ 2811208 w 4373308"/>
                  <a:gd name="connsiteY44" fmla="*/ 4105275 h 4410075"/>
                  <a:gd name="connsiteX45" fmla="*/ 2773108 w 4373308"/>
                  <a:gd name="connsiteY45" fmla="*/ 4010025 h 4410075"/>
                  <a:gd name="connsiteX46" fmla="*/ 2763583 w 4373308"/>
                  <a:gd name="connsiteY46" fmla="*/ 3819525 h 4410075"/>
                  <a:gd name="connsiteX47" fmla="*/ 2754058 w 4373308"/>
                  <a:gd name="connsiteY47" fmla="*/ 3714750 h 4410075"/>
                  <a:gd name="connsiteX48" fmla="*/ 2725483 w 4373308"/>
                  <a:gd name="connsiteY48" fmla="*/ 3676650 h 4410075"/>
                  <a:gd name="connsiteX49" fmla="*/ 2696908 w 4373308"/>
                  <a:gd name="connsiteY49" fmla="*/ 3609975 h 4410075"/>
                  <a:gd name="connsiteX50" fmla="*/ 2687383 w 4373308"/>
                  <a:gd name="connsiteY50" fmla="*/ 3562350 h 4410075"/>
                  <a:gd name="connsiteX51" fmla="*/ 2677858 w 4373308"/>
                  <a:gd name="connsiteY51" fmla="*/ 3419475 h 4410075"/>
                  <a:gd name="connsiteX52" fmla="*/ 2639758 w 4373308"/>
                  <a:gd name="connsiteY52" fmla="*/ 3257550 h 4410075"/>
                  <a:gd name="connsiteX53" fmla="*/ 2620708 w 4373308"/>
                  <a:gd name="connsiteY53" fmla="*/ 3162300 h 4410075"/>
                  <a:gd name="connsiteX54" fmla="*/ 2592133 w 4373308"/>
                  <a:gd name="connsiteY54" fmla="*/ 3076575 h 4410075"/>
                  <a:gd name="connsiteX55" fmla="*/ 2573083 w 4373308"/>
                  <a:gd name="connsiteY55" fmla="*/ 2828925 h 4410075"/>
                  <a:gd name="connsiteX56" fmla="*/ 2554033 w 4373308"/>
                  <a:gd name="connsiteY56" fmla="*/ 2924175 h 4410075"/>
                  <a:gd name="connsiteX57" fmla="*/ 2506408 w 4373308"/>
                  <a:gd name="connsiteY57" fmla="*/ 3124200 h 4410075"/>
                  <a:gd name="connsiteX58" fmla="*/ 2477833 w 4373308"/>
                  <a:gd name="connsiteY58" fmla="*/ 3724275 h 4410075"/>
                  <a:gd name="connsiteX59" fmla="*/ 2268283 w 4373308"/>
                  <a:gd name="connsiteY59" fmla="*/ 4114800 h 4410075"/>
                  <a:gd name="connsiteX60" fmla="*/ 2144458 w 4373308"/>
                  <a:gd name="connsiteY60" fmla="*/ 4086225 h 4410075"/>
                  <a:gd name="connsiteX61" fmla="*/ 2153983 w 4373308"/>
                  <a:gd name="connsiteY61" fmla="*/ 3962400 h 4410075"/>
                  <a:gd name="connsiteX62" fmla="*/ 2173033 w 4373308"/>
                  <a:gd name="connsiteY62" fmla="*/ 3905250 h 4410075"/>
                  <a:gd name="connsiteX63" fmla="*/ 2192083 w 4373308"/>
                  <a:gd name="connsiteY63" fmla="*/ 3781425 h 4410075"/>
                  <a:gd name="connsiteX64" fmla="*/ 2220658 w 4373308"/>
                  <a:gd name="connsiteY64" fmla="*/ 3467100 h 4410075"/>
                  <a:gd name="connsiteX65" fmla="*/ 2211133 w 4373308"/>
                  <a:gd name="connsiteY65" fmla="*/ 2886075 h 4410075"/>
                  <a:gd name="connsiteX66" fmla="*/ 2192083 w 4373308"/>
                  <a:gd name="connsiteY66" fmla="*/ 2828925 h 4410075"/>
                  <a:gd name="connsiteX67" fmla="*/ 2096833 w 4373308"/>
                  <a:gd name="connsiteY67" fmla="*/ 2857500 h 4410075"/>
                  <a:gd name="connsiteX68" fmla="*/ 1896808 w 4373308"/>
                  <a:gd name="connsiteY68" fmla="*/ 2905125 h 4410075"/>
                  <a:gd name="connsiteX69" fmla="*/ 1496758 w 4373308"/>
                  <a:gd name="connsiteY69" fmla="*/ 2933700 h 4410075"/>
                  <a:gd name="connsiteX70" fmla="*/ 1468183 w 4373308"/>
                  <a:gd name="connsiteY70" fmla="*/ 3076575 h 4410075"/>
                  <a:gd name="connsiteX71" fmla="*/ 1477708 w 4373308"/>
                  <a:gd name="connsiteY71" fmla="*/ 3209925 h 4410075"/>
                  <a:gd name="connsiteX72" fmla="*/ 1534858 w 4373308"/>
                  <a:gd name="connsiteY72" fmla="*/ 3543300 h 4410075"/>
                  <a:gd name="connsiteX73" fmla="*/ 1553908 w 4373308"/>
                  <a:gd name="connsiteY73" fmla="*/ 3714750 h 4410075"/>
                  <a:gd name="connsiteX74" fmla="*/ 1563433 w 4373308"/>
                  <a:gd name="connsiteY74" fmla="*/ 3829050 h 4410075"/>
                  <a:gd name="connsiteX75" fmla="*/ 1582483 w 4373308"/>
                  <a:gd name="connsiteY75" fmla="*/ 3924300 h 4410075"/>
                  <a:gd name="connsiteX76" fmla="*/ 1592008 w 4373308"/>
                  <a:gd name="connsiteY76" fmla="*/ 4000500 h 4410075"/>
                  <a:gd name="connsiteX77" fmla="*/ 1611058 w 4373308"/>
                  <a:gd name="connsiteY77" fmla="*/ 4048125 h 4410075"/>
                  <a:gd name="connsiteX78" fmla="*/ 1630108 w 4373308"/>
                  <a:gd name="connsiteY78" fmla="*/ 4105275 h 4410075"/>
                  <a:gd name="connsiteX79" fmla="*/ 1725358 w 4373308"/>
                  <a:gd name="connsiteY79" fmla="*/ 4362450 h 4410075"/>
                  <a:gd name="connsiteX80" fmla="*/ 1372933 w 4373308"/>
                  <a:gd name="connsiteY80" fmla="*/ 4371975 h 4410075"/>
                  <a:gd name="connsiteX81" fmla="*/ 1344358 w 4373308"/>
                  <a:gd name="connsiteY81" fmla="*/ 4295775 h 4410075"/>
                  <a:gd name="connsiteX82" fmla="*/ 1315783 w 4373308"/>
                  <a:gd name="connsiteY82" fmla="*/ 4029075 h 4410075"/>
                  <a:gd name="connsiteX83" fmla="*/ 1268158 w 4373308"/>
                  <a:gd name="connsiteY83" fmla="*/ 3886200 h 4410075"/>
                  <a:gd name="connsiteX84" fmla="*/ 1239583 w 4373308"/>
                  <a:gd name="connsiteY84" fmla="*/ 3790950 h 4410075"/>
                  <a:gd name="connsiteX85" fmla="*/ 1191958 w 4373308"/>
                  <a:gd name="connsiteY85" fmla="*/ 3543300 h 4410075"/>
                  <a:gd name="connsiteX86" fmla="*/ 1153858 w 4373308"/>
                  <a:gd name="connsiteY86" fmla="*/ 3448050 h 4410075"/>
                  <a:gd name="connsiteX87" fmla="*/ 1125283 w 4373308"/>
                  <a:gd name="connsiteY87" fmla="*/ 3286125 h 4410075"/>
                  <a:gd name="connsiteX88" fmla="*/ 1096708 w 4373308"/>
                  <a:gd name="connsiteY88" fmla="*/ 3752850 h 4410075"/>
                  <a:gd name="connsiteX89" fmla="*/ 1058608 w 4373308"/>
                  <a:gd name="connsiteY89" fmla="*/ 4000500 h 4410075"/>
                  <a:gd name="connsiteX90" fmla="*/ 1020508 w 4373308"/>
                  <a:gd name="connsiteY90" fmla="*/ 4238625 h 4410075"/>
                  <a:gd name="connsiteX91" fmla="*/ 991933 w 4373308"/>
                  <a:gd name="connsiteY91" fmla="*/ 4410075 h 4410075"/>
                  <a:gd name="connsiteX92" fmla="*/ 915733 w 4373308"/>
                  <a:gd name="connsiteY92" fmla="*/ 4400550 h 4410075"/>
                  <a:gd name="connsiteX93" fmla="*/ 830008 w 4373308"/>
                  <a:gd name="connsiteY93" fmla="*/ 4352925 h 4410075"/>
                  <a:gd name="connsiteX94" fmla="*/ 772858 w 4373308"/>
                  <a:gd name="connsiteY94" fmla="*/ 4333875 h 4410075"/>
                  <a:gd name="connsiteX95" fmla="*/ 753808 w 4373308"/>
                  <a:gd name="connsiteY95" fmla="*/ 4295775 h 4410075"/>
                  <a:gd name="connsiteX96" fmla="*/ 810958 w 4373308"/>
                  <a:gd name="connsiteY96" fmla="*/ 4114800 h 4410075"/>
                  <a:gd name="connsiteX97" fmla="*/ 906208 w 4373308"/>
                  <a:gd name="connsiteY97" fmla="*/ 3771900 h 4410075"/>
                  <a:gd name="connsiteX98" fmla="*/ 934783 w 4373308"/>
                  <a:gd name="connsiteY98" fmla="*/ 3609975 h 4410075"/>
                  <a:gd name="connsiteX99" fmla="*/ 963358 w 4373308"/>
                  <a:gd name="connsiteY99" fmla="*/ 3343275 h 4410075"/>
                  <a:gd name="connsiteX100" fmla="*/ 982408 w 4373308"/>
                  <a:gd name="connsiteY100" fmla="*/ 3133725 h 4410075"/>
                  <a:gd name="connsiteX101" fmla="*/ 963358 w 4373308"/>
                  <a:gd name="connsiteY101" fmla="*/ 3009900 h 4410075"/>
                  <a:gd name="connsiteX102" fmla="*/ 763333 w 4373308"/>
                  <a:gd name="connsiteY102" fmla="*/ 3467100 h 4410075"/>
                  <a:gd name="connsiteX103" fmla="*/ 610933 w 4373308"/>
                  <a:gd name="connsiteY103" fmla="*/ 3686175 h 4410075"/>
                  <a:gd name="connsiteX104" fmla="*/ 487108 w 4373308"/>
                  <a:gd name="connsiteY104" fmla="*/ 3781425 h 4410075"/>
                  <a:gd name="connsiteX105" fmla="*/ 372808 w 4373308"/>
                  <a:gd name="connsiteY105" fmla="*/ 3962400 h 4410075"/>
                  <a:gd name="connsiteX106" fmla="*/ 277558 w 4373308"/>
                  <a:gd name="connsiteY106" fmla="*/ 4000500 h 4410075"/>
                  <a:gd name="connsiteX107" fmla="*/ 106108 w 4373308"/>
                  <a:gd name="connsiteY107" fmla="*/ 3781425 h 4410075"/>
                  <a:gd name="connsiteX108" fmla="*/ 87058 w 4373308"/>
                  <a:gd name="connsiteY108" fmla="*/ 3714750 h 4410075"/>
                  <a:gd name="connsiteX109" fmla="*/ 20383 w 4373308"/>
                  <a:gd name="connsiteY109" fmla="*/ 3705225 h 4410075"/>
                  <a:gd name="connsiteX110" fmla="*/ 39433 w 4373308"/>
                  <a:gd name="connsiteY110" fmla="*/ 3457575 h 4410075"/>
                  <a:gd name="connsiteX111" fmla="*/ 87058 w 4373308"/>
                  <a:gd name="connsiteY111" fmla="*/ 3400425 h 4410075"/>
                  <a:gd name="connsiteX112" fmla="*/ 210883 w 4373308"/>
                  <a:gd name="connsiteY112" fmla="*/ 3248025 h 4410075"/>
                  <a:gd name="connsiteX113" fmla="*/ 315658 w 4373308"/>
                  <a:gd name="connsiteY113" fmla="*/ 3181350 h 4410075"/>
                  <a:gd name="connsiteX114" fmla="*/ 391858 w 4373308"/>
                  <a:gd name="connsiteY114" fmla="*/ 3124200 h 4410075"/>
                  <a:gd name="connsiteX115" fmla="*/ 420433 w 4373308"/>
                  <a:gd name="connsiteY115" fmla="*/ 3067050 h 4410075"/>
                  <a:gd name="connsiteX116" fmla="*/ 468058 w 4373308"/>
                  <a:gd name="connsiteY116" fmla="*/ 3038475 h 4410075"/>
                  <a:gd name="connsiteX117" fmla="*/ 496633 w 4373308"/>
                  <a:gd name="connsiteY117" fmla="*/ 3019425 h 4410075"/>
                  <a:gd name="connsiteX118" fmla="*/ 753808 w 4373308"/>
                  <a:gd name="connsiteY118" fmla="*/ 2819400 h 4410075"/>
                  <a:gd name="connsiteX119" fmla="*/ 839533 w 4373308"/>
                  <a:gd name="connsiteY119" fmla="*/ 2733675 h 4410075"/>
                  <a:gd name="connsiteX120" fmla="*/ 887158 w 4373308"/>
                  <a:gd name="connsiteY120" fmla="*/ 2647950 h 4410075"/>
                  <a:gd name="connsiteX121" fmla="*/ 944308 w 4373308"/>
                  <a:gd name="connsiteY121" fmla="*/ 2562225 h 4410075"/>
                  <a:gd name="connsiteX122" fmla="*/ 1030033 w 4373308"/>
                  <a:gd name="connsiteY122" fmla="*/ 2295525 h 4410075"/>
                  <a:gd name="connsiteX123" fmla="*/ 1039558 w 4373308"/>
                  <a:gd name="connsiteY123" fmla="*/ 2266950 h 4410075"/>
                  <a:gd name="connsiteX124" fmla="*/ 1172908 w 4373308"/>
                  <a:gd name="connsiteY124" fmla="*/ 2114550 h 4410075"/>
                  <a:gd name="connsiteX125" fmla="*/ 1306258 w 4373308"/>
                  <a:gd name="connsiteY125" fmla="*/ 2019300 h 4410075"/>
                  <a:gd name="connsiteX126" fmla="*/ 1344358 w 4373308"/>
                  <a:gd name="connsiteY126" fmla="*/ 2000250 h 4410075"/>
                  <a:gd name="connsiteX127" fmla="*/ 1468183 w 4373308"/>
                  <a:gd name="connsiteY127" fmla="*/ 1885950 h 4410075"/>
                  <a:gd name="connsiteX128" fmla="*/ 1496758 w 4373308"/>
                  <a:gd name="connsiteY128" fmla="*/ 1847850 h 4410075"/>
                  <a:gd name="connsiteX129" fmla="*/ 1525333 w 4373308"/>
                  <a:gd name="connsiteY129" fmla="*/ 1819275 h 4410075"/>
                  <a:gd name="connsiteX130" fmla="*/ 1534858 w 4373308"/>
                  <a:gd name="connsiteY130" fmla="*/ 1514475 h 4410075"/>
                  <a:gd name="connsiteX131" fmla="*/ 1563433 w 4373308"/>
                  <a:gd name="connsiteY131" fmla="*/ 1495425 h 4410075"/>
                  <a:gd name="connsiteX132" fmla="*/ 1611058 w 4373308"/>
                  <a:gd name="connsiteY132" fmla="*/ 1543050 h 4410075"/>
                  <a:gd name="connsiteX133" fmla="*/ 1696783 w 4373308"/>
                  <a:gd name="connsiteY133" fmla="*/ 1628775 h 4410075"/>
                  <a:gd name="connsiteX134" fmla="*/ 1725358 w 4373308"/>
                  <a:gd name="connsiteY134" fmla="*/ 1638300 h 4410075"/>
                  <a:gd name="connsiteX135" fmla="*/ 1753933 w 4373308"/>
                  <a:gd name="connsiteY135" fmla="*/ 1476375 h 4410075"/>
                  <a:gd name="connsiteX136" fmla="*/ 1763458 w 4373308"/>
                  <a:gd name="connsiteY136" fmla="*/ 1390650 h 4410075"/>
                  <a:gd name="connsiteX137" fmla="*/ 1934908 w 4373308"/>
                  <a:gd name="connsiteY137" fmla="*/ 1466850 h 4410075"/>
                  <a:gd name="connsiteX138" fmla="*/ 2039683 w 4373308"/>
                  <a:gd name="connsiteY138" fmla="*/ 1495425 h 4410075"/>
                  <a:gd name="connsiteX139" fmla="*/ 2268283 w 4373308"/>
                  <a:gd name="connsiteY139" fmla="*/ 1714500 h 4410075"/>
                  <a:gd name="connsiteX140" fmla="*/ 2277808 w 4373308"/>
                  <a:gd name="connsiteY140" fmla="*/ 1638300 h 4410075"/>
                  <a:gd name="connsiteX141" fmla="*/ 2287333 w 4373308"/>
                  <a:gd name="connsiteY141" fmla="*/ 1485900 h 4410075"/>
                  <a:gd name="connsiteX142" fmla="*/ 2363533 w 4373308"/>
                  <a:gd name="connsiteY142" fmla="*/ 1524000 h 4410075"/>
                  <a:gd name="connsiteX143" fmla="*/ 2449258 w 4373308"/>
                  <a:gd name="connsiteY143" fmla="*/ 1581150 h 4410075"/>
                  <a:gd name="connsiteX144" fmla="*/ 2496883 w 4373308"/>
                  <a:gd name="connsiteY144" fmla="*/ 1533525 h 4410075"/>
                  <a:gd name="connsiteX145" fmla="*/ 2735008 w 4373308"/>
                  <a:gd name="connsiteY145" fmla="*/ 1514475 h 4410075"/>
                  <a:gd name="connsiteX146" fmla="*/ 2830258 w 4373308"/>
                  <a:gd name="connsiteY146" fmla="*/ 1514475 h 4410075"/>
                  <a:gd name="connsiteX147" fmla="*/ 2858833 w 4373308"/>
                  <a:gd name="connsiteY147" fmla="*/ 1495425 h 4410075"/>
                  <a:gd name="connsiteX148" fmla="*/ 2839783 w 4373308"/>
                  <a:gd name="connsiteY148" fmla="*/ 1323975 h 4410075"/>
                  <a:gd name="connsiteX149" fmla="*/ 2801683 w 4373308"/>
                  <a:gd name="connsiteY149" fmla="*/ 1276350 h 4410075"/>
                  <a:gd name="connsiteX150" fmla="*/ 2915983 w 4373308"/>
                  <a:gd name="connsiteY150" fmla="*/ 1257300 h 4410075"/>
                  <a:gd name="connsiteX151" fmla="*/ 2668333 w 4373308"/>
                  <a:gd name="connsiteY151" fmla="*/ 1057275 h 4410075"/>
                  <a:gd name="connsiteX152" fmla="*/ 2706433 w 4373308"/>
                  <a:gd name="connsiteY152" fmla="*/ 1028700 h 4410075"/>
                  <a:gd name="connsiteX153" fmla="*/ 2858833 w 4373308"/>
                  <a:gd name="connsiteY153" fmla="*/ 981075 h 4410075"/>
                  <a:gd name="connsiteX154" fmla="*/ 2820733 w 4373308"/>
                  <a:gd name="connsiteY154" fmla="*/ 914400 h 4410075"/>
                  <a:gd name="connsiteX155" fmla="*/ 2792158 w 4373308"/>
                  <a:gd name="connsiteY155" fmla="*/ 885825 h 4410075"/>
                  <a:gd name="connsiteX156" fmla="*/ 2868358 w 4373308"/>
                  <a:gd name="connsiteY156" fmla="*/ 857250 h 4410075"/>
                  <a:gd name="connsiteX157" fmla="*/ 2820733 w 4373308"/>
                  <a:gd name="connsiteY157" fmla="*/ 771525 h 4410075"/>
                  <a:gd name="connsiteX158" fmla="*/ 2782633 w 4373308"/>
                  <a:gd name="connsiteY158" fmla="*/ 733425 h 4410075"/>
                  <a:gd name="connsiteX159" fmla="*/ 2935033 w 4373308"/>
                  <a:gd name="connsiteY159" fmla="*/ 647700 h 4410075"/>
                  <a:gd name="connsiteX160" fmla="*/ 2906458 w 4373308"/>
                  <a:gd name="connsiteY160" fmla="*/ 638175 h 4410075"/>
                  <a:gd name="connsiteX161" fmla="*/ 2944558 w 4373308"/>
                  <a:gd name="connsiteY161" fmla="*/ 533400 h 4410075"/>
                  <a:gd name="connsiteX162" fmla="*/ 3039808 w 4373308"/>
                  <a:gd name="connsiteY162" fmla="*/ 495300 h 4410075"/>
                  <a:gd name="connsiteX163" fmla="*/ 3077908 w 4373308"/>
                  <a:gd name="connsiteY163" fmla="*/ 466725 h 4410075"/>
                  <a:gd name="connsiteX164" fmla="*/ 3096958 w 4373308"/>
                  <a:gd name="connsiteY164" fmla="*/ 409575 h 441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373308" h="4410075">
                    <a:moveTo>
                      <a:pt x="3096958" y="409575"/>
                    </a:moveTo>
                    <a:cubicBezTo>
                      <a:pt x="3101721" y="365125"/>
                      <a:pt x="3101120" y="269741"/>
                      <a:pt x="3106483" y="200025"/>
                    </a:cubicBezTo>
                    <a:cubicBezTo>
                      <a:pt x="3107487" y="186973"/>
                      <a:pt x="3113856" y="174838"/>
                      <a:pt x="3116008" y="161925"/>
                    </a:cubicBezTo>
                    <a:cubicBezTo>
                      <a:pt x="3143301" y="-1834"/>
                      <a:pt x="3119333" y="75749"/>
                      <a:pt x="3144583" y="0"/>
                    </a:cubicBezTo>
                    <a:cubicBezTo>
                      <a:pt x="3157283" y="9525"/>
                      <a:pt x="3174160" y="15182"/>
                      <a:pt x="3182683" y="28575"/>
                    </a:cubicBezTo>
                    <a:cubicBezTo>
                      <a:pt x="3209418" y="70587"/>
                      <a:pt x="3218449" y="144760"/>
                      <a:pt x="3230308" y="190500"/>
                    </a:cubicBezTo>
                    <a:cubicBezTo>
                      <a:pt x="3245194" y="247916"/>
                      <a:pt x="3261940" y="304833"/>
                      <a:pt x="3277933" y="361950"/>
                    </a:cubicBezTo>
                    <a:cubicBezTo>
                      <a:pt x="3299582" y="439268"/>
                      <a:pt x="3278021" y="415984"/>
                      <a:pt x="3325558" y="447675"/>
                    </a:cubicBezTo>
                    <a:cubicBezTo>
                      <a:pt x="3459756" y="440612"/>
                      <a:pt x="3536914" y="451535"/>
                      <a:pt x="3658933" y="390525"/>
                    </a:cubicBezTo>
                    <a:cubicBezTo>
                      <a:pt x="3837760" y="301112"/>
                      <a:pt x="3734733" y="284899"/>
                      <a:pt x="3925633" y="247650"/>
                    </a:cubicBezTo>
                    <a:cubicBezTo>
                      <a:pt x="4010289" y="231132"/>
                      <a:pt x="4097083" y="228600"/>
                      <a:pt x="4182808" y="219075"/>
                    </a:cubicBezTo>
                    <a:cubicBezTo>
                      <a:pt x="4227258" y="222250"/>
                      <a:pt x="4278368" y="204982"/>
                      <a:pt x="4316158" y="228600"/>
                    </a:cubicBezTo>
                    <a:cubicBezTo>
                      <a:pt x="4340981" y="244114"/>
                      <a:pt x="4330121" y="285498"/>
                      <a:pt x="4335208" y="314325"/>
                    </a:cubicBezTo>
                    <a:cubicBezTo>
                      <a:pt x="4338246" y="331541"/>
                      <a:pt x="4347226" y="424236"/>
                      <a:pt x="4354258" y="447675"/>
                    </a:cubicBezTo>
                    <a:cubicBezTo>
                      <a:pt x="4358338" y="461275"/>
                      <a:pt x="4366958" y="473075"/>
                      <a:pt x="4373308" y="485775"/>
                    </a:cubicBezTo>
                    <a:cubicBezTo>
                      <a:pt x="4354258" y="527050"/>
                      <a:pt x="4338445" y="569979"/>
                      <a:pt x="4316158" y="609600"/>
                    </a:cubicBezTo>
                    <a:cubicBezTo>
                      <a:pt x="4309554" y="621340"/>
                      <a:pt x="4295665" y="627399"/>
                      <a:pt x="4287583" y="638175"/>
                    </a:cubicBezTo>
                    <a:cubicBezTo>
                      <a:pt x="4276475" y="652986"/>
                      <a:pt x="4272099" y="672709"/>
                      <a:pt x="4259008" y="685800"/>
                    </a:cubicBezTo>
                    <a:cubicBezTo>
                      <a:pt x="4206726" y="738082"/>
                      <a:pt x="4116991" y="765295"/>
                      <a:pt x="4058983" y="800100"/>
                    </a:cubicBezTo>
                    <a:cubicBezTo>
                      <a:pt x="4037719" y="812858"/>
                      <a:pt x="4022012" y="833312"/>
                      <a:pt x="4001833" y="847725"/>
                    </a:cubicBezTo>
                    <a:cubicBezTo>
                      <a:pt x="3977459" y="865135"/>
                      <a:pt x="3951033" y="879475"/>
                      <a:pt x="3925633" y="895350"/>
                    </a:cubicBezTo>
                    <a:cubicBezTo>
                      <a:pt x="3905578" y="955514"/>
                      <a:pt x="3932340" y="894721"/>
                      <a:pt x="3887533" y="942975"/>
                    </a:cubicBezTo>
                    <a:cubicBezTo>
                      <a:pt x="3853786" y="979318"/>
                      <a:pt x="3828339" y="1023222"/>
                      <a:pt x="3792283" y="1057275"/>
                    </a:cubicBezTo>
                    <a:cubicBezTo>
                      <a:pt x="3770507" y="1077841"/>
                      <a:pt x="3739330" y="1086012"/>
                      <a:pt x="3716083" y="1104900"/>
                    </a:cubicBezTo>
                    <a:cubicBezTo>
                      <a:pt x="3688204" y="1127552"/>
                      <a:pt x="3662141" y="1152906"/>
                      <a:pt x="3639883" y="1181100"/>
                    </a:cubicBezTo>
                    <a:cubicBezTo>
                      <a:pt x="3592258" y="1241425"/>
                      <a:pt x="3560958" y="1319442"/>
                      <a:pt x="3497008" y="1362075"/>
                    </a:cubicBezTo>
                    <a:lnTo>
                      <a:pt x="3439858" y="1400175"/>
                    </a:lnTo>
                    <a:cubicBezTo>
                      <a:pt x="3433508" y="1409700"/>
                      <a:pt x="3427462" y="1419435"/>
                      <a:pt x="3420808" y="1428750"/>
                    </a:cubicBezTo>
                    <a:cubicBezTo>
                      <a:pt x="3411581" y="1441668"/>
                      <a:pt x="3398680" y="1452343"/>
                      <a:pt x="3392233" y="1466850"/>
                    </a:cubicBezTo>
                    <a:cubicBezTo>
                      <a:pt x="3385658" y="1481644"/>
                      <a:pt x="3385883" y="1498600"/>
                      <a:pt x="3382708" y="1514475"/>
                    </a:cubicBezTo>
                    <a:cubicBezTo>
                      <a:pt x="3379533" y="1577975"/>
                      <a:pt x="3378691" y="1641635"/>
                      <a:pt x="3373183" y="1704975"/>
                    </a:cubicBezTo>
                    <a:cubicBezTo>
                      <a:pt x="3372313" y="1714977"/>
                      <a:pt x="3367183" y="1724149"/>
                      <a:pt x="3363658" y="1733550"/>
                    </a:cubicBezTo>
                    <a:cubicBezTo>
                      <a:pt x="3348130" y="1774957"/>
                      <a:pt x="3331908" y="1816100"/>
                      <a:pt x="3316033" y="1857375"/>
                    </a:cubicBezTo>
                    <a:cubicBezTo>
                      <a:pt x="3285839" y="2048603"/>
                      <a:pt x="3288863" y="1998225"/>
                      <a:pt x="3277933" y="2162175"/>
                    </a:cubicBezTo>
                    <a:cubicBezTo>
                      <a:pt x="3274336" y="2216124"/>
                      <a:pt x="3271889" y="2270144"/>
                      <a:pt x="3268408" y="2324100"/>
                    </a:cubicBezTo>
                    <a:cubicBezTo>
                      <a:pt x="3265539" y="2368571"/>
                      <a:pt x="3273410" y="2415321"/>
                      <a:pt x="3258883" y="2457450"/>
                    </a:cubicBezTo>
                    <a:cubicBezTo>
                      <a:pt x="3240778" y="2509956"/>
                      <a:pt x="3197996" y="2550649"/>
                      <a:pt x="3173158" y="2600325"/>
                    </a:cubicBezTo>
                    <a:cubicBezTo>
                      <a:pt x="3063293" y="2820054"/>
                      <a:pt x="3191430" y="2592744"/>
                      <a:pt x="3135058" y="2733675"/>
                    </a:cubicBezTo>
                    <a:cubicBezTo>
                      <a:pt x="3128182" y="2750864"/>
                      <a:pt x="3114762" y="2764741"/>
                      <a:pt x="3106483" y="2781300"/>
                    </a:cubicBezTo>
                    <a:cubicBezTo>
                      <a:pt x="3098837" y="2796593"/>
                      <a:pt x="3094508" y="2813360"/>
                      <a:pt x="3087433" y="2828925"/>
                    </a:cubicBezTo>
                    <a:cubicBezTo>
                      <a:pt x="3078620" y="2848314"/>
                      <a:pt x="3068383" y="2867025"/>
                      <a:pt x="3058858" y="2886075"/>
                    </a:cubicBezTo>
                    <a:cubicBezTo>
                      <a:pt x="3062033" y="3194050"/>
                      <a:pt x="3068383" y="3502009"/>
                      <a:pt x="3068383" y="3810000"/>
                    </a:cubicBezTo>
                    <a:cubicBezTo>
                      <a:pt x="3068383" y="3902130"/>
                      <a:pt x="3114913" y="4013110"/>
                      <a:pt x="3058858" y="4086225"/>
                    </a:cubicBezTo>
                    <a:cubicBezTo>
                      <a:pt x="3016315" y="4141716"/>
                      <a:pt x="2919158" y="4092575"/>
                      <a:pt x="2849308" y="4095750"/>
                    </a:cubicBezTo>
                    <a:cubicBezTo>
                      <a:pt x="2836608" y="4098925"/>
                      <a:pt x="2819905" y="4115059"/>
                      <a:pt x="2811208" y="4105275"/>
                    </a:cubicBezTo>
                    <a:cubicBezTo>
                      <a:pt x="2788490" y="4079717"/>
                      <a:pt x="2773108" y="4010025"/>
                      <a:pt x="2773108" y="4010025"/>
                    </a:cubicBezTo>
                    <a:cubicBezTo>
                      <a:pt x="2769933" y="3946525"/>
                      <a:pt x="2767676" y="3882972"/>
                      <a:pt x="2763583" y="3819525"/>
                    </a:cubicBezTo>
                    <a:cubicBezTo>
                      <a:pt x="2761325" y="3784529"/>
                      <a:pt x="2763094" y="3748635"/>
                      <a:pt x="2754058" y="3714750"/>
                    </a:cubicBezTo>
                    <a:cubicBezTo>
                      <a:pt x="2749968" y="3699411"/>
                      <a:pt x="2733085" y="3690587"/>
                      <a:pt x="2725483" y="3676650"/>
                    </a:cubicBezTo>
                    <a:cubicBezTo>
                      <a:pt x="2713904" y="3655422"/>
                      <a:pt x="2706433" y="3632200"/>
                      <a:pt x="2696908" y="3609975"/>
                    </a:cubicBezTo>
                    <a:cubicBezTo>
                      <a:pt x="2693733" y="3594100"/>
                      <a:pt x="2688994" y="3578459"/>
                      <a:pt x="2687383" y="3562350"/>
                    </a:cubicBezTo>
                    <a:cubicBezTo>
                      <a:pt x="2682634" y="3514856"/>
                      <a:pt x="2685227" y="3466634"/>
                      <a:pt x="2677858" y="3419475"/>
                    </a:cubicBezTo>
                    <a:cubicBezTo>
                      <a:pt x="2669298" y="3364691"/>
                      <a:pt x="2651787" y="3311679"/>
                      <a:pt x="2639758" y="3257550"/>
                    </a:cubicBezTo>
                    <a:cubicBezTo>
                      <a:pt x="2632734" y="3225942"/>
                      <a:pt x="2628948" y="3193613"/>
                      <a:pt x="2620708" y="3162300"/>
                    </a:cubicBezTo>
                    <a:cubicBezTo>
                      <a:pt x="2613042" y="3133171"/>
                      <a:pt x="2592133" y="3076575"/>
                      <a:pt x="2592133" y="3076575"/>
                    </a:cubicBezTo>
                    <a:cubicBezTo>
                      <a:pt x="2585783" y="2994025"/>
                      <a:pt x="2593163" y="2909247"/>
                      <a:pt x="2573083" y="2828925"/>
                    </a:cubicBezTo>
                    <a:cubicBezTo>
                      <a:pt x="2565230" y="2797513"/>
                      <a:pt x="2561165" y="2892591"/>
                      <a:pt x="2554033" y="2924175"/>
                    </a:cubicBezTo>
                    <a:cubicBezTo>
                      <a:pt x="2538937" y="2991031"/>
                      <a:pt x="2522283" y="3057525"/>
                      <a:pt x="2506408" y="3124200"/>
                    </a:cubicBezTo>
                    <a:cubicBezTo>
                      <a:pt x="2484615" y="3603646"/>
                      <a:pt x="2494708" y="3403649"/>
                      <a:pt x="2477833" y="3724275"/>
                    </a:cubicBezTo>
                    <a:cubicBezTo>
                      <a:pt x="2466504" y="4256725"/>
                      <a:pt x="2611977" y="4205778"/>
                      <a:pt x="2268283" y="4114800"/>
                    </a:cubicBezTo>
                    <a:cubicBezTo>
                      <a:pt x="2227334" y="4103960"/>
                      <a:pt x="2185733" y="4095750"/>
                      <a:pt x="2144458" y="4086225"/>
                    </a:cubicBezTo>
                    <a:cubicBezTo>
                      <a:pt x="2147633" y="4044950"/>
                      <a:pt x="2147527" y="4003290"/>
                      <a:pt x="2153983" y="3962400"/>
                    </a:cubicBezTo>
                    <a:cubicBezTo>
                      <a:pt x="2157115" y="3942565"/>
                      <a:pt x="2168896" y="3924900"/>
                      <a:pt x="2173033" y="3905250"/>
                    </a:cubicBezTo>
                    <a:cubicBezTo>
                      <a:pt x="2181636" y="3864385"/>
                      <a:pt x="2187058" y="3822882"/>
                      <a:pt x="2192083" y="3781425"/>
                    </a:cubicBezTo>
                    <a:cubicBezTo>
                      <a:pt x="2206716" y="3660702"/>
                      <a:pt x="2211776" y="3582570"/>
                      <a:pt x="2220658" y="3467100"/>
                    </a:cubicBezTo>
                    <a:cubicBezTo>
                      <a:pt x="2217483" y="3273425"/>
                      <a:pt x="2219797" y="3079582"/>
                      <a:pt x="2211133" y="2886075"/>
                    </a:cubicBezTo>
                    <a:cubicBezTo>
                      <a:pt x="2210235" y="2866015"/>
                      <a:pt x="2211564" y="2833795"/>
                      <a:pt x="2192083" y="2828925"/>
                    </a:cubicBezTo>
                    <a:cubicBezTo>
                      <a:pt x="2159925" y="2820885"/>
                      <a:pt x="2128929" y="2849217"/>
                      <a:pt x="2096833" y="2857500"/>
                    </a:cubicBezTo>
                    <a:cubicBezTo>
                      <a:pt x="2030468" y="2874626"/>
                      <a:pt x="1965195" y="2900566"/>
                      <a:pt x="1896808" y="2905125"/>
                    </a:cubicBezTo>
                    <a:cubicBezTo>
                      <a:pt x="1572911" y="2926718"/>
                      <a:pt x="1706190" y="2916247"/>
                      <a:pt x="1496758" y="2933700"/>
                    </a:cubicBezTo>
                    <a:cubicBezTo>
                      <a:pt x="1487233" y="2981325"/>
                      <a:pt x="1471525" y="3028122"/>
                      <a:pt x="1468183" y="3076575"/>
                    </a:cubicBezTo>
                    <a:cubicBezTo>
                      <a:pt x="1465117" y="3121033"/>
                      <a:pt x="1473548" y="3165556"/>
                      <a:pt x="1477708" y="3209925"/>
                    </a:cubicBezTo>
                    <a:cubicBezTo>
                      <a:pt x="1496343" y="3408696"/>
                      <a:pt x="1489893" y="3352199"/>
                      <a:pt x="1534858" y="3543300"/>
                    </a:cubicBezTo>
                    <a:cubicBezTo>
                      <a:pt x="1541208" y="3600450"/>
                      <a:pt x="1548186" y="3657534"/>
                      <a:pt x="1553908" y="3714750"/>
                    </a:cubicBezTo>
                    <a:cubicBezTo>
                      <a:pt x="1557712" y="3752792"/>
                      <a:pt x="1558267" y="3791169"/>
                      <a:pt x="1563433" y="3829050"/>
                    </a:cubicBezTo>
                    <a:cubicBezTo>
                      <a:pt x="1567808" y="3861132"/>
                      <a:pt x="1577160" y="3892362"/>
                      <a:pt x="1582483" y="3924300"/>
                    </a:cubicBezTo>
                    <a:cubicBezTo>
                      <a:pt x="1586691" y="3949549"/>
                      <a:pt x="1586252" y="3975558"/>
                      <a:pt x="1592008" y="4000500"/>
                    </a:cubicBezTo>
                    <a:cubicBezTo>
                      <a:pt x="1595853" y="4017160"/>
                      <a:pt x="1605215" y="4032057"/>
                      <a:pt x="1611058" y="4048125"/>
                    </a:cubicBezTo>
                    <a:cubicBezTo>
                      <a:pt x="1617920" y="4066996"/>
                      <a:pt x="1622900" y="4086533"/>
                      <a:pt x="1630108" y="4105275"/>
                    </a:cubicBezTo>
                    <a:cubicBezTo>
                      <a:pt x="1724313" y="4350208"/>
                      <a:pt x="1684336" y="4218871"/>
                      <a:pt x="1725358" y="4362450"/>
                    </a:cubicBezTo>
                    <a:cubicBezTo>
                      <a:pt x="1649366" y="4370894"/>
                      <a:pt x="1447973" y="4402673"/>
                      <a:pt x="1372933" y="4371975"/>
                    </a:cubicBezTo>
                    <a:cubicBezTo>
                      <a:pt x="1347825" y="4361704"/>
                      <a:pt x="1353883" y="4321175"/>
                      <a:pt x="1344358" y="4295775"/>
                    </a:cubicBezTo>
                    <a:cubicBezTo>
                      <a:pt x="1334833" y="4206875"/>
                      <a:pt x="1337468" y="4115814"/>
                      <a:pt x="1315783" y="4029075"/>
                    </a:cubicBezTo>
                    <a:cubicBezTo>
                      <a:pt x="1293496" y="3939925"/>
                      <a:pt x="1321375" y="4045851"/>
                      <a:pt x="1268158" y="3886200"/>
                    </a:cubicBezTo>
                    <a:cubicBezTo>
                      <a:pt x="1257676" y="3854753"/>
                      <a:pt x="1249108" y="3822700"/>
                      <a:pt x="1239583" y="3790950"/>
                    </a:cubicBezTo>
                    <a:cubicBezTo>
                      <a:pt x="1225006" y="3688911"/>
                      <a:pt x="1222653" y="3639770"/>
                      <a:pt x="1191958" y="3543300"/>
                    </a:cubicBezTo>
                    <a:cubicBezTo>
                      <a:pt x="1181590" y="3510714"/>
                      <a:pt x="1164155" y="3480659"/>
                      <a:pt x="1153858" y="3448050"/>
                    </a:cubicBezTo>
                    <a:cubicBezTo>
                      <a:pt x="1136042" y="3391633"/>
                      <a:pt x="1132504" y="3343890"/>
                      <a:pt x="1125283" y="3286125"/>
                    </a:cubicBezTo>
                    <a:cubicBezTo>
                      <a:pt x="1118014" y="3496919"/>
                      <a:pt x="1121839" y="3560179"/>
                      <a:pt x="1096708" y="3752850"/>
                    </a:cubicBezTo>
                    <a:cubicBezTo>
                      <a:pt x="1085905" y="3835670"/>
                      <a:pt x="1065544" y="3917267"/>
                      <a:pt x="1058608" y="4000500"/>
                    </a:cubicBezTo>
                    <a:cubicBezTo>
                      <a:pt x="1038925" y="4236694"/>
                      <a:pt x="1065037" y="3989264"/>
                      <a:pt x="1020508" y="4238625"/>
                    </a:cubicBezTo>
                    <a:cubicBezTo>
                      <a:pt x="985240" y="4436125"/>
                      <a:pt x="1019763" y="4326584"/>
                      <a:pt x="991933" y="4410075"/>
                    </a:cubicBezTo>
                    <a:cubicBezTo>
                      <a:pt x="966533" y="4406900"/>
                      <a:pt x="939871" y="4409069"/>
                      <a:pt x="915733" y="4400550"/>
                    </a:cubicBezTo>
                    <a:cubicBezTo>
                      <a:pt x="884908" y="4389671"/>
                      <a:pt x="859630" y="4366749"/>
                      <a:pt x="830008" y="4352925"/>
                    </a:cubicBezTo>
                    <a:cubicBezTo>
                      <a:pt x="811811" y="4344433"/>
                      <a:pt x="791908" y="4340225"/>
                      <a:pt x="772858" y="4333875"/>
                    </a:cubicBezTo>
                    <a:cubicBezTo>
                      <a:pt x="766508" y="4321175"/>
                      <a:pt x="753808" y="4309974"/>
                      <a:pt x="753808" y="4295775"/>
                    </a:cubicBezTo>
                    <a:cubicBezTo>
                      <a:pt x="753808" y="4242839"/>
                      <a:pt x="792907" y="4159928"/>
                      <a:pt x="810958" y="4114800"/>
                    </a:cubicBezTo>
                    <a:cubicBezTo>
                      <a:pt x="865287" y="3832291"/>
                      <a:pt x="820989" y="3942338"/>
                      <a:pt x="906208" y="3771900"/>
                    </a:cubicBezTo>
                    <a:cubicBezTo>
                      <a:pt x="915733" y="3717925"/>
                      <a:pt x="928148" y="3664381"/>
                      <a:pt x="934783" y="3609975"/>
                    </a:cubicBezTo>
                    <a:cubicBezTo>
                      <a:pt x="973139" y="3295452"/>
                      <a:pt x="932169" y="3468033"/>
                      <a:pt x="963358" y="3343275"/>
                    </a:cubicBezTo>
                    <a:cubicBezTo>
                      <a:pt x="969708" y="3273425"/>
                      <a:pt x="982408" y="3203863"/>
                      <a:pt x="982408" y="3133725"/>
                    </a:cubicBezTo>
                    <a:cubicBezTo>
                      <a:pt x="982408" y="3091964"/>
                      <a:pt x="992887" y="2980371"/>
                      <a:pt x="963358" y="3009900"/>
                    </a:cubicBezTo>
                    <a:cubicBezTo>
                      <a:pt x="946415" y="3026843"/>
                      <a:pt x="787948" y="3417871"/>
                      <a:pt x="763333" y="3467100"/>
                    </a:cubicBezTo>
                    <a:cubicBezTo>
                      <a:pt x="726371" y="3541023"/>
                      <a:pt x="685565" y="3641396"/>
                      <a:pt x="610933" y="3686175"/>
                    </a:cubicBezTo>
                    <a:cubicBezTo>
                      <a:pt x="534367" y="3732115"/>
                      <a:pt x="577241" y="3702559"/>
                      <a:pt x="487108" y="3781425"/>
                    </a:cubicBezTo>
                    <a:cubicBezTo>
                      <a:pt x="449811" y="3861347"/>
                      <a:pt x="446782" y="3922947"/>
                      <a:pt x="372808" y="3962400"/>
                    </a:cubicBezTo>
                    <a:cubicBezTo>
                      <a:pt x="342635" y="3978492"/>
                      <a:pt x="309308" y="3987800"/>
                      <a:pt x="277558" y="4000500"/>
                    </a:cubicBezTo>
                    <a:cubicBezTo>
                      <a:pt x="220408" y="3927475"/>
                      <a:pt x="157545" y="3858581"/>
                      <a:pt x="106108" y="3781425"/>
                    </a:cubicBezTo>
                    <a:cubicBezTo>
                      <a:pt x="93286" y="3762193"/>
                      <a:pt x="104334" y="3730106"/>
                      <a:pt x="87058" y="3714750"/>
                    </a:cubicBezTo>
                    <a:cubicBezTo>
                      <a:pt x="70278" y="3699835"/>
                      <a:pt x="42608" y="3708400"/>
                      <a:pt x="20383" y="3705225"/>
                    </a:cubicBezTo>
                    <a:cubicBezTo>
                      <a:pt x="-9945" y="3614240"/>
                      <a:pt x="-8665" y="3631932"/>
                      <a:pt x="39433" y="3457575"/>
                    </a:cubicBezTo>
                    <a:cubicBezTo>
                      <a:pt x="46027" y="3433670"/>
                      <a:pt x="71834" y="3419999"/>
                      <a:pt x="87058" y="3400425"/>
                    </a:cubicBezTo>
                    <a:cubicBezTo>
                      <a:pt x="99997" y="3383789"/>
                      <a:pt x="170620" y="3277551"/>
                      <a:pt x="210883" y="3248025"/>
                    </a:cubicBezTo>
                    <a:cubicBezTo>
                      <a:pt x="244266" y="3223544"/>
                      <a:pt x="281493" y="3204726"/>
                      <a:pt x="315658" y="3181350"/>
                    </a:cubicBezTo>
                    <a:cubicBezTo>
                      <a:pt x="341862" y="3163421"/>
                      <a:pt x="366458" y="3143250"/>
                      <a:pt x="391858" y="3124200"/>
                    </a:cubicBezTo>
                    <a:cubicBezTo>
                      <a:pt x="401383" y="3105150"/>
                      <a:pt x="406283" y="3082969"/>
                      <a:pt x="420433" y="3067050"/>
                    </a:cubicBezTo>
                    <a:cubicBezTo>
                      <a:pt x="432733" y="3053213"/>
                      <a:pt x="452359" y="3048287"/>
                      <a:pt x="468058" y="3038475"/>
                    </a:cubicBezTo>
                    <a:cubicBezTo>
                      <a:pt x="477766" y="3032408"/>
                      <a:pt x="487427" y="3026229"/>
                      <a:pt x="496633" y="3019425"/>
                    </a:cubicBezTo>
                    <a:cubicBezTo>
                      <a:pt x="559391" y="2973039"/>
                      <a:pt x="682612" y="2886146"/>
                      <a:pt x="753808" y="2819400"/>
                    </a:cubicBezTo>
                    <a:cubicBezTo>
                      <a:pt x="783289" y="2791761"/>
                      <a:pt x="813234" y="2764357"/>
                      <a:pt x="839533" y="2733675"/>
                    </a:cubicBezTo>
                    <a:cubicBezTo>
                      <a:pt x="865426" y="2703467"/>
                      <a:pt x="867489" y="2679912"/>
                      <a:pt x="887158" y="2647950"/>
                    </a:cubicBezTo>
                    <a:cubicBezTo>
                      <a:pt x="905157" y="2618702"/>
                      <a:pt x="931405" y="2594052"/>
                      <a:pt x="944308" y="2562225"/>
                    </a:cubicBezTo>
                    <a:cubicBezTo>
                      <a:pt x="979391" y="2475687"/>
                      <a:pt x="1001365" y="2384395"/>
                      <a:pt x="1030033" y="2295525"/>
                    </a:cubicBezTo>
                    <a:cubicBezTo>
                      <a:pt x="1033115" y="2285970"/>
                      <a:pt x="1033286" y="2274790"/>
                      <a:pt x="1039558" y="2266950"/>
                    </a:cubicBezTo>
                    <a:cubicBezTo>
                      <a:pt x="1074968" y="2222687"/>
                      <a:pt x="1125185" y="2152728"/>
                      <a:pt x="1172908" y="2114550"/>
                    </a:cubicBezTo>
                    <a:cubicBezTo>
                      <a:pt x="1215563" y="2080426"/>
                      <a:pt x="1260807" y="2049600"/>
                      <a:pt x="1306258" y="2019300"/>
                    </a:cubicBezTo>
                    <a:cubicBezTo>
                      <a:pt x="1318072" y="2011424"/>
                      <a:pt x="1333397" y="2009276"/>
                      <a:pt x="1344358" y="2000250"/>
                    </a:cubicBezTo>
                    <a:cubicBezTo>
                      <a:pt x="1387718" y="1964541"/>
                      <a:pt x="1428464" y="1925669"/>
                      <a:pt x="1468183" y="1885950"/>
                    </a:cubicBezTo>
                    <a:cubicBezTo>
                      <a:pt x="1479408" y="1874725"/>
                      <a:pt x="1486427" y="1859903"/>
                      <a:pt x="1496758" y="1847850"/>
                    </a:cubicBezTo>
                    <a:cubicBezTo>
                      <a:pt x="1505524" y="1837623"/>
                      <a:pt x="1515808" y="1828800"/>
                      <a:pt x="1525333" y="1819275"/>
                    </a:cubicBezTo>
                    <a:cubicBezTo>
                      <a:pt x="1507858" y="1679479"/>
                      <a:pt x="1488786" y="1652692"/>
                      <a:pt x="1534858" y="1514475"/>
                    </a:cubicBezTo>
                    <a:cubicBezTo>
                      <a:pt x="1538478" y="1503615"/>
                      <a:pt x="1553908" y="1501775"/>
                      <a:pt x="1563433" y="1495425"/>
                    </a:cubicBezTo>
                    <a:cubicBezTo>
                      <a:pt x="1579308" y="1511300"/>
                      <a:pt x="1595888" y="1526500"/>
                      <a:pt x="1611058" y="1543050"/>
                    </a:cubicBezTo>
                    <a:cubicBezTo>
                      <a:pt x="1645765" y="1580913"/>
                      <a:pt x="1655542" y="1608155"/>
                      <a:pt x="1696783" y="1628775"/>
                    </a:cubicBezTo>
                    <a:cubicBezTo>
                      <a:pt x="1705763" y="1633265"/>
                      <a:pt x="1715833" y="1635125"/>
                      <a:pt x="1725358" y="1638300"/>
                    </a:cubicBezTo>
                    <a:cubicBezTo>
                      <a:pt x="1734883" y="1584325"/>
                      <a:pt x="1745599" y="1530547"/>
                      <a:pt x="1753933" y="1476375"/>
                    </a:cubicBezTo>
                    <a:cubicBezTo>
                      <a:pt x="1758305" y="1447958"/>
                      <a:pt x="1734747" y="1392161"/>
                      <a:pt x="1763458" y="1390650"/>
                    </a:cubicBezTo>
                    <a:cubicBezTo>
                      <a:pt x="1825912" y="1387363"/>
                      <a:pt x="1874571" y="1450395"/>
                      <a:pt x="1934908" y="1466850"/>
                    </a:cubicBezTo>
                    <a:lnTo>
                      <a:pt x="2039683" y="1495425"/>
                    </a:lnTo>
                    <a:cubicBezTo>
                      <a:pt x="2229816" y="1626142"/>
                      <a:pt x="2157887" y="1548906"/>
                      <a:pt x="2268283" y="1714500"/>
                    </a:cubicBezTo>
                    <a:cubicBezTo>
                      <a:pt x="2271458" y="1689100"/>
                      <a:pt x="2275682" y="1663809"/>
                      <a:pt x="2277808" y="1638300"/>
                    </a:cubicBezTo>
                    <a:cubicBezTo>
                      <a:pt x="2282035" y="1587577"/>
                      <a:pt x="2256794" y="1526619"/>
                      <a:pt x="2287333" y="1485900"/>
                    </a:cubicBezTo>
                    <a:cubicBezTo>
                      <a:pt x="2304372" y="1463182"/>
                      <a:pt x="2339348" y="1509117"/>
                      <a:pt x="2363533" y="1524000"/>
                    </a:cubicBezTo>
                    <a:cubicBezTo>
                      <a:pt x="2516186" y="1617940"/>
                      <a:pt x="2327364" y="1520203"/>
                      <a:pt x="2449258" y="1581150"/>
                    </a:cubicBezTo>
                    <a:cubicBezTo>
                      <a:pt x="2465133" y="1565275"/>
                      <a:pt x="2477074" y="1544090"/>
                      <a:pt x="2496883" y="1533525"/>
                    </a:cubicBezTo>
                    <a:cubicBezTo>
                      <a:pt x="2583030" y="1487580"/>
                      <a:pt x="2637996" y="1508008"/>
                      <a:pt x="2735008" y="1514475"/>
                    </a:cubicBezTo>
                    <a:cubicBezTo>
                      <a:pt x="2778275" y="1525292"/>
                      <a:pt x="2780213" y="1531157"/>
                      <a:pt x="2830258" y="1514475"/>
                    </a:cubicBezTo>
                    <a:cubicBezTo>
                      <a:pt x="2841118" y="1510855"/>
                      <a:pt x="2849308" y="1501775"/>
                      <a:pt x="2858833" y="1495425"/>
                    </a:cubicBezTo>
                    <a:cubicBezTo>
                      <a:pt x="2871765" y="1417833"/>
                      <a:pt x="2879243" y="1419806"/>
                      <a:pt x="2839783" y="1323975"/>
                    </a:cubicBezTo>
                    <a:cubicBezTo>
                      <a:pt x="2832042" y="1305176"/>
                      <a:pt x="2814383" y="1292225"/>
                      <a:pt x="2801683" y="1276350"/>
                    </a:cubicBezTo>
                    <a:cubicBezTo>
                      <a:pt x="2839783" y="1270000"/>
                      <a:pt x="2933257" y="1291848"/>
                      <a:pt x="2915983" y="1257300"/>
                    </a:cubicBezTo>
                    <a:cubicBezTo>
                      <a:pt x="2843060" y="1111455"/>
                      <a:pt x="2772765" y="1092086"/>
                      <a:pt x="2668333" y="1057275"/>
                    </a:cubicBezTo>
                    <a:cubicBezTo>
                      <a:pt x="2681033" y="1047750"/>
                      <a:pt x="2691693" y="1034596"/>
                      <a:pt x="2706433" y="1028700"/>
                    </a:cubicBezTo>
                    <a:cubicBezTo>
                      <a:pt x="2755849" y="1008934"/>
                      <a:pt x="2858833" y="981075"/>
                      <a:pt x="2858833" y="981075"/>
                    </a:cubicBezTo>
                    <a:cubicBezTo>
                      <a:pt x="2846133" y="958850"/>
                      <a:pt x="2835412" y="935370"/>
                      <a:pt x="2820733" y="914400"/>
                    </a:cubicBezTo>
                    <a:cubicBezTo>
                      <a:pt x="2813008" y="903365"/>
                      <a:pt x="2783534" y="896173"/>
                      <a:pt x="2792158" y="885825"/>
                    </a:cubicBezTo>
                    <a:cubicBezTo>
                      <a:pt x="2809524" y="864985"/>
                      <a:pt x="2842958" y="866775"/>
                      <a:pt x="2868358" y="857250"/>
                    </a:cubicBezTo>
                    <a:cubicBezTo>
                      <a:pt x="2852483" y="828675"/>
                      <a:pt x="2839340" y="798401"/>
                      <a:pt x="2820733" y="771525"/>
                    </a:cubicBezTo>
                    <a:cubicBezTo>
                      <a:pt x="2810510" y="756758"/>
                      <a:pt x="2772069" y="747950"/>
                      <a:pt x="2782633" y="733425"/>
                    </a:cubicBezTo>
                    <a:cubicBezTo>
                      <a:pt x="2794687" y="716851"/>
                      <a:pt x="2894344" y="668045"/>
                      <a:pt x="2935033" y="647700"/>
                    </a:cubicBezTo>
                    <a:cubicBezTo>
                      <a:pt x="2925508" y="644525"/>
                      <a:pt x="2907567" y="648154"/>
                      <a:pt x="2906458" y="638175"/>
                    </a:cubicBezTo>
                    <a:cubicBezTo>
                      <a:pt x="2906021" y="634242"/>
                      <a:pt x="2920719" y="547306"/>
                      <a:pt x="2944558" y="533400"/>
                    </a:cubicBezTo>
                    <a:cubicBezTo>
                      <a:pt x="2974096" y="516170"/>
                      <a:pt x="3009222" y="510593"/>
                      <a:pt x="3039808" y="495300"/>
                    </a:cubicBezTo>
                    <a:cubicBezTo>
                      <a:pt x="3054007" y="488200"/>
                      <a:pt x="3066683" y="477950"/>
                      <a:pt x="3077908" y="466725"/>
                    </a:cubicBezTo>
                    <a:cubicBezTo>
                      <a:pt x="3086003" y="458630"/>
                      <a:pt x="3092195" y="454025"/>
                      <a:pt x="3096958" y="409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9930AB20-205C-9425-963E-803013DA6D4E}"/>
                  </a:ext>
                </a:extLst>
              </p:cNvPr>
              <p:cNvSpPr/>
              <p:nvPr/>
            </p:nvSpPr>
            <p:spPr>
              <a:xfrm>
                <a:off x="-344078" y="2386894"/>
                <a:ext cx="266700" cy="24596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8AF006E4-6824-BB62-7254-1A7CDD636EFB}"/>
                  </a:ext>
                </a:extLst>
              </p:cNvPr>
              <p:cNvSpPr/>
              <p:nvPr/>
            </p:nvSpPr>
            <p:spPr>
              <a:xfrm>
                <a:off x="-2427006" y="395411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14DC05DD-A66E-C86C-24CB-68AC57B4B3F2}"/>
                  </a:ext>
                </a:extLst>
              </p:cNvPr>
              <p:cNvSpPr/>
              <p:nvPr/>
            </p:nvSpPr>
            <p:spPr>
              <a:xfrm>
                <a:off x="-2179356" y="38588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D1507665-7233-903A-BAB8-14126948144B}"/>
                  </a:ext>
                </a:extLst>
              </p:cNvPr>
              <p:cNvSpPr/>
              <p:nvPr/>
            </p:nvSpPr>
            <p:spPr>
              <a:xfrm>
                <a:off x="-1931706" y="375408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EF9BD0C8-260D-5C29-70B8-2F2DA0D07136}"/>
                  </a:ext>
                </a:extLst>
              </p:cNvPr>
              <p:cNvSpPr/>
              <p:nvPr/>
            </p:nvSpPr>
            <p:spPr>
              <a:xfrm>
                <a:off x="-1684056" y="3706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94886791-D83C-C8C8-9800-9AC64FFB5C28}"/>
                  </a:ext>
                </a:extLst>
              </p:cNvPr>
              <p:cNvSpPr/>
              <p:nvPr/>
            </p:nvSpPr>
            <p:spPr>
              <a:xfrm>
                <a:off x="-1388781" y="36207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AA4F18A5-98A1-F3B8-296B-FE47F9D99AB9}"/>
                  </a:ext>
                </a:extLst>
              </p:cNvPr>
              <p:cNvSpPr/>
              <p:nvPr/>
            </p:nvSpPr>
            <p:spPr>
              <a:xfrm>
                <a:off x="-1103031" y="34302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AB798A30-FA23-264F-2C32-B28BD5E4804A}"/>
                  </a:ext>
                </a:extLst>
              </p:cNvPr>
              <p:cNvSpPr/>
              <p:nvPr/>
            </p:nvSpPr>
            <p:spPr>
              <a:xfrm>
                <a:off x="-817281" y="3325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" name="矢印: 右 27">
              <a:extLst>
                <a:ext uri="{FF2B5EF4-FFF2-40B4-BE49-F238E27FC236}">
                  <a16:creationId xmlns:a16="http://schemas.microsoft.com/office/drawing/2014/main" id="{A2B6775F-FC42-79C7-EECA-984EAD16001B}"/>
                </a:ext>
              </a:extLst>
            </p:cNvPr>
            <p:cNvSpPr/>
            <p:nvPr/>
          </p:nvSpPr>
          <p:spPr>
            <a:xfrm>
              <a:off x="2699807" y="532646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73654145-602B-966D-48A8-DB2206849743}"/>
                </a:ext>
              </a:extLst>
            </p:cNvPr>
            <p:cNvGrpSpPr/>
            <p:nvPr/>
          </p:nvGrpSpPr>
          <p:grpSpPr>
            <a:xfrm>
              <a:off x="6307446" y="5033603"/>
              <a:ext cx="1409699" cy="889363"/>
              <a:chOff x="-2952750" y="571500"/>
              <a:chExt cx="3810415" cy="2924175"/>
            </a:xfrm>
          </p:grpSpPr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BFACCBF8-1885-A1DB-5840-42B59B0BB23B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474E55DC-90E2-BF23-516F-E3CB81EEEBE5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123AFEA2-38AB-0ED6-72AC-ED1C07605A9E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56B12CE3-1028-7B69-C1C5-258FB94F58E9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9E8CAE5B-67BC-E02B-EAB8-0475DFA2732A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357769A4-C2DD-98DA-E13F-823E812367B5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048664A-8EDD-1F80-125D-62655FB9E8B5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2E66F6ED-88F5-F5BA-1970-D9FE599AFD50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7CE0620D-077E-0428-25C8-141B5A2D482E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2910DC6C-E5C2-8D40-27BD-7CF40BD3B7C4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矢印: 右 30">
              <a:extLst>
                <a:ext uri="{FF2B5EF4-FFF2-40B4-BE49-F238E27FC236}">
                  <a16:creationId xmlns:a16="http://schemas.microsoft.com/office/drawing/2014/main" id="{19C2A0FF-57B2-17C7-12F7-A516F6AF2317}"/>
                </a:ext>
              </a:extLst>
            </p:cNvPr>
            <p:cNvSpPr/>
            <p:nvPr/>
          </p:nvSpPr>
          <p:spPr>
            <a:xfrm>
              <a:off x="5108981" y="534547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2296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4D9F7E8-6DBC-A7EF-4212-A498188FA6EF}"/>
              </a:ext>
            </a:extLst>
          </p:cNvPr>
          <p:cNvGrpSpPr/>
          <p:nvPr/>
        </p:nvGrpSpPr>
        <p:grpSpPr>
          <a:xfrm>
            <a:off x="1620026" y="3733489"/>
            <a:ext cx="6786856" cy="2460744"/>
            <a:chOff x="1620026" y="3733489"/>
            <a:chExt cx="6786856" cy="2460744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F4B1EC0E-B315-CD33-0382-2B7D8ACAAFB3}"/>
                </a:ext>
              </a:extLst>
            </p:cNvPr>
            <p:cNvSpPr/>
            <p:nvPr/>
          </p:nvSpPr>
          <p:spPr>
            <a:xfrm>
              <a:off x="5548603" y="3733489"/>
              <a:ext cx="1147665" cy="2980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60C06300-B078-05A6-0682-582F64D0ADF5}"/>
                </a:ext>
              </a:extLst>
            </p:cNvPr>
            <p:cNvSpPr/>
            <p:nvPr/>
          </p:nvSpPr>
          <p:spPr>
            <a:xfrm>
              <a:off x="1620026" y="4814596"/>
              <a:ext cx="6786856" cy="13796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BE767E69-C488-83C8-7999-015C4500C815}"/>
                </a:ext>
              </a:extLst>
            </p:cNvPr>
            <p:cNvSpPr/>
            <p:nvPr/>
          </p:nvSpPr>
          <p:spPr>
            <a:xfrm>
              <a:off x="6061785" y="3882505"/>
              <a:ext cx="149291" cy="9320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∎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問２：一時性</a:t>
            </a:r>
            <a:r>
              <a:rPr lang="ja-JP" altLang="en-US" sz="2400" b="1" dirty="0">
                <a:solidFill>
                  <a:srgbClr val="C00000"/>
                </a:solidFill>
              </a:rPr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どう定式化されるのか？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69894-67DD-DDA1-4C2F-7A6165E00E0F}"/>
                  </a:ext>
                </a:extLst>
              </p:cNvPr>
              <p:cNvSpPr txBox="1"/>
              <p:nvPr/>
            </p:nvSpPr>
            <p:spPr>
              <a:xfrm>
                <a:off x="1620026" y="4655331"/>
                <a:ext cx="4777272" cy="151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tabLst>
                    <a:tab pos="540385" algn="l"/>
                    <a:tab pos="630555" algn="l"/>
                    <a:tab pos="1350645" algn="l"/>
                    <a:tab pos="1890395" algn="l"/>
                    <a:tab pos="1980565" algn="l"/>
                    <a:tab pos="2610485" algn="l"/>
                    <a:tab pos="3420745" algn="l"/>
                    <a:tab pos="4050665" algn="l"/>
                    <a:tab pos="4500880" algn="l"/>
                    <a:tab pos="4860925" algn="l"/>
                    <a:tab pos="540385" algn="l"/>
                    <a:tab pos="630555" algn="l"/>
                    <a:tab pos="1350645" algn="l"/>
                    <a:tab pos="1890395" algn="l"/>
                    <a:tab pos="1980565" algn="l"/>
                  </a:tabLst>
                </a:pPr>
                <a:endParaRPr lang="ja-JP" altLang="ja-JP" sz="1800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∎</m:t>
                      </m:r>
                      <m:r>
                        <a:rPr lang="en-US" altLang="ja-JP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altLang="ja-JP" sz="180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ja-JP" sz="18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ja-JP" sz="1800" i="1">
                          <a:solidFill>
                            <a:srgbClr val="CC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i="1">
                                  <a:solidFill>
                                    <a:srgbClr val="CC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≺</m:t>
                              </m:r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≺</m:t>
                              </m:r>
                              <m:r>
                                <a:rPr lang="en-US" altLang="ja-JP" sz="180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h𝑖𝑑𝑒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𝐴𝐺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彼女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𝑃𝐴𝑇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宝物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ja-JP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h𝑖𝑑𝑒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𝐴𝐺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彼女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𝑃𝐴𝑇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宝物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69894-67DD-DDA1-4C2F-7A6165E0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26" y="4655331"/>
                <a:ext cx="4777272" cy="1513428"/>
              </a:xfrm>
              <a:prstGeom prst="rect">
                <a:avLst/>
              </a:prstGeom>
              <a:blipFill>
                <a:blip r:embed="rId3"/>
                <a:stretch>
                  <a:fillRect r="-40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5">
            <a:extLst>
              <a:ext uri="{FF2B5EF4-FFF2-40B4-BE49-F238E27FC236}">
                <a16:creationId xmlns:a16="http://schemas.microsoft.com/office/drawing/2014/main" id="{8A10F48E-754D-7C0C-6B80-8714D74E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530F75D3-D72C-070D-9413-2E5DBF7575F6}"/>
              </a:ext>
            </a:extLst>
          </p:cNvPr>
          <p:cNvSpPr txBox="1">
            <a:spLocks/>
          </p:cNvSpPr>
          <p:nvPr/>
        </p:nvSpPr>
        <p:spPr>
          <a:xfrm>
            <a:off x="254000" y="0"/>
            <a:ext cx="9296400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ja-JP" b="1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3.2</a:t>
            </a:r>
            <a:r>
              <a:rPr lang="ja-JP" altLang="en-US" b="1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一時性</a:t>
            </a:r>
            <a:endParaRPr lang="en-US" altLang="ja-JP" sz="2800" b="1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C569991-2415-7E1E-BD5A-3B482F674C25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1DD9A9E-E196-037D-D057-7B2861279C25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3FD4798-4E0D-0CBA-83B0-153F00F38EE4}"/>
              </a:ext>
            </a:extLst>
          </p:cNvPr>
          <p:cNvGrpSpPr/>
          <p:nvPr/>
        </p:nvGrpSpPr>
        <p:grpSpPr>
          <a:xfrm>
            <a:off x="1620026" y="912000"/>
            <a:ext cx="5521324" cy="869610"/>
            <a:chOff x="1196976" y="5023280"/>
            <a:chExt cx="6520169" cy="956689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8AD45B7B-579A-EF44-6A53-6595DF386575}"/>
                </a:ext>
              </a:extLst>
            </p:cNvPr>
            <p:cNvGrpSpPr/>
            <p:nvPr/>
          </p:nvGrpSpPr>
          <p:grpSpPr>
            <a:xfrm>
              <a:off x="1196976" y="5070064"/>
              <a:ext cx="1409699" cy="889363"/>
              <a:chOff x="-2952750" y="571500"/>
              <a:chExt cx="3810415" cy="2924175"/>
            </a:xfrm>
          </p:grpSpPr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22D2A3E3-7060-85B5-BBFF-8FD1E9B255C2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4F1440F5-EEEA-1FEE-56D2-394F29B9B43B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48C0C997-F2FC-65A1-D28E-5A9C0C48128F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633DEE04-81BB-7C81-682F-331B65E06E40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AA4BA51A-DE42-238F-30C9-E8EF84C31B23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AE7A30E9-5B02-166B-3FBE-FF21E2895428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194596BE-A879-E54E-30F0-3349F269B2CE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554539D3-9AEC-AA64-D044-D41DCF98471F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2CCFBC86-D5B9-BFBE-2795-85E109BE3F5D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F89CBF3E-305F-D4A4-DD59-021CEB18C4DE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14FF8DFE-162B-38C7-0701-90D266E85350}"/>
                </a:ext>
              </a:extLst>
            </p:cNvPr>
            <p:cNvGrpSpPr/>
            <p:nvPr/>
          </p:nvGrpSpPr>
          <p:grpSpPr>
            <a:xfrm flipH="1">
              <a:off x="3830557" y="5023280"/>
              <a:ext cx="1329822" cy="956689"/>
              <a:chOff x="-3544633" y="1790700"/>
              <a:chExt cx="4373308" cy="4410075"/>
            </a:xfrm>
          </p:grpSpPr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DD73BE8D-6749-1DAB-0FCC-E90A910E8A01}"/>
                  </a:ext>
                </a:extLst>
              </p:cNvPr>
              <p:cNvSpPr/>
              <p:nvPr/>
            </p:nvSpPr>
            <p:spPr>
              <a:xfrm>
                <a:off x="-3544633" y="1790700"/>
                <a:ext cx="4373308" cy="4410075"/>
              </a:xfrm>
              <a:custGeom>
                <a:avLst/>
                <a:gdLst>
                  <a:gd name="connsiteX0" fmla="*/ 3096958 w 4373308"/>
                  <a:gd name="connsiteY0" fmla="*/ 409575 h 4410075"/>
                  <a:gd name="connsiteX1" fmla="*/ 3106483 w 4373308"/>
                  <a:gd name="connsiteY1" fmla="*/ 200025 h 4410075"/>
                  <a:gd name="connsiteX2" fmla="*/ 3116008 w 4373308"/>
                  <a:gd name="connsiteY2" fmla="*/ 161925 h 4410075"/>
                  <a:gd name="connsiteX3" fmla="*/ 3144583 w 4373308"/>
                  <a:gd name="connsiteY3" fmla="*/ 0 h 4410075"/>
                  <a:gd name="connsiteX4" fmla="*/ 3182683 w 4373308"/>
                  <a:gd name="connsiteY4" fmla="*/ 28575 h 4410075"/>
                  <a:gd name="connsiteX5" fmla="*/ 3230308 w 4373308"/>
                  <a:gd name="connsiteY5" fmla="*/ 190500 h 4410075"/>
                  <a:gd name="connsiteX6" fmla="*/ 3277933 w 4373308"/>
                  <a:gd name="connsiteY6" fmla="*/ 361950 h 4410075"/>
                  <a:gd name="connsiteX7" fmla="*/ 3325558 w 4373308"/>
                  <a:gd name="connsiteY7" fmla="*/ 447675 h 4410075"/>
                  <a:gd name="connsiteX8" fmla="*/ 3658933 w 4373308"/>
                  <a:gd name="connsiteY8" fmla="*/ 390525 h 4410075"/>
                  <a:gd name="connsiteX9" fmla="*/ 3925633 w 4373308"/>
                  <a:gd name="connsiteY9" fmla="*/ 247650 h 4410075"/>
                  <a:gd name="connsiteX10" fmla="*/ 4182808 w 4373308"/>
                  <a:gd name="connsiteY10" fmla="*/ 219075 h 4410075"/>
                  <a:gd name="connsiteX11" fmla="*/ 4316158 w 4373308"/>
                  <a:gd name="connsiteY11" fmla="*/ 228600 h 4410075"/>
                  <a:gd name="connsiteX12" fmla="*/ 4335208 w 4373308"/>
                  <a:gd name="connsiteY12" fmla="*/ 314325 h 4410075"/>
                  <a:gd name="connsiteX13" fmla="*/ 4354258 w 4373308"/>
                  <a:gd name="connsiteY13" fmla="*/ 447675 h 4410075"/>
                  <a:gd name="connsiteX14" fmla="*/ 4373308 w 4373308"/>
                  <a:gd name="connsiteY14" fmla="*/ 485775 h 4410075"/>
                  <a:gd name="connsiteX15" fmla="*/ 4316158 w 4373308"/>
                  <a:gd name="connsiteY15" fmla="*/ 609600 h 4410075"/>
                  <a:gd name="connsiteX16" fmla="*/ 4287583 w 4373308"/>
                  <a:gd name="connsiteY16" fmla="*/ 638175 h 4410075"/>
                  <a:gd name="connsiteX17" fmla="*/ 4259008 w 4373308"/>
                  <a:gd name="connsiteY17" fmla="*/ 685800 h 4410075"/>
                  <a:gd name="connsiteX18" fmla="*/ 4058983 w 4373308"/>
                  <a:gd name="connsiteY18" fmla="*/ 800100 h 4410075"/>
                  <a:gd name="connsiteX19" fmla="*/ 4001833 w 4373308"/>
                  <a:gd name="connsiteY19" fmla="*/ 847725 h 4410075"/>
                  <a:gd name="connsiteX20" fmla="*/ 3925633 w 4373308"/>
                  <a:gd name="connsiteY20" fmla="*/ 895350 h 4410075"/>
                  <a:gd name="connsiteX21" fmla="*/ 3887533 w 4373308"/>
                  <a:gd name="connsiteY21" fmla="*/ 942975 h 4410075"/>
                  <a:gd name="connsiteX22" fmla="*/ 3792283 w 4373308"/>
                  <a:gd name="connsiteY22" fmla="*/ 1057275 h 4410075"/>
                  <a:gd name="connsiteX23" fmla="*/ 3716083 w 4373308"/>
                  <a:gd name="connsiteY23" fmla="*/ 1104900 h 4410075"/>
                  <a:gd name="connsiteX24" fmla="*/ 3639883 w 4373308"/>
                  <a:gd name="connsiteY24" fmla="*/ 1181100 h 4410075"/>
                  <a:gd name="connsiteX25" fmla="*/ 3497008 w 4373308"/>
                  <a:gd name="connsiteY25" fmla="*/ 1362075 h 4410075"/>
                  <a:gd name="connsiteX26" fmla="*/ 3439858 w 4373308"/>
                  <a:gd name="connsiteY26" fmla="*/ 1400175 h 4410075"/>
                  <a:gd name="connsiteX27" fmla="*/ 3420808 w 4373308"/>
                  <a:gd name="connsiteY27" fmla="*/ 1428750 h 4410075"/>
                  <a:gd name="connsiteX28" fmla="*/ 3392233 w 4373308"/>
                  <a:gd name="connsiteY28" fmla="*/ 1466850 h 4410075"/>
                  <a:gd name="connsiteX29" fmla="*/ 3382708 w 4373308"/>
                  <a:gd name="connsiteY29" fmla="*/ 1514475 h 4410075"/>
                  <a:gd name="connsiteX30" fmla="*/ 3373183 w 4373308"/>
                  <a:gd name="connsiteY30" fmla="*/ 1704975 h 4410075"/>
                  <a:gd name="connsiteX31" fmla="*/ 3363658 w 4373308"/>
                  <a:gd name="connsiteY31" fmla="*/ 1733550 h 4410075"/>
                  <a:gd name="connsiteX32" fmla="*/ 3316033 w 4373308"/>
                  <a:gd name="connsiteY32" fmla="*/ 1857375 h 4410075"/>
                  <a:gd name="connsiteX33" fmla="*/ 3277933 w 4373308"/>
                  <a:gd name="connsiteY33" fmla="*/ 2162175 h 4410075"/>
                  <a:gd name="connsiteX34" fmla="*/ 3268408 w 4373308"/>
                  <a:gd name="connsiteY34" fmla="*/ 2324100 h 4410075"/>
                  <a:gd name="connsiteX35" fmla="*/ 3258883 w 4373308"/>
                  <a:gd name="connsiteY35" fmla="*/ 2457450 h 4410075"/>
                  <a:gd name="connsiteX36" fmla="*/ 3173158 w 4373308"/>
                  <a:gd name="connsiteY36" fmla="*/ 2600325 h 4410075"/>
                  <a:gd name="connsiteX37" fmla="*/ 3135058 w 4373308"/>
                  <a:gd name="connsiteY37" fmla="*/ 2733675 h 4410075"/>
                  <a:gd name="connsiteX38" fmla="*/ 3106483 w 4373308"/>
                  <a:gd name="connsiteY38" fmla="*/ 2781300 h 4410075"/>
                  <a:gd name="connsiteX39" fmla="*/ 3087433 w 4373308"/>
                  <a:gd name="connsiteY39" fmla="*/ 2828925 h 4410075"/>
                  <a:gd name="connsiteX40" fmla="*/ 3058858 w 4373308"/>
                  <a:gd name="connsiteY40" fmla="*/ 2886075 h 4410075"/>
                  <a:gd name="connsiteX41" fmla="*/ 3068383 w 4373308"/>
                  <a:gd name="connsiteY41" fmla="*/ 3810000 h 4410075"/>
                  <a:gd name="connsiteX42" fmla="*/ 3058858 w 4373308"/>
                  <a:gd name="connsiteY42" fmla="*/ 4086225 h 4410075"/>
                  <a:gd name="connsiteX43" fmla="*/ 2849308 w 4373308"/>
                  <a:gd name="connsiteY43" fmla="*/ 4095750 h 4410075"/>
                  <a:gd name="connsiteX44" fmla="*/ 2811208 w 4373308"/>
                  <a:gd name="connsiteY44" fmla="*/ 4105275 h 4410075"/>
                  <a:gd name="connsiteX45" fmla="*/ 2773108 w 4373308"/>
                  <a:gd name="connsiteY45" fmla="*/ 4010025 h 4410075"/>
                  <a:gd name="connsiteX46" fmla="*/ 2763583 w 4373308"/>
                  <a:gd name="connsiteY46" fmla="*/ 3819525 h 4410075"/>
                  <a:gd name="connsiteX47" fmla="*/ 2754058 w 4373308"/>
                  <a:gd name="connsiteY47" fmla="*/ 3714750 h 4410075"/>
                  <a:gd name="connsiteX48" fmla="*/ 2725483 w 4373308"/>
                  <a:gd name="connsiteY48" fmla="*/ 3676650 h 4410075"/>
                  <a:gd name="connsiteX49" fmla="*/ 2696908 w 4373308"/>
                  <a:gd name="connsiteY49" fmla="*/ 3609975 h 4410075"/>
                  <a:gd name="connsiteX50" fmla="*/ 2687383 w 4373308"/>
                  <a:gd name="connsiteY50" fmla="*/ 3562350 h 4410075"/>
                  <a:gd name="connsiteX51" fmla="*/ 2677858 w 4373308"/>
                  <a:gd name="connsiteY51" fmla="*/ 3419475 h 4410075"/>
                  <a:gd name="connsiteX52" fmla="*/ 2639758 w 4373308"/>
                  <a:gd name="connsiteY52" fmla="*/ 3257550 h 4410075"/>
                  <a:gd name="connsiteX53" fmla="*/ 2620708 w 4373308"/>
                  <a:gd name="connsiteY53" fmla="*/ 3162300 h 4410075"/>
                  <a:gd name="connsiteX54" fmla="*/ 2592133 w 4373308"/>
                  <a:gd name="connsiteY54" fmla="*/ 3076575 h 4410075"/>
                  <a:gd name="connsiteX55" fmla="*/ 2573083 w 4373308"/>
                  <a:gd name="connsiteY55" fmla="*/ 2828925 h 4410075"/>
                  <a:gd name="connsiteX56" fmla="*/ 2554033 w 4373308"/>
                  <a:gd name="connsiteY56" fmla="*/ 2924175 h 4410075"/>
                  <a:gd name="connsiteX57" fmla="*/ 2506408 w 4373308"/>
                  <a:gd name="connsiteY57" fmla="*/ 3124200 h 4410075"/>
                  <a:gd name="connsiteX58" fmla="*/ 2477833 w 4373308"/>
                  <a:gd name="connsiteY58" fmla="*/ 3724275 h 4410075"/>
                  <a:gd name="connsiteX59" fmla="*/ 2268283 w 4373308"/>
                  <a:gd name="connsiteY59" fmla="*/ 4114800 h 4410075"/>
                  <a:gd name="connsiteX60" fmla="*/ 2144458 w 4373308"/>
                  <a:gd name="connsiteY60" fmla="*/ 4086225 h 4410075"/>
                  <a:gd name="connsiteX61" fmla="*/ 2153983 w 4373308"/>
                  <a:gd name="connsiteY61" fmla="*/ 3962400 h 4410075"/>
                  <a:gd name="connsiteX62" fmla="*/ 2173033 w 4373308"/>
                  <a:gd name="connsiteY62" fmla="*/ 3905250 h 4410075"/>
                  <a:gd name="connsiteX63" fmla="*/ 2192083 w 4373308"/>
                  <a:gd name="connsiteY63" fmla="*/ 3781425 h 4410075"/>
                  <a:gd name="connsiteX64" fmla="*/ 2220658 w 4373308"/>
                  <a:gd name="connsiteY64" fmla="*/ 3467100 h 4410075"/>
                  <a:gd name="connsiteX65" fmla="*/ 2211133 w 4373308"/>
                  <a:gd name="connsiteY65" fmla="*/ 2886075 h 4410075"/>
                  <a:gd name="connsiteX66" fmla="*/ 2192083 w 4373308"/>
                  <a:gd name="connsiteY66" fmla="*/ 2828925 h 4410075"/>
                  <a:gd name="connsiteX67" fmla="*/ 2096833 w 4373308"/>
                  <a:gd name="connsiteY67" fmla="*/ 2857500 h 4410075"/>
                  <a:gd name="connsiteX68" fmla="*/ 1896808 w 4373308"/>
                  <a:gd name="connsiteY68" fmla="*/ 2905125 h 4410075"/>
                  <a:gd name="connsiteX69" fmla="*/ 1496758 w 4373308"/>
                  <a:gd name="connsiteY69" fmla="*/ 2933700 h 4410075"/>
                  <a:gd name="connsiteX70" fmla="*/ 1468183 w 4373308"/>
                  <a:gd name="connsiteY70" fmla="*/ 3076575 h 4410075"/>
                  <a:gd name="connsiteX71" fmla="*/ 1477708 w 4373308"/>
                  <a:gd name="connsiteY71" fmla="*/ 3209925 h 4410075"/>
                  <a:gd name="connsiteX72" fmla="*/ 1534858 w 4373308"/>
                  <a:gd name="connsiteY72" fmla="*/ 3543300 h 4410075"/>
                  <a:gd name="connsiteX73" fmla="*/ 1553908 w 4373308"/>
                  <a:gd name="connsiteY73" fmla="*/ 3714750 h 4410075"/>
                  <a:gd name="connsiteX74" fmla="*/ 1563433 w 4373308"/>
                  <a:gd name="connsiteY74" fmla="*/ 3829050 h 4410075"/>
                  <a:gd name="connsiteX75" fmla="*/ 1582483 w 4373308"/>
                  <a:gd name="connsiteY75" fmla="*/ 3924300 h 4410075"/>
                  <a:gd name="connsiteX76" fmla="*/ 1592008 w 4373308"/>
                  <a:gd name="connsiteY76" fmla="*/ 4000500 h 4410075"/>
                  <a:gd name="connsiteX77" fmla="*/ 1611058 w 4373308"/>
                  <a:gd name="connsiteY77" fmla="*/ 4048125 h 4410075"/>
                  <a:gd name="connsiteX78" fmla="*/ 1630108 w 4373308"/>
                  <a:gd name="connsiteY78" fmla="*/ 4105275 h 4410075"/>
                  <a:gd name="connsiteX79" fmla="*/ 1725358 w 4373308"/>
                  <a:gd name="connsiteY79" fmla="*/ 4362450 h 4410075"/>
                  <a:gd name="connsiteX80" fmla="*/ 1372933 w 4373308"/>
                  <a:gd name="connsiteY80" fmla="*/ 4371975 h 4410075"/>
                  <a:gd name="connsiteX81" fmla="*/ 1344358 w 4373308"/>
                  <a:gd name="connsiteY81" fmla="*/ 4295775 h 4410075"/>
                  <a:gd name="connsiteX82" fmla="*/ 1315783 w 4373308"/>
                  <a:gd name="connsiteY82" fmla="*/ 4029075 h 4410075"/>
                  <a:gd name="connsiteX83" fmla="*/ 1268158 w 4373308"/>
                  <a:gd name="connsiteY83" fmla="*/ 3886200 h 4410075"/>
                  <a:gd name="connsiteX84" fmla="*/ 1239583 w 4373308"/>
                  <a:gd name="connsiteY84" fmla="*/ 3790950 h 4410075"/>
                  <a:gd name="connsiteX85" fmla="*/ 1191958 w 4373308"/>
                  <a:gd name="connsiteY85" fmla="*/ 3543300 h 4410075"/>
                  <a:gd name="connsiteX86" fmla="*/ 1153858 w 4373308"/>
                  <a:gd name="connsiteY86" fmla="*/ 3448050 h 4410075"/>
                  <a:gd name="connsiteX87" fmla="*/ 1125283 w 4373308"/>
                  <a:gd name="connsiteY87" fmla="*/ 3286125 h 4410075"/>
                  <a:gd name="connsiteX88" fmla="*/ 1096708 w 4373308"/>
                  <a:gd name="connsiteY88" fmla="*/ 3752850 h 4410075"/>
                  <a:gd name="connsiteX89" fmla="*/ 1058608 w 4373308"/>
                  <a:gd name="connsiteY89" fmla="*/ 4000500 h 4410075"/>
                  <a:gd name="connsiteX90" fmla="*/ 1020508 w 4373308"/>
                  <a:gd name="connsiteY90" fmla="*/ 4238625 h 4410075"/>
                  <a:gd name="connsiteX91" fmla="*/ 991933 w 4373308"/>
                  <a:gd name="connsiteY91" fmla="*/ 4410075 h 4410075"/>
                  <a:gd name="connsiteX92" fmla="*/ 915733 w 4373308"/>
                  <a:gd name="connsiteY92" fmla="*/ 4400550 h 4410075"/>
                  <a:gd name="connsiteX93" fmla="*/ 830008 w 4373308"/>
                  <a:gd name="connsiteY93" fmla="*/ 4352925 h 4410075"/>
                  <a:gd name="connsiteX94" fmla="*/ 772858 w 4373308"/>
                  <a:gd name="connsiteY94" fmla="*/ 4333875 h 4410075"/>
                  <a:gd name="connsiteX95" fmla="*/ 753808 w 4373308"/>
                  <a:gd name="connsiteY95" fmla="*/ 4295775 h 4410075"/>
                  <a:gd name="connsiteX96" fmla="*/ 810958 w 4373308"/>
                  <a:gd name="connsiteY96" fmla="*/ 4114800 h 4410075"/>
                  <a:gd name="connsiteX97" fmla="*/ 906208 w 4373308"/>
                  <a:gd name="connsiteY97" fmla="*/ 3771900 h 4410075"/>
                  <a:gd name="connsiteX98" fmla="*/ 934783 w 4373308"/>
                  <a:gd name="connsiteY98" fmla="*/ 3609975 h 4410075"/>
                  <a:gd name="connsiteX99" fmla="*/ 963358 w 4373308"/>
                  <a:gd name="connsiteY99" fmla="*/ 3343275 h 4410075"/>
                  <a:gd name="connsiteX100" fmla="*/ 982408 w 4373308"/>
                  <a:gd name="connsiteY100" fmla="*/ 3133725 h 4410075"/>
                  <a:gd name="connsiteX101" fmla="*/ 963358 w 4373308"/>
                  <a:gd name="connsiteY101" fmla="*/ 3009900 h 4410075"/>
                  <a:gd name="connsiteX102" fmla="*/ 763333 w 4373308"/>
                  <a:gd name="connsiteY102" fmla="*/ 3467100 h 4410075"/>
                  <a:gd name="connsiteX103" fmla="*/ 610933 w 4373308"/>
                  <a:gd name="connsiteY103" fmla="*/ 3686175 h 4410075"/>
                  <a:gd name="connsiteX104" fmla="*/ 487108 w 4373308"/>
                  <a:gd name="connsiteY104" fmla="*/ 3781425 h 4410075"/>
                  <a:gd name="connsiteX105" fmla="*/ 372808 w 4373308"/>
                  <a:gd name="connsiteY105" fmla="*/ 3962400 h 4410075"/>
                  <a:gd name="connsiteX106" fmla="*/ 277558 w 4373308"/>
                  <a:gd name="connsiteY106" fmla="*/ 4000500 h 4410075"/>
                  <a:gd name="connsiteX107" fmla="*/ 106108 w 4373308"/>
                  <a:gd name="connsiteY107" fmla="*/ 3781425 h 4410075"/>
                  <a:gd name="connsiteX108" fmla="*/ 87058 w 4373308"/>
                  <a:gd name="connsiteY108" fmla="*/ 3714750 h 4410075"/>
                  <a:gd name="connsiteX109" fmla="*/ 20383 w 4373308"/>
                  <a:gd name="connsiteY109" fmla="*/ 3705225 h 4410075"/>
                  <a:gd name="connsiteX110" fmla="*/ 39433 w 4373308"/>
                  <a:gd name="connsiteY110" fmla="*/ 3457575 h 4410075"/>
                  <a:gd name="connsiteX111" fmla="*/ 87058 w 4373308"/>
                  <a:gd name="connsiteY111" fmla="*/ 3400425 h 4410075"/>
                  <a:gd name="connsiteX112" fmla="*/ 210883 w 4373308"/>
                  <a:gd name="connsiteY112" fmla="*/ 3248025 h 4410075"/>
                  <a:gd name="connsiteX113" fmla="*/ 315658 w 4373308"/>
                  <a:gd name="connsiteY113" fmla="*/ 3181350 h 4410075"/>
                  <a:gd name="connsiteX114" fmla="*/ 391858 w 4373308"/>
                  <a:gd name="connsiteY114" fmla="*/ 3124200 h 4410075"/>
                  <a:gd name="connsiteX115" fmla="*/ 420433 w 4373308"/>
                  <a:gd name="connsiteY115" fmla="*/ 3067050 h 4410075"/>
                  <a:gd name="connsiteX116" fmla="*/ 468058 w 4373308"/>
                  <a:gd name="connsiteY116" fmla="*/ 3038475 h 4410075"/>
                  <a:gd name="connsiteX117" fmla="*/ 496633 w 4373308"/>
                  <a:gd name="connsiteY117" fmla="*/ 3019425 h 4410075"/>
                  <a:gd name="connsiteX118" fmla="*/ 753808 w 4373308"/>
                  <a:gd name="connsiteY118" fmla="*/ 2819400 h 4410075"/>
                  <a:gd name="connsiteX119" fmla="*/ 839533 w 4373308"/>
                  <a:gd name="connsiteY119" fmla="*/ 2733675 h 4410075"/>
                  <a:gd name="connsiteX120" fmla="*/ 887158 w 4373308"/>
                  <a:gd name="connsiteY120" fmla="*/ 2647950 h 4410075"/>
                  <a:gd name="connsiteX121" fmla="*/ 944308 w 4373308"/>
                  <a:gd name="connsiteY121" fmla="*/ 2562225 h 4410075"/>
                  <a:gd name="connsiteX122" fmla="*/ 1030033 w 4373308"/>
                  <a:gd name="connsiteY122" fmla="*/ 2295525 h 4410075"/>
                  <a:gd name="connsiteX123" fmla="*/ 1039558 w 4373308"/>
                  <a:gd name="connsiteY123" fmla="*/ 2266950 h 4410075"/>
                  <a:gd name="connsiteX124" fmla="*/ 1172908 w 4373308"/>
                  <a:gd name="connsiteY124" fmla="*/ 2114550 h 4410075"/>
                  <a:gd name="connsiteX125" fmla="*/ 1306258 w 4373308"/>
                  <a:gd name="connsiteY125" fmla="*/ 2019300 h 4410075"/>
                  <a:gd name="connsiteX126" fmla="*/ 1344358 w 4373308"/>
                  <a:gd name="connsiteY126" fmla="*/ 2000250 h 4410075"/>
                  <a:gd name="connsiteX127" fmla="*/ 1468183 w 4373308"/>
                  <a:gd name="connsiteY127" fmla="*/ 1885950 h 4410075"/>
                  <a:gd name="connsiteX128" fmla="*/ 1496758 w 4373308"/>
                  <a:gd name="connsiteY128" fmla="*/ 1847850 h 4410075"/>
                  <a:gd name="connsiteX129" fmla="*/ 1525333 w 4373308"/>
                  <a:gd name="connsiteY129" fmla="*/ 1819275 h 4410075"/>
                  <a:gd name="connsiteX130" fmla="*/ 1534858 w 4373308"/>
                  <a:gd name="connsiteY130" fmla="*/ 1514475 h 4410075"/>
                  <a:gd name="connsiteX131" fmla="*/ 1563433 w 4373308"/>
                  <a:gd name="connsiteY131" fmla="*/ 1495425 h 4410075"/>
                  <a:gd name="connsiteX132" fmla="*/ 1611058 w 4373308"/>
                  <a:gd name="connsiteY132" fmla="*/ 1543050 h 4410075"/>
                  <a:gd name="connsiteX133" fmla="*/ 1696783 w 4373308"/>
                  <a:gd name="connsiteY133" fmla="*/ 1628775 h 4410075"/>
                  <a:gd name="connsiteX134" fmla="*/ 1725358 w 4373308"/>
                  <a:gd name="connsiteY134" fmla="*/ 1638300 h 4410075"/>
                  <a:gd name="connsiteX135" fmla="*/ 1753933 w 4373308"/>
                  <a:gd name="connsiteY135" fmla="*/ 1476375 h 4410075"/>
                  <a:gd name="connsiteX136" fmla="*/ 1763458 w 4373308"/>
                  <a:gd name="connsiteY136" fmla="*/ 1390650 h 4410075"/>
                  <a:gd name="connsiteX137" fmla="*/ 1934908 w 4373308"/>
                  <a:gd name="connsiteY137" fmla="*/ 1466850 h 4410075"/>
                  <a:gd name="connsiteX138" fmla="*/ 2039683 w 4373308"/>
                  <a:gd name="connsiteY138" fmla="*/ 1495425 h 4410075"/>
                  <a:gd name="connsiteX139" fmla="*/ 2268283 w 4373308"/>
                  <a:gd name="connsiteY139" fmla="*/ 1714500 h 4410075"/>
                  <a:gd name="connsiteX140" fmla="*/ 2277808 w 4373308"/>
                  <a:gd name="connsiteY140" fmla="*/ 1638300 h 4410075"/>
                  <a:gd name="connsiteX141" fmla="*/ 2287333 w 4373308"/>
                  <a:gd name="connsiteY141" fmla="*/ 1485900 h 4410075"/>
                  <a:gd name="connsiteX142" fmla="*/ 2363533 w 4373308"/>
                  <a:gd name="connsiteY142" fmla="*/ 1524000 h 4410075"/>
                  <a:gd name="connsiteX143" fmla="*/ 2449258 w 4373308"/>
                  <a:gd name="connsiteY143" fmla="*/ 1581150 h 4410075"/>
                  <a:gd name="connsiteX144" fmla="*/ 2496883 w 4373308"/>
                  <a:gd name="connsiteY144" fmla="*/ 1533525 h 4410075"/>
                  <a:gd name="connsiteX145" fmla="*/ 2735008 w 4373308"/>
                  <a:gd name="connsiteY145" fmla="*/ 1514475 h 4410075"/>
                  <a:gd name="connsiteX146" fmla="*/ 2830258 w 4373308"/>
                  <a:gd name="connsiteY146" fmla="*/ 1514475 h 4410075"/>
                  <a:gd name="connsiteX147" fmla="*/ 2858833 w 4373308"/>
                  <a:gd name="connsiteY147" fmla="*/ 1495425 h 4410075"/>
                  <a:gd name="connsiteX148" fmla="*/ 2839783 w 4373308"/>
                  <a:gd name="connsiteY148" fmla="*/ 1323975 h 4410075"/>
                  <a:gd name="connsiteX149" fmla="*/ 2801683 w 4373308"/>
                  <a:gd name="connsiteY149" fmla="*/ 1276350 h 4410075"/>
                  <a:gd name="connsiteX150" fmla="*/ 2915983 w 4373308"/>
                  <a:gd name="connsiteY150" fmla="*/ 1257300 h 4410075"/>
                  <a:gd name="connsiteX151" fmla="*/ 2668333 w 4373308"/>
                  <a:gd name="connsiteY151" fmla="*/ 1057275 h 4410075"/>
                  <a:gd name="connsiteX152" fmla="*/ 2706433 w 4373308"/>
                  <a:gd name="connsiteY152" fmla="*/ 1028700 h 4410075"/>
                  <a:gd name="connsiteX153" fmla="*/ 2858833 w 4373308"/>
                  <a:gd name="connsiteY153" fmla="*/ 981075 h 4410075"/>
                  <a:gd name="connsiteX154" fmla="*/ 2820733 w 4373308"/>
                  <a:gd name="connsiteY154" fmla="*/ 914400 h 4410075"/>
                  <a:gd name="connsiteX155" fmla="*/ 2792158 w 4373308"/>
                  <a:gd name="connsiteY155" fmla="*/ 885825 h 4410075"/>
                  <a:gd name="connsiteX156" fmla="*/ 2868358 w 4373308"/>
                  <a:gd name="connsiteY156" fmla="*/ 857250 h 4410075"/>
                  <a:gd name="connsiteX157" fmla="*/ 2820733 w 4373308"/>
                  <a:gd name="connsiteY157" fmla="*/ 771525 h 4410075"/>
                  <a:gd name="connsiteX158" fmla="*/ 2782633 w 4373308"/>
                  <a:gd name="connsiteY158" fmla="*/ 733425 h 4410075"/>
                  <a:gd name="connsiteX159" fmla="*/ 2935033 w 4373308"/>
                  <a:gd name="connsiteY159" fmla="*/ 647700 h 4410075"/>
                  <a:gd name="connsiteX160" fmla="*/ 2906458 w 4373308"/>
                  <a:gd name="connsiteY160" fmla="*/ 638175 h 4410075"/>
                  <a:gd name="connsiteX161" fmla="*/ 2944558 w 4373308"/>
                  <a:gd name="connsiteY161" fmla="*/ 533400 h 4410075"/>
                  <a:gd name="connsiteX162" fmla="*/ 3039808 w 4373308"/>
                  <a:gd name="connsiteY162" fmla="*/ 495300 h 4410075"/>
                  <a:gd name="connsiteX163" fmla="*/ 3077908 w 4373308"/>
                  <a:gd name="connsiteY163" fmla="*/ 466725 h 4410075"/>
                  <a:gd name="connsiteX164" fmla="*/ 3096958 w 4373308"/>
                  <a:gd name="connsiteY164" fmla="*/ 409575 h 441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373308" h="4410075">
                    <a:moveTo>
                      <a:pt x="3096958" y="409575"/>
                    </a:moveTo>
                    <a:cubicBezTo>
                      <a:pt x="3101721" y="365125"/>
                      <a:pt x="3101120" y="269741"/>
                      <a:pt x="3106483" y="200025"/>
                    </a:cubicBezTo>
                    <a:cubicBezTo>
                      <a:pt x="3107487" y="186973"/>
                      <a:pt x="3113856" y="174838"/>
                      <a:pt x="3116008" y="161925"/>
                    </a:cubicBezTo>
                    <a:cubicBezTo>
                      <a:pt x="3143301" y="-1834"/>
                      <a:pt x="3119333" y="75749"/>
                      <a:pt x="3144583" y="0"/>
                    </a:cubicBezTo>
                    <a:cubicBezTo>
                      <a:pt x="3157283" y="9525"/>
                      <a:pt x="3174160" y="15182"/>
                      <a:pt x="3182683" y="28575"/>
                    </a:cubicBezTo>
                    <a:cubicBezTo>
                      <a:pt x="3209418" y="70587"/>
                      <a:pt x="3218449" y="144760"/>
                      <a:pt x="3230308" y="190500"/>
                    </a:cubicBezTo>
                    <a:cubicBezTo>
                      <a:pt x="3245194" y="247916"/>
                      <a:pt x="3261940" y="304833"/>
                      <a:pt x="3277933" y="361950"/>
                    </a:cubicBezTo>
                    <a:cubicBezTo>
                      <a:pt x="3299582" y="439268"/>
                      <a:pt x="3278021" y="415984"/>
                      <a:pt x="3325558" y="447675"/>
                    </a:cubicBezTo>
                    <a:cubicBezTo>
                      <a:pt x="3459756" y="440612"/>
                      <a:pt x="3536914" y="451535"/>
                      <a:pt x="3658933" y="390525"/>
                    </a:cubicBezTo>
                    <a:cubicBezTo>
                      <a:pt x="3837760" y="301112"/>
                      <a:pt x="3734733" y="284899"/>
                      <a:pt x="3925633" y="247650"/>
                    </a:cubicBezTo>
                    <a:cubicBezTo>
                      <a:pt x="4010289" y="231132"/>
                      <a:pt x="4097083" y="228600"/>
                      <a:pt x="4182808" y="219075"/>
                    </a:cubicBezTo>
                    <a:cubicBezTo>
                      <a:pt x="4227258" y="222250"/>
                      <a:pt x="4278368" y="204982"/>
                      <a:pt x="4316158" y="228600"/>
                    </a:cubicBezTo>
                    <a:cubicBezTo>
                      <a:pt x="4340981" y="244114"/>
                      <a:pt x="4330121" y="285498"/>
                      <a:pt x="4335208" y="314325"/>
                    </a:cubicBezTo>
                    <a:cubicBezTo>
                      <a:pt x="4338246" y="331541"/>
                      <a:pt x="4347226" y="424236"/>
                      <a:pt x="4354258" y="447675"/>
                    </a:cubicBezTo>
                    <a:cubicBezTo>
                      <a:pt x="4358338" y="461275"/>
                      <a:pt x="4366958" y="473075"/>
                      <a:pt x="4373308" y="485775"/>
                    </a:cubicBezTo>
                    <a:cubicBezTo>
                      <a:pt x="4354258" y="527050"/>
                      <a:pt x="4338445" y="569979"/>
                      <a:pt x="4316158" y="609600"/>
                    </a:cubicBezTo>
                    <a:cubicBezTo>
                      <a:pt x="4309554" y="621340"/>
                      <a:pt x="4295665" y="627399"/>
                      <a:pt x="4287583" y="638175"/>
                    </a:cubicBezTo>
                    <a:cubicBezTo>
                      <a:pt x="4276475" y="652986"/>
                      <a:pt x="4272099" y="672709"/>
                      <a:pt x="4259008" y="685800"/>
                    </a:cubicBezTo>
                    <a:cubicBezTo>
                      <a:pt x="4206726" y="738082"/>
                      <a:pt x="4116991" y="765295"/>
                      <a:pt x="4058983" y="800100"/>
                    </a:cubicBezTo>
                    <a:cubicBezTo>
                      <a:pt x="4037719" y="812858"/>
                      <a:pt x="4022012" y="833312"/>
                      <a:pt x="4001833" y="847725"/>
                    </a:cubicBezTo>
                    <a:cubicBezTo>
                      <a:pt x="3977459" y="865135"/>
                      <a:pt x="3951033" y="879475"/>
                      <a:pt x="3925633" y="895350"/>
                    </a:cubicBezTo>
                    <a:cubicBezTo>
                      <a:pt x="3905578" y="955514"/>
                      <a:pt x="3932340" y="894721"/>
                      <a:pt x="3887533" y="942975"/>
                    </a:cubicBezTo>
                    <a:cubicBezTo>
                      <a:pt x="3853786" y="979318"/>
                      <a:pt x="3828339" y="1023222"/>
                      <a:pt x="3792283" y="1057275"/>
                    </a:cubicBezTo>
                    <a:cubicBezTo>
                      <a:pt x="3770507" y="1077841"/>
                      <a:pt x="3739330" y="1086012"/>
                      <a:pt x="3716083" y="1104900"/>
                    </a:cubicBezTo>
                    <a:cubicBezTo>
                      <a:pt x="3688204" y="1127552"/>
                      <a:pt x="3662141" y="1152906"/>
                      <a:pt x="3639883" y="1181100"/>
                    </a:cubicBezTo>
                    <a:cubicBezTo>
                      <a:pt x="3592258" y="1241425"/>
                      <a:pt x="3560958" y="1319442"/>
                      <a:pt x="3497008" y="1362075"/>
                    </a:cubicBezTo>
                    <a:lnTo>
                      <a:pt x="3439858" y="1400175"/>
                    </a:lnTo>
                    <a:cubicBezTo>
                      <a:pt x="3433508" y="1409700"/>
                      <a:pt x="3427462" y="1419435"/>
                      <a:pt x="3420808" y="1428750"/>
                    </a:cubicBezTo>
                    <a:cubicBezTo>
                      <a:pt x="3411581" y="1441668"/>
                      <a:pt x="3398680" y="1452343"/>
                      <a:pt x="3392233" y="1466850"/>
                    </a:cubicBezTo>
                    <a:cubicBezTo>
                      <a:pt x="3385658" y="1481644"/>
                      <a:pt x="3385883" y="1498600"/>
                      <a:pt x="3382708" y="1514475"/>
                    </a:cubicBezTo>
                    <a:cubicBezTo>
                      <a:pt x="3379533" y="1577975"/>
                      <a:pt x="3378691" y="1641635"/>
                      <a:pt x="3373183" y="1704975"/>
                    </a:cubicBezTo>
                    <a:cubicBezTo>
                      <a:pt x="3372313" y="1714977"/>
                      <a:pt x="3367183" y="1724149"/>
                      <a:pt x="3363658" y="1733550"/>
                    </a:cubicBezTo>
                    <a:cubicBezTo>
                      <a:pt x="3348130" y="1774957"/>
                      <a:pt x="3331908" y="1816100"/>
                      <a:pt x="3316033" y="1857375"/>
                    </a:cubicBezTo>
                    <a:cubicBezTo>
                      <a:pt x="3285839" y="2048603"/>
                      <a:pt x="3288863" y="1998225"/>
                      <a:pt x="3277933" y="2162175"/>
                    </a:cubicBezTo>
                    <a:cubicBezTo>
                      <a:pt x="3274336" y="2216124"/>
                      <a:pt x="3271889" y="2270144"/>
                      <a:pt x="3268408" y="2324100"/>
                    </a:cubicBezTo>
                    <a:cubicBezTo>
                      <a:pt x="3265539" y="2368571"/>
                      <a:pt x="3273410" y="2415321"/>
                      <a:pt x="3258883" y="2457450"/>
                    </a:cubicBezTo>
                    <a:cubicBezTo>
                      <a:pt x="3240778" y="2509956"/>
                      <a:pt x="3197996" y="2550649"/>
                      <a:pt x="3173158" y="2600325"/>
                    </a:cubicBezTo>
                    <a:cubicBezTo>
                      <a:pt x="3063293" y="2820054"/>
                      <a:pt x="3191430" y="2592744"/>
                      <a:pt x="3135058" y="2733675"/>
                    </a:cubicBezTo>
                    <a:cubicBezTo>
                      <a:pt x="3128182" y="2750864"/>
                      <a:pt x="3114762" y="2764741"/>
                      <a:pt x="3106483" y="2781300"/>
                    </a:cubicBezTo>
                    <a:cubicBezTo>
                      <a:pt x="3098837" y="2796593"/>
                      <a:pt x="3094508" y="2813360"/>
                      <a:pt x="3087433" y="2828925"/>
                    </a:cubicBezTo>
                    <a:cubicBezTo>
                      <a:pt x="3078620" y="2848314"/>
                      <a:pt x="3068383" y="2867025"/>
                      <a:pt x="3058858" y="2886075"/>
                    </a:cubicBezTo>
                    <a:cubicBezTo>
                      <a:pt x="3062033" y="3194050"/>
                      <a:pt x="3068383" y="3502009"/>
                      <a:pt x="3068383" y="3810000"/>
                    </a:cubicBezTo>
                    <a:cubicBezTo>
                      <a:pt x="3068383" y="3902130"/>
                      <a:pt x="3114913" y="4013110"/>
                      <a:pt x="3058858" y="4086225"/>
                    </a:cubicBezTo>
                    <a:cubicBezTo>
                      <a:pt x="3016315" y="4141716"/>
                      <a:pt x="2919158" y="4092575"/>
                      <a:pt x="2849308" y="4095750"/>
                    </a:cubicBezTo>
                    <a:cubicBezTo>
                      <a:pt x="2836608" y="4098925"/>
                      <a:pt x="2819905" y="4115059"/>
                      <a:pt x="2811208" y="4105275"/>
                    </a:cubicBezTo>
                    <a:cubicBezTo>
                      <a:pt x="2788490" y="4079717"/>
                      <a:pt x="2773108" y="4010025"/>
                      <a:pt x="2773108" y="4010025"/>
                    </a:cubicBezTo>
                    <a:cubicBezTo>
                      <a:pt x="2769933" y="3946525"/>
                      <a:pt x="2767676" y="3882972"/>
                      <a:pt x="2763583" y="3819525"/>
                    </a:cubicBezTo>
                    <a:cubicBezTo>
                      <a:pt x="2761325" y="3784529"/>
                      <a:pt x="2763094" y="3748635"/>
                      <a:pt x="2754058" y="3714750"/>
                    </a:cubicBezTo>
                    <a:cubicBezTo>
                      <a:pt x="2749968" y="3699411"/>
                      <a:pt x="2733085" y="3690587"/>
                      <a:pt x="2725483" y="3676650"/>
                    </a:cubicBezTo>
                    <a:cubicBezTo>
                      <a:pt x="2713904" y="3655422"/>
                      <a:pt x="2706433" y="3632200"/>
                      <a:pt x="2696908" y="3609975"/>
                    </a:cubicBezTo>
                    <a:cubicBezTo>
                      <a:pt x="2693733" y="3594100"/>
                      <a:pt x="2688994" y="3578459"/>
                      <a:pt x="2687383" y="3562350"/>
                    </a:cubicBezTo>
                    <a:cubicBezTo>
                      <a:pt x="2682634" y="3514856"/>
                      <a:pt x="2685227" y="3466634"/>
                      <a:pt x="2677858" y="3419475"/>
                    </a:cubicBezTo>
                    <a:cubicBezTo>
                      <a:pt x="2669298" y="3364691"/>
                      <a:pt x="2651787" y="3311679"/>
                      <a:pt x="2639758" y="3257550"/>
                    </a:cubicBezTo>
                    <a:cubicBezTo>
                      <a:pt x="2632734" y="3225942"/>
                      <a:pt x="2628948" y="3193613"/>
                      <a:pt x="2620708" y="3162300"/>
                    </a:cubicBezTo>
                    <a:cubicBezTo>
                      <a:pt x="2613042" y="3133171"/>
                      <a:pt x="2592133" y="3076575"/>
                      <a:pt x="2592133" y="3076575"/>
                    </a:cubicBezTo>
                    <a:cubicBezTo>
                      <a:pt x="2585783" y="2994025"/>
                      <a:pt x="2593163" y="2909247"/>
                      <a:pt x="2573083" y="2828925"/>
                    </a:cubicBezTo>
                    <a:cubicBezTo>
                      <a:pt x="2565230" y="2797513"/>
                      <a:pt x="2561165" y="2892591"/>
                      <a:pt x="2554033" y="2924175"/>
                    </a:cubicBezTo>
                    <a:cubicBezTo>
                      <a:pt x="2538937" y="2991031"/>
                      <a:pt x="2522283" y="3057525"/>
                      <a:pt x="2506408" y="3124200"/>
                    </a:cubicBezTo>
                    <a:cubicBezTo>
                      <a:pt x="2484615" y="3603646"/>
                      <a:pt x="2494708" y="3403649"/>
                      <a:pt x="2477833" y="3724275"/>
                    </a:cubicBezTo>
                    <a:cubicBezTo>
                      <a:pt x="2466504" y="4256725"/>
                      <a:pt x="2611977" y="4205778"/>
                      <a:pt x="2268283" y="4114800"/>
                    </a:cubicBezTo>
                    <a:cubicBezTo>
                      <a:pt x="2227334" y="4103960"/>
                      <a:pt x="2185733" y="4095750"/>
                      <a:pt x="2144458" y="4086225"/>
                    </a:cubicBezTo>
                    <a:cubicBezTo>
                      <a:pt x="2147633" y="4044950"/>
                      <a:pt x="2147527" y="4003290"/>
                      <a:pt x="2153983" y="3962400"/>
                    </a:cubicBezTo>
                    <a:cubicBezTo>
                      <a:pt x="2157115" y="3942565"/>
                      <a:pt x="2168896" y="3924900"/>
                      <a:pt x="2173033" y="3905250"/>
                    </a:cubicBezTo>
                    <a:cubicBezTo>
                      <a:pt x="2181636" y="3864385"/>
                      <a:pt x="2187058" y="3822882"/>
                      <a:pt x="2192083" y="3781425"/>
                    </a:cubicBezTo>
                    <a:cubicBezTo>
                      <a:pt x="2206716" y="3660702"/>
                      <a:pt x="2211776" y="3582570"/>
                      <a:pt x="2220658" y="3467100"/>
                    </a:cubicBezTo>
                    <a:cubicBezTo>
                      <a:pt x="2217483" y="3273425"/>
                      <a:pt x="2219797" y="3079582"/>
                      <a:pt x="2211133" y="2886075"/>
                    </a:cubicBezTo>
                    <a:cubicBezTo>
                      <a:pt x="2210235" y="2866015"/>
                      <a:pt x="2211564" y="2833795"/>
                      <a:pt x="2192083" y="2828925"/>
                    </a:cubicBezTo>
                    <a:cubicBezTo>
                      <a:pt x="2159925" y="2820885"/>
                      <a:pt x="2128929" y="2849217"/>
                      <a:pt x="2096833" y="2857500"/>
                    </a:cubicBezTo>
                    <a:cubicBezTo>
                      <a:pt x="2030468" y="2874626"/>
                      <a:pt x="1965195" y="2900566"/>
                      <a:pt x="1896808" y="2905125"/>
                    </a:cubicBezTo>
                    <a:cubicBezTo>
                      <a:pt x="1572911" y="2926718"/>
                      <a:pt x="1706190" y="2916247"/>
                      <a:pt x="1496758" y="2933700"/>
                    </a:cubicBezTo>
                    <a:cubicBezTo>
                      <a:pt x="1487233" y="2981325"/>
                      <a:pt x="1471525" y="3028122"/>
                      <a:pt x="1468183" y="3076575"/>
                    </a:cubicBezTo>
                    <a:cubicBezTo>
                      <a:pt x="1465117" y="3121033"/>
                      <a:pt x="1473548" y="3165556"/>
                      <a:pt x="1477708" y="3209925"/>
                    </a:cubicBezTo>
                    <a:cubicBezTo>
                      <a:pt x="1496343" y="3408696"/>
                      <a:pt x="1489893" y="3352199"/>
                      <a:pt x="1534858" y="3543300"/>
                    </a:cubicBezTo>
                    <a:cubicBezTo>
                      <a:pt x="1541208" y="3600450"/>
                      <a:pt x="1548186" y="3657534"/>
                      <a:pt x="1553908" y="3714750"/>
                    </a:cubicBezTo>
                    <a:cubicBezTo>
                      <a:pt x="1557712" y="3752792"/>
                      <a:pt x="1558267" y="3791169"/>
                      <a:pt x="1563433" y="3829050"/>
                    </a:cubicBezTo>
                    <a:cubicBezTo>
                      <a:pt x="1567808" y="3861132"/>
                      <a:pt x="1577160" y="3892362"/>
                      <a:pt x="1582483" y="3924300"/>
                    </a:cubicBezTo>
                    <a:cubicBezTo>
                      <a:pt x="1586691" y="3949549"/>
                      <a:pt x="1586252" y="3975558"/>
                      <a:pt x="1592008" y="4000500"/>
                    </a:cubicBezTo>
                    <a:cubicBezTo>
                      <a:pt x="1595853" y="4017160"/>
                      <a:pt x="1605215" y="4032057"/>
                      <a:pt x="1611058" y="4048125"/>
                    </a:cubicBezTo>
                    <a:cubicBezTo>
                      <a:pt x="1617920" y="4066996"/>
                      <a:pt x="1622900" y="4086533"/>
                      <a:pt x="1630108" y="4105275"/>
                    </a:cubicBezTo>
                    <a:cubicBezTo>
                      <a:pt x="1724313" y="4350208"/>
                      <a:pt x="1684336" y="4218871"/>
                      <a:pt x="1725358" y="4362450"/>
                    </a:cubicBezTo>
                    <a:cubicBezTo>
                      <a:pt x="1649366" y="4370894"/>
                      <a:pt x="1447973" y="4402673"/>
                      <a:pt x="1372933" y="4371975"/>
                    </a:cubicBezTo>
                    <a:cubicBezTo>
                      <a:pt x="1347825" y="4361704"/>
                      <a:pt x="1353883" y="4321175"/>
                      <a:pt x="1344358" y="4295775"/>
                    </a:cubicBezTo>
                    <a:cubicBezTo>
                      <a:pt x="1334833" y="4206875"/>
                      <a:pt x="1337468" y="4115814"/>
                      <a:pt x="1315783" y="4029075"/>
                    </a:cubicBezTo>
                    <a:cubicBezTo>
                      <a:pt x="1293496" y="3939925"/>
                      <a:pt x="1321375" y="4045851"/>
                      <a:pt x="1268158" y="3886200"/>
                    </a:cubicBezTo>
                    <a:cubicBezTo>
                      <a:pt x="1257676" y="3854753"/>
                      <a:pt x="1249108" y="3822700"/>
                      <a:pt x="1239583" y="3790950"/>
                    </a:cubicBezTo>
                    <a:cubicBezTo>
                      <a:pt x="1225006" y="3688911"/>
                      <a:pt x="1222653" y="3639770"/>
                      <a:pt x="1191958" y="3543300"/>
                    </a:cubicBezTo>
                    <a:cubicBezTo>
                      <a:pt x="1181590" y="3510714"/>
                      <a:pt x="1164155" y="3480659"/>
                      <a:pt x="1153858" y="3448050"/>
                    </a:cubicBezTo>
                    <a:cubicBezTo>
                      <a:pt x="1136042" y="3391633"/>
                      <a:pt x="1132504" y="3343890"/>
                      <a:pt x="1125283" y="3286125"/>
                    </a:cubicBezTo>
                    <a:cubicBezTo>
                      <a:pt x="1118014" y="3496919"/>
                      <a:pt x="1121839" y="3560179"/>
                      <a:pt x="1096708" y="3752850"/>
                    </a:cubicBezTo>
                    <a:cubicBezTo>
                      <a:pt x="1085905" y="3835670"/>
                      <a:pt x="1065544" y="3917267"/>
                      <a:pt x="1058608" y="4000500"/>
                    </a:cubicBezTo>
                    <a:cubicBezTo>
                      <a:pt x="1038925" y="4236694"/>
                      <a:pt x="1065037" y="3989264"/>
                      <a:pt x="1020508" y="4238625"/>
                    </a:cubicBezTo>
                    <a:cubicBezTo>
                      <a:pt x="985240" y="4436125"/>
                      <a:pt x="1019763" y="4326584"/>
                      <a:pt x="991933" y="4410075"/>
                    </a:cubicBezTo>
                    <a:cubicBezTo>
                      <a:pt x="966533" y="4406900"/>
                      <a:pt x="939871" y="4409069"/>
                      <a:pt x="915733" y="4400550"/>
                    </a:cubicBezTo>
                    <a:cubicBezTo>
                      <a:pt x="884908" y="4389671"/>
                      <a:pt x="859630" y="4366749"/>
                      <a:pt x="830008" y="4352925"/>
                    </a:cubicBezTo>
                    <a:cubicBezTo>
                      <a:pt x="811811" y="4344433"/>
                      <a:pt x="791908" y="4340225"/>
                      <a:pt x="772858" y="4333875"/>
                    </a:cubicBezTo>
                    <a:cubicBezTo>
                      <a:pt x="766508" y="4321175"/>
                      <a:pt x="753808" y="4309974"/>
                      <a:pt x="753808" y="4295775"/>
                    </a:cubicBezTo>
                    <a:cubicBezTo>
                      <a:pt x="753808" y="4242839"/>
                      <a:pt x="792907" y="4159928"/>
                      <a:pt x="810958" y="4114800"/>
                    </a:cubicBezTo>
                    <a:cubicBezTo>
                      <a:pt x="865287" y="3832291"/>
                      <a:pt x="820989" y="3942338"/>
                      <a:pt x="906208" y="3771900"/>
                    </a:cubicBezTo>
                    <a:cubicBezTo>
                      <a:pt x="915733" y="3717925"/>
                      <a:pt x="928148" y="3664381"/>
                      <a:pt x="934783" y="3609975"/>
                    </a:cubicBezTo>
                    <a:cubicBezTo>
                      <a:pt x="973139" y="3295452"/>
                      <a:pt x="932169" y="3468033"/>
                      <a:pt x="963358" y="3343275"/>
                    </a:cubicBezTo>
                    <a:cubicBezTo>
                      <a:pt x="969708" y="3273425"/>
                      <a:pt x="982408" y="3203863"/>
                      <a:pt x="982408" y="3133725"/>
                    </a:cubicBezTo>
                    <a:cubicBezTo>
                      <a:pt x="982408" y="3091964"/>
                      <a:pt x="992887" y="2980371"/>
                      <a:pt x="963358" y="3009900"/>
                    </a:cubicBezTo>
                    <a:cubicBezTo>
                      <a:pt x="946415" y="3026843"/>
                      <a:pt x="787948" y="3417871"/>
                      <a:pt x="763333" y="3467100"/>
                    </a:cubicBezTo>
                    <a:cubicBezTo>
                      <a:pt x="726371" y="3541023"/>
                      <a:pt x="685565" y="3641396"/>
                      <a:pt x="610933" y="3686175"/>
                    </a:cubicBezTo>
                    <a:cubicBezTo>
                      <a:pt x="534367" y="3732115"/>
                      <a:pt x="577241" y="3702559"/>
                      <a:pt x="487108" y="3781425"/>
                    </a:cubicBezTo>
                    <a:cubicBezTo>
                      <a:pt x="449811" y="3861347"/>
                      <a:pt x="446782" y="3922947"/>
                      <a:pt x="372808" y="3962400"/>
                    </a:cubicBezTo>
                    <a:cubicBezTo>
                      <a:pt x="342635" y="3978492"/>
                      <a:pt x="309308" y="3987800"/>
                      <a:pt x="277558" y="4000500"/>
                    </a:cubicBezTo>
                    <a:cubicBezTo>
                      <a:pt x="220408" y="3927475"/>
                      <a:pt x="157545" y="3858581"/>
                      <a:pt x="106108" y="3781425"/>
                    </a:cubicBezTo>
                    <a:cubicBezTo>
                      <a:pt x="93286" y="3762193"/>
                      <a:pt x="104334" y="3730106"/>
                      <a:pt x="87058" y="3714750"/>
                    </a:cubicBezTo>
                    <a:cubicBezTo>
                      <a:pt x="70278" y="3699835"/>
                      <a:pt x="42608" y="3708400"/>
                      <a:pt x="20383" y="3705225"/>
                    </a:cubicBezTo>
                    <a:cubicBezTo>
                      <a:pt x="-9945" y="3614240"/>
                      <a:pt x="-8665" y="3631932"/>
                      <a:pt x="39433" y="3457575"/>
                    </a:cubicBezTo>
                    <a:cubicBezTo>
                      <a:pt x="46027" y="3433670"/>
                      <a:pt x="71834" y="3419999"/>
                      <a:pt x="87058" y="3400425"/>
                    </a:cubicBezTo>
                    <a:cubicBezTo>
                      <a:pt x="99997" y="3383789"/>
                      <a:pt x="170620" y="3277551"/>
                      <a:pt x="210883" y="3248025"/>
                    </a:cubicBezTo>
                    <a:cubicBezTo>
                      <a:pt x="244266" y="3223544"/>
                      <a:pt x="281493" y="3204726"/>
                      <a:pt x="315658" y="3181350"/>
                    </a:cubicBezTo>
                    <a:cubicBezTo>
                      <a:pt x="341862" y="3163421"/>
                      <a:pt x="366458" y="3143250"/>
                      <a:pt x="391858" y="3124200"/>
                    </a:cubicBezTo>
                    <a:cubicBezTo>
                      <a:pt x="401383" y="3105150"/>
                      <a:pt x="406283" y="3082969"/>
                      <a:pt x="420433" y="3067050"/>
                    </a:cubicBezTo>
                    <a:cubicBezTo>
                      <a:pt x="432733" y="3053213"/>
                      <a:pt x="452359" y="3048287"/>
                      <a:pt x="468058" y="3038475"/>
                    </a:cubicBezTo>
                    <a:cubicBezTo>
                      <a:pt x="477766" y="3032408"/>
                      <a:pt x="487427" y="3026229"/>
                      <a:pt x="496633" y="3019425"/>
                    </a:cubicBezTo>
                    <a:cubicBezTo>
                      <a:pt x="559391" y="2973039"/>
                      <a:pt x="682612" y="2886146"/>
                      <a:pt x="753808" y="2819400"/>
                    </a:cubicBezTo>
                    <a:cubicBezTo>
                      <a:pt x="783289" y="2791761"/>
                      <a:pt x="813234" y="2764357"/>
                      <a:pt x="839533" y="2733675"/>
                    </a:cubicBezTo>
                    <a:cubicBezTo>
                      <a:pt x="865426" y="2703467"/>
                      <a:pt x="867489" y="2679912"/>
                      <a:pt x="887158" y="2647950"/>
                    </a:cubicBezTo>
                    <a:cubicBezTo>
                      <a:pt x="905157" y="2618702"/>
                      <a:pt x="931405" y="2594052"/>
                      <a:pt x="944308" y="2562225"/>
                    </a:cubicBezTo>
                    <a:cubicBezTo>
                      <a:pt x="979391" y="2475687"/>
                      <a:pt x="1001365" y="2384395"/>
                      <a:pt x="1030033" y="2295525"/>
                    </a:cubicBezTo>
                    <a:cubicBezTo>
                      <a:pt x="1033115" y="2285970"/>
                      <a:pt x="1033286" y="2274790"/>
                      <a:pt x="1039558" y="2266950"/>
                    </a:cubicBezTo>
                    <a:cubicBezTo>
                      <a:pt x="1074968" y="2222687"/>
                      <a:pt x="1125185" y="2152728"/>
                      <a:pt x="1172908" y="2114550"/>
                    </a:cubicBezTo>
                    <a:cubicBezTo>
                      <a:pt x="1215563" y="2080426"/>
                      <a:pt x="1260807" y="2049600"/>
                      <a:pt x="1306258" y="2019300"/>
                    </a:cubicBezTo>
                    <a:cubicBezTo>
                      <a:pt x="1318072" y="2011424"/>
                      <a:pt x="1333397" y="2009276"/>
                      <a:pt x="1344358" y="2000250"/>
                    </a:cubicBezTo>
                    <a:cubicBezTo>
                      <a:pt x="1387718" y="1964541"/>
                      <a:pt x="1428464" y="1925669"/>
                      <a:pt x="1468183" y="1885950"/>
                    </a:cubicBezTo>
                    <a:cubicBezTo>
                      <a:pt x="1479408" y="1874725"/>
                      <a:pt x="1486427" y="1859903"/>
                      <a:pt x="1496758" y="1847850"/>
                    </a:cubicBezTo>
                    <a:cubicBezTo>
                      <a:pt x="1505524" y="1837623"/>
                      <a:pt x="1515808" y="1828800"/>
                      <a:pt x="1525333" y="1819275"/>
                    </a:cubicBezTo>
                    <a:cubicBezTo>
                      <a:pt x="1507858" y="1679479"/>
                      <a:pt x="1488786" y="1652692"/>
                      <a:pt x="1534858" y="1514475"/>
                    </a:cubicBezTo>
                    <a:cubicBezTo>
                      <a:pt x="1538478" y="1503615"/>
                      <a:pt x="1553908" y="1501775"/>
                      <a:pt x="1563433" y="1495425"/>
                    </a:cubicBezTo>
                    <a:cubicBezTo>
                      <a:pt x="1579308" y="1511300"/>
                      <a:pt x="1595888" y="1526500"/>
                      <a:pt x="1611058" y="1543050"/>
                    </a:cubicBezTo>
                    <a:cubicBezTo>
                      <a:pt x="1645765" y="1580913"/>
                      <a:pt x="1655542" y="1608155"/>
                      <a:pt x="1696783" y="1628775"/>
                    </a:cubicBezTo>
                    <a:cubicBezTo>
                      <a:pt x="1705763" y="1633265"/>
                      <a:pt x="1715833" y="1635125"/>
                      <a:pt x="1725358" y="1638300"/>
                    </a:cubicBezTo>
                    <a:cubicBezTo>
                      <a:pt x="1734883" y="1584325"/>
                      <a:pt x="1745599" y="1530547"/>
                      <a:pt x="1753933" y="1476375"/>
                    </a:cubicBezTo>
                    <a:cubicBezTo>
                      <a:pt x="1758305" y="1447958"/>
                      <a:pt x="1734747" y="1392161"/>
                      <a:pt x="1763458" y="1390650"/>
                    </a:cubicBezTo>
                    <a:cubicBezTo>
                      <a:pt x="1825912" y="1387363"/>
                      <a:pt x="1874571" y="1450395"/>
                      <a:pt x="1934908" y="1466850"/>
                    </a:cubicBezTo>
                    <a:lnTo>
                      <a:pt x="2039683" y="1495425"/>
                    </a:lnTo>
                    <a:cubicBezTo>
                      <a:pt x="2229816" y="1626142"/>
                      <a:pt x="2157887" y="1548906"/>
                      <a:pt x="2268283" y="1714500"/>
                    </a:cubicBezTo>
                    <a:cubicBezTo>
                      <a:pt x="2271458" y="1689100"/>
                      <a:pt x="2275682" y="1663809"/>
                      <a:pt x="2277808" y="1638300"/>
                    </a:cubicBezTo>
                    <a:cubicBezTo>
                      <a:pt x="2282035" y="1587577"/>
                      <a:pt x="2256794" y="1526619"/>
                      <a:pt x="2287333" y="1485900"/>
                    </a:cubicBezTo>
                    <a:cubicBezTo>
                      <a:pt x="2304372" y="1463182"/>
                      <a:pt x="2339348" y="1509117"/>
                      <a:pt x="2363533" y="1524000"/>
                    </a:cubicBezTo>
                    <a:cubicBezTo>
                      <a:pt x="2516186" y="1617940"/>
                      <a:pt x="2327364" y="1520203"/>
                      <a:pt x="2449258" y="1581150"/>
                    </a:cubicBezTo>
                    <a:cubicBezTo>
                      <a:pt x="2465133" y="1565275"/>
                      <a:pt x="2477074" y="1544090"/>
                      <a:pt x="2496883" y="1533525"/>
                    </a:cubicBezTo>
                    <a:cubicBezTo>
                      <a:pt x="2583030" y="1487580"/>
                      <a:pt x="2637996" y="1508008"/>
                      <a:pt x="2735008" y="1514475"/>
                    </a:cubicBezTo>
                    <a:cubicBezTo>
                      <a:pt x="2778275" y="1525292"/>
                      <a:pt x="2780213" y="1531157"/>
                      <a:pt x="2830258" y="1514475"/>
                    </a:cubicBezTo>
                    <a:cubicBezTo>
                      <a:pt x="2841118" y="1510855"/>
                      <a:pt x="2849308" y="1501775"/>
                      <a:pt x="2858833" y="1495425"/>
                    </a:cubicBezTo>
                    <a:cubicBezTo>
                      <a:pt x="2871765" y="1417833"/>
                      <a:pt x="2879243" y="1419806"/>
                      <a:pt x="2839783" y="1323975"/>
                    </a:cubicBezTo>
                    <a:cubicBezTo>
                      <a:pt x="2832042" y="1305176"/>
                      <a:pt x="2814383" y="1292225"/>
                      <a:pt x="2801683" y="1276350"/>
                    </a:cubicBezTo>
                    <a:cubicBezTo>
                      <a:pt x="2839783" y="1270000"/>
                      <a:pt x="2933257" y="1291848"/>
                      <a:pt x="2915983" y="1257300"/>
                    </a:cubicBezTo>
                    <a:cubicBezTo>
                      <a:pt x="2843060" y="1111455"/>
                      <a:pt x="2772765" y="1092086"/>
                      <a:pt x="2668333" y="1057275"/>
                    </a:cubicBezTo>
                    <a:cubicBezTo>
                      <a:pt x="2681033" y="1047750"/>
                      <a:pt x="2691693" y="1034596"/>
                      <a:pt x="2706433" y="1028700"/>
                    </a:cubicBezTo>
                    <a:cubicBezTo>
                      <a:pt x="2755849" y="1008934"/>
                      <a:pt x="2858833" y="981075"/>
                      <a:pt x="2858833" y="981075"/>
                    </a:cubicBezTo>
                    <a:cubicBezTo>
                      <a:pt x="2846133" y="958850"/>
                      <a:pt x="2835412" y="935370"/>
                      <a:pt x="2820733" y="914400"/>
                    </a:cubicBezTo>
                    <a:cubicBezTo>
                      <a:pt x="2813008" y="903365"/>
                      <a:pt x="2783534" y="896173"/>
                      <a:pt x="2792158" y="885825"/>
                    </a:cubicBezTo>
                    <a:cubicBezTo>
                      <a:pt x="2809524" y="864985"/>
                      <a:pt x="2842958" y="866775"/>
                      <a:pt x="2868358" y="857250"/>
                    </a:cubicBezTo>
                    <a:cubicBezTo>
                      <a:pt x="2852483" y="828675"/>
                      <a:pt x="2839340" y="798401"/>
                      <a:pt x="2820733" y="771525"/>
                    </a:cubicBezTo>
                    <a:cubicBezTo>
                      <a:pt x="2810510" y="756758"/>
                      <a:pt x="2772069" y="747950"/>
                      <a:pt x="2782633" y="733425"/>
                    </a:cubicBezTo>
                    <a:cubicBezTo>
                      <a:pt x="2794687" y="716851"/>
                      <a:pt x="2894344" y="668045"/>
                      <a:pt x="2935033" y="647700"/>
                    </a:cubicBezTo>
                    <a:cubicBezTo>
                      <a:pt x="2925508" y="644525"/>
                      <a:pt x="2907567" y="648154"/>
                      <a:pt x="2906458" y="638175"/>
                    </a:cubicBezTo>
                    <a:cubicBezTo>
                      <a:pt x="2906021" y="634242"/>
                      <a:pt x="2920719" y="547306"/>
                      <a:pt x="2944558" y="533400"/>
                    </a:cubicBezTo>
                    <a:cubicBezTo>
                      <a:pt x="2974096" y="516170"/>
                      <a:pt x="3009222" y="510593"/>
                      <a:pt x="3039808" y="495300"/>
                    </a:cubicBezTo>
                    <a:cubicBezTo>
                      <a:pt x="3054007" y="488200"/>
                      <a:pt x="3066683" y="477950"/>
                      <a:pt x="3077908" y="466725"/>
                    </a:cubicBezTo>
                    <a:cubicBezTo>
                      <a:pt x="3086003" y="458630"/>
                      <a:pt x="3092195" y="454025"/>
                      <a:pt x="3096958" y="409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3C09A482-C17D-22BA-6405-13F85616CE1E}"/>
                  </a:ext>
                </a:extLst>
              </p:cNvPr>
              <p:cNvSpPr/>
              <p:nvPr/>
            </p:nvSpPr>
            <p:spPr>
              <a:xfrm>
                <a:off x="-344078" y="2386894"/>
                <a:ext cx="266700" cy="24596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C5B95073-2EB3-E994-3A1F-391DEEB46322}"/>
                  </a:ext>
                </a:extLst>
              </p:cNvPr>
              <p:cNvSpPr/>
              <p:nvPr/>
            </p:nvSpPr>
            <p:spPr>
              <a:xfrm>
                <a:off x="-2427006" y="395411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85BE7E0C-257F-0AD3-1742-274A96EAE71C}"/>
                  </a:ext>
                </a:extLst>
              </p:cNvPr>
              <p:cNvSpPr/>
              <p:nvPr/>
            </p:nvSpPr>
            <p:spPr>
              <a:xfrm>
                <a:off x="-2179356" y="38588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16AD56B3-1AB0-BB20-8DE4-99BD089F4CA0}"/>
                  </a:ext>
                </a:extLst>
              </p:cNvPr>
              <p:cNvSpPr/>
              <p:nvPr/>
            </p:nvSpPr>
            <p:spPr>
              <a:xfrm>
                <a:off x="-1931706" y="375408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152E31E-483E-2546-5BEE-C73668D1243B}"/>
                  </a:ext>
                </a:extLst>
              </p:cNvPr>
              <p:cNvSpPr/>
              <p:nvPr/>
            </p:nvSpPr>
            <p:spPr>
              <a:xfrm>
                <a:off x="-1684056" y="3706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3E68B6A1-28A9-9D1C-4350-A84A22265B23}"/>
                  </a:ext>
                </a:extLst>
              </p:cNvPr>
              <p:cNvSpPr/>
              <p:nvPr/>
            </p:nvSpPr>
            <p:spPr>
              <a:xfrm>
                <a:off x="-1388781" y="36207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CA02D65A-E4AC-0507-2E6F-AD50F3A2194B}"/>
                  </a:ext>
                </a:extLst>
              </p:cNvPr>
              <p:cNvSpPr/>
              <p:nvPr/>
            </p:nvSpPr>
            <p:spPr>
              <a:xfrm>
                <a:off x="-1103031" y="34302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32B4127D-DFDC-9169-21D9-2FBBFE5E57D7}"/>
                  </a:ext>
                </a:extLst>
              </p:cNvPr>
              <p:cNvSpPr/>
              <p:nvPr/>
            </p:nvSpPr>
            <p:spPr>
              <a:xfrm>
                <a:off x="-817281" y="3325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" name="矢印: 右 27">
              <a:extLst>
                <a:ext uri="{FF2B5EF4-FFF2-40B4-BE49-F238E27FC236}">
                  <a16:creationId xmlns:a16="http://schemas.microsoft.com/office/drawing/2014/main" id="{392B61EA-5377-20D8-525B-40BA150DECC2}"/>
                </a:ext>
              </a:extLst>
            </p:cNvPr>
            <p:cNvSpPr/>
            <p:nvPr/>
          </p:nvSpPr>
          <p:spPr>
            <a:xfrm>
              <a:off x="2699807" y="532646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0E25F626-B183-BC15-23BF-4AF73A9CD6CC}"/>
                </a:ext>
              </a:extLst>
            </p:cNvPr>
            <p:cNvGrpSpPr/>
            <p:nvPr/>
          </p:nvGrpSpPr>
          <p:grpSpPr>
            <a:xfrm>
              <a:off x="6307446" y="5033603"/>
              <a:ext cx="1409699" cy="889363"/>
              <a:chOff x="-2952750" y="571500"/>
              <a:chExt cx="3810415" cy="2924175"/>
            </a:xfrm>
          </p:grpSpPr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998F729C-8394-6AC8-938A-A887A6FE60DE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7D8F4281-DFCC-7FBB-6412-4381471CEC57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4E60D271-ACE5-9C47-EC93-D500C944C126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6C442D6B-B260-A2D1-7F9D-27DFF348726E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204E5003-9836-7FB8-DB8A-4ABD2ADFAAD6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52074F4-441D-E648-0E28-53182D10DBF1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FF7B1391-1B8F-83F9-045A-FAEC48942407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7DB15CF0-9C09-BCBA-3A76-55F5BED9C8B5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72F98CF0-9D91-5864-14E0-A64AA64C89CC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6D2B0AAD-4012-E7A6-355B-DFC8A4FD3EE0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矢印: 右 30">
              <a:extLst>
                <a:ext uri="{FF2B5EF4-FFF2-40B4-BE49-F238E27FC236}">
                  <a16:creationId xmlns:a16="http://schemas.microsoft.com/office/drawing/2014/main" id="{0DD7CA89-CA3F-B341-6E80-EEAA3CDCDCF7}"/>
                </a:ext>
              </a:extLst>
            </p:cNvPr>
            <p:cNvSpPr/>
            <p:nvPr/>
          </p:nvSpPr>
          <p:spPr>
            <a:xfrm>
              <a:off x="5108981" y="534547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9926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C98CB38F-0F9B-8939-0582-128B71308663}"/>
              </a:ext>
            </a:extLst>
          </p:cNvPr>
          <p:cNvGrpSpPr/>
          <p:nvPr/>
        </p:nvGrpSpPr>
        <p:grpSpPr>
          <a:xfrm>
            <a:off x="1620026" y="3733489"/>
            <a:ext cx="6786856" cy="2460744"/>
            <a:chOff x="1620026" y="3733489"/>
            <a:chExt cx="6786856" cy="2460744"/>
          </a:xfrm>
        </p:grpSpPr>
        <p:sp>
          <p:nvSpPr>
            <p:cNvPr id="105" name="四角形: 角を丸くする 104">
              <a:extLst>
                <a:ext uri="{FF2B5EF4-FFF2-40B4-BE49-F238E27FC236}">
                  <a16:creationId xmlns:a16="http://schemas.microsoft.com/office/drawing/2014/main" id="{CCBED232-37BB-B78B-A1ED-211012F18D46}"/>
                </a:ext>
              </a:extLst>
            </p:cNvPr>
            <p:cNvSpPr/>
            <p:nvPr/>
          </p:nvSpPr>
          <p:spPr>
            <a:xfrm>
              <a:off x="5548603" y="3733489"/>
              <a:ext cx="1147665" cy="2980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四角形: 角を丸くする 105">
              <a:extLst>
                <a:ext uri="{FF2B5EF4-FFF2-40B4-BE49-F238E27FC236}">
                  <a16:creationId xmlns:a16="http://schemas.microsoft.com/office/drawing/2014/main" id="{1503F038-927C-0CF1-59F9-1CF11B4BE83C}"/>
                </a:ext>
              </a:extLst>
            </p:cNvPr>
            <p:cNvSpPr/>
            <p:nvPr/>
          </p:nvSpPr>
          <p:spPr>
            <a:xfrm>
              <a:off x="1620026" y="4814596"/>
              <a:ext cx="6786856" cy="13796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四角形: 角を丸くする 106">
              <a:extLst>
                <a:ext uri="{FF2B5EF4-FFF2-40B4-BE49-F238E27FC236}">
                  <a16:creationId xmlns:a16="http://schemas.microsoft.com/office/drawing/2014/main" id="{F612006F-77F0-DCE5-C585-9476EC361F7C}"/>
                </a:ext>
              </a:extLst>
            </p:cNvPr>
            <p:cNvSpPr/>
            <p:nvPr/>
          </p:nvSpPr>
          <p:spPr>
            <a:xfrm>
              <a:off x="6061785" y="3882505"/>
              <a:ext cx="149291" cy="9320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∎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問２：一時性</a:t>
            </a:r>
            <a:r>
              <a:rPr lang="ja-JP" altLang="en-US" sz="2400" b="1" dirty="0">
                <a:solidFill>
                  <a:srgbClr val="C00000"/>
                </a:solidFill>
              </a:rPr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どう定式化されるのか？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69894-67DD-DDA1-4C2F-7A6165E00E0F}"/>
                  </a:ext>
                </a:extLst>
              </p:cNvPr>
              <p:cNvSpPr txBox="1"/>
              <p:nvPr/>
            </p:nvSpPr>
            <p:spPr>
              <a:xfrm>
                <a:off x="1620026" y="4655331"/>
                <a:ext cx="4777272" cy="151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tabLst>
                    <a:tab pos="540385" algn="l"/>
                    <a:tab pos="630555" algn="l"/>
                    <a:tab pos="1350645" algn="l"/>
                    <a:tab pos="1890395" algn="l"/>
                    <a:tab pos="1980565" algn="l"/>
                    <a:tab pos="2610485" algn="l"/>
                    <a:tab pos="3420745" algn="l"/>
                    <a:tab pos="4050665" algn="l"/>
                    <a:tab pos="4500880" algn="l"/>
                    <a:tab pos="4860925" algn="l"/>
                    <a:tab pos="540385" algn="l"/>
                    <a:tab pos="630555" algn="l"/>
                    <a:tab pos="1350645" algn="l"/>
                    <a:tab pos="1890395" algn="l"/>
                    <a:tab pos="1980565" algn="l"/>
                  </a:tabLst>
                </a:pPr>
                <a:endParaRPr lang="ja-JP" altLang="ja-JP" sz="1800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∎</m:t>
                      </m:r>
                      <m:r>
                        <a:rPr lang="en-US" altLang="ja-JP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. ∀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ja-JP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ja-JP" sz="1800" i="1">
                          <a:solidFill>
                            <a:srgbClr val="CC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i="1">
                                  <a:solidFill>
                                    <a:srgbClr val="CC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≺</m:t>
                              </m:r>
                              <m:r>
                                <a:rPr lang="en-US" altLang="ja-JP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≺</m:t>
                              </m:r>
                              <m:r>
                                <a:rPr lang="en-US" altLang="ja-JP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h𝑖𝑑𝑒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𝐴𝐺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彼女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𝑃𝐴𝑇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宝物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h𝑖𝑑𝑒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𝐴𝐺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彼女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𝑃𝐴𝑇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宝物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69894-67DD-DDA1-4C2F-7A6165E0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26" y="4655331"/>
                <a:ext cx="4777272" cy="1513428"/>
              </a:xfrm>
              <a:prstGeom prst="rect">
                <a:avLst/>
              </a:prstGeom>
              <a:blipFill>
                <a:blip r:embed="rId3"/>
                <a:stretch>
                  <a:fillRect r="-40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タイトル 25">
            <a:extLst>
              <a:ext uri="{FF2B5EF4-FFF2-40B4-BE49-F238E27FC236}">
                <a16:creationId xmlns:a16="http://schemas.microsoft.com/office/drawing/2014/main" id="{53A979D4-3A0F-7BCF-52F3-3A31D5D6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6" name="タイトル 1">
            <a:extLst>
              <a:ext uri="{FF2B5EF4-FFF2-40B4-BE49-F238E27FC236}">
                <a16:creationId xmlns:a16="http://schemas.microsoft.com/office/drawing/2014/main" id="{E1083214-645B-8176-8352-F85660C2136A}"/>
              </a:ext>
            </a:extLst>
          </p:cNvPr>
          <p:cNvSpPr txBox="1">
            <a:spLocks/>
          </p:cNvSpPr>
          <p:nvPr/>
        </p:nvSpPr>
        <p:spPr>
          <a:xfrm>
            <a:off x="254000" y="0"/>
            <a:ext cx="9296400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ja-JP" b="1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3.2</a:t>
            </a:r>
            <a:r>
              <a:rPr lang="ja-JP" altLang="en-US" b="1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一時性</a:t>
            </a:r>
            <a:endParaRPr lang="en-US" altLang="ja-JP" sz="2800" b="1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E92CE3B4-992F-B045-86B5-F13B8F79EB9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00B17AD1-83EE-EA98-440D-66DDF4E10907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950CE725-AE43-B2B9-507E-807E3070F53B}"/>
              </a:ext>
            </a:extLst>
          </p:cNvPr>
          <p:cNvGrpSpPr/>
          <p:nvPr/>
        </p:nvGrpSpPr>
        <p:grpSpPr>
          <a:xfrm>
            <a:off x="1620026" y="912000"/>
            <a:ext cx="5521324" cy="869610"/>
            <a:chOff x="1196976" y="5023280"/>
            <a:chExt cx="6520169" cy="956689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32BE1193-A240-3AF1-E12A-5480C95AEDFD}"/>
                </a:ext>
              </a:extLst>
            </p:cNvPr>
            <p:cNvGrpSpPr/>
            <p:nvPr/>
          </p:nvGrpSpPr>
          <p:grpSpPr>
            <a:xfrm>
              <a:off x="1196976" y="5070064"/>
              <a:ext cx="1409699" cy="889363"/>
              <a:chOff x="-2952750" y="571500"/>
              <a:chExt cx="3810415" cy="2924175"/>
            </a:xfrm>
          </p:grpSpPr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7640C3A0-76FB-AD37-8072-8F6860541236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正方形/長方形 94">
                <a:extLst>
                  <a:ext uri="{FF2B5EF4-FFF2-40B4-BE49-F238E27FC236}">
                    <a16:creationId xmlns:a16="http://schemas.microsoft.com/office/drawing/2014/main" id="{09E1A88F-4E59-A0FA-DD6D-8D327B63874E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48CD7A4D-9176-FAE0-277E-C94876D53EDA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2C090A91-B6FD-68D0-93F2-F27AAC4304BE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0806CA44-0811-8577-9E46-0A90E0A73B7A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EDF13A38-F238-A010-3E39-F33217C8F153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6FEA49AE-75C8-9A8E-20F2-44AE17789935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正方形/長方形 100">
                <a:extLst>
                  <a:ext uri="{FF2B5EF4-FFF2-40B4-BE49-F238E27FC236}">
                    <a16:creationId xmlns:a16="http://schemas.microsoft.com/office/drawing/2014/main" id="{8B14832D-97A6-56D3-84CB-3F52E18C1698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正方形/長方形 101">
                <a:extLst>
                  <a:ext uri="{FF2B5EF4-FFF2-40B4-BE49-F238E27FC236}">
                    <a16:creationId xmlns:a16="http://schemas.microsoft.com/office/drawing/2014/main" id="{50EF51DB-83BB-A834-8987-F8F1352496CC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楕円 102">
                <a:extLst>
                  <a:ext uri="{FF2B5EF4-FFF2-40B4-BE49-F238E27FC236}">
                    <a16:creationId xmlns:a16="http://schemas.microsoft.com/office/drawing/2014/main" id="{FC00D0EF-B791-7D2D-5608-DC8684E6CA3C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BAF4437F-330D-89D8-36A6-72E85C68188C}"/>
                </a:ext>
              </a:extLst>
            </p:cNvPr>
            <p:cNvGrpSpPr/>
            <p:nvPr/>
          </p:nvGrpSpPr>
          <p:grpSpPr>
            <a:xfrm flipH="1">
              <a:off x="3830557" y="5023280"/>
              <a:ext cx="1329822" cy="956689"/>
              <a:chOff x="-3544633" y="1790700"/>
              <a:chExt cx="4373308" cy="4410075"/>
            </a:xfrm>
          </p:grpSpPr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9D95A847-6647-739C-FF19-968571ED8E8B}"/>
                  </a:ext>
                </a:extLst>
              </p:cNvPr>
              <p:cNvSpPr/>
              <p:nvPr/>
            </p:nvSpPr>
            <p:spPr>
              <a:xfrm>
                <a:off x="-3544633" y="1790700"/>
                <a:ext cx="4373308" cy="4410075"/>
              </a:xfrm>
              <a:custGeom>
                <a:avLst/>
                <a:gdLst>
                  <a:gd name="connsiteX0" fmla="*/ 3096958 w 4373308"/>
                  <a:gd name="connsiteY0" fmla="*/ 409575 h 4410075"/>
                  <a:gd name="connsiteX1" fmla="*/ 3106483 w 4373308"/>
                  <a:gd name="connsiteY1" fmla="*/ 200025 h 4410075"/>
                  <a:gd name="connsiteX2" fmla="*/ 3116008 w 4373308"/>
                  <a:gd name="connsiteY2" fmla="*/ 161925 h 4410075"/>
                  <a:gd name="connsiteX3" fmla="*/ 3144583 w 4373308"/>
                  <a:gd name="connsiteY3" fmla="*/ 0 h 4410075"/>
                  <a:gd name="connsiteX4" fmla="*/ 3182683 w 4373308"/>
                  <a:gd name="connsiteY4" fmla="*/ 28575 h 4410075"/>
                  <a:gd name="connsiteX5" fmla="*/ 3230308 w 4373308"/>
                  <a:gd name="connsiteY5" fmla="*/ 190500 h 4410075"/>
                  <a:gd name="connsiteX6" fmla="*/ 3277933 w 4373308"/>
                  <a:gd name="connsiteY6" fmla="*/ 361950 h 4410075"/>
                  <a:gd name="connsiteX7" fmla="*/ 3325558 w 4373308"/>
                  <a:gd name="connsiteY7" fmla="*/ 447675 h 4410075"/>
                  <a:gd name="connsiteX8" fmla="*/ 3658933 w 4373308"/>
                  <a:gd name="connsiteY8" fmla="*/ 390525 h 4410075"/>
                  <a:gd name="connsiteX9" fmla="*/ 3925633 w 4373308"/>
                  <a:gd name="connsiteY9" fmla="*/ 247650 h 4410075"/>
                  <a:gd name="connsiteX10" fmla="*/ 4182808 w 4373308"/>
                  <a:gd name="connsiteY10" fmla="*/ 219075 h 4410075"/>
                  <a:gd name="connsiteX11" fmla="*/ 4316158 w 4373308"/>
                  <a:gd name="connsiteY11" fmla="*/ 228600 h 4410075"/>
                  <a:gd name="connsiteX12" fmla="*/ 4335208 w 4373308"/>
                  <a:gd name="connsiteY12" fmla="*/ 314325 h 4410075"/>
                  <a:gd name="connsiteX13" fmla="*/ 4354258 w 4373308"/>
                  <a:gd name="connsiteY13" fmla="*/ 447675 h 4410075"/>
                  <a:gd name="connsiteX14" fmla="*/ 4373308 w 4373308"/>
                  <a:gd name="connsiteY14" fmla="*/ 485775 h 4410075"/>
                  <a:gd name="connsiteX15" fmla="*/ 4316158 w 4373308"/>
                  <a:gd name="connsiteY15" fmla="*/ 609600 h 4410075"/>
                  <a:gd name="connsiteX16" fmla="*/ 4287583 w 4373308"/>
                  <a:gd name="connsiteY16" fmla="*/ 638175 h 4410075"/>
                  <a:gd name="connsiteX17" fmla="*/ 4259008 w 4373308"/>
                  <a:gd name="connsiteY17" fmla="*/ 685800 h 4410075"/>
                  <a:gd name="connsiteX18" fmla="*/ 4058983 w 4373308"/>
                  <a:gd name="connsiteY18" fmla="*/ 800100 h 4410075"/>
                  <a:gd name="connsiteX19" fmla="*/ 4001833 w 4373308"/>
                  <a:gd name="connsiteY19" fmla="*/ 847725 h 4410075"/>
                  <a:gd name="connsiteX20" fmla="*/ 3925633 w 4373308"/>
                  <a:gd name="connsiteY20" fmla="*/ 895350 h 4410075"/>
                  <a:gd name="connsiteX21" fmla="*/ 3887533 w 4373308"/>
                  <a:gd name="connsiteY21" fmla="*/ 942975 h 4410075"/>
                  <a:gd name="connsiteX22" fmla="*/ 3792283 w 4373308"/>
                  <a:gd name="connsiteY22" fmla="*/ 1057275 h 4410075"/>
                  <a:gd name="connsiteX23" fmla="*/ 3716083 w 4373308"/>
                  <a:gd name="connsiteY23" fmla="*/ 1104900 h 4410075"/>
                  <a:gd name="connsiteX24" fmla="*/ 3639883 w 4373308"/>
                  <a:gd name="connsiteY24" fmla="*/ 1181100 h 4410075"/>
                  <a:gd name="connsiteX25" fmla="*/ 3497008 w 4373308"/>
                  <a:gd name="connsiteY25" fmla="*/ 1362075 h 4410075"/>
                  <a:gd name="connsiteX26" fmla="*/ 3439858 w 4373308"/>
                  <a:gd name="connsiteY26" fmla="*/ 1400175 h 4410075"/>
                  <a:gd name="connsiteX27" fmla="*/ 3420808 w 4373308"/>
                  <a:gd name="connsiteY27" fmla="*/ 1428750 h 4410075"/>
                  <a:gd name="connsiteX28" fmla="*/ 3392233 w 4373308"/>
                  <a:gd name="connsiteY28" fmla="*/ 1466850 h 4410075"/>
                  <a:gd name="connsiteX29" fmla="*/ 3382708 w 4373308"/>
                  <a:gd name="connsiteY29" fmla="*/ 1514475 h 4410075"/>
                  <a:gd name="connsiteX30" fmla="*/ 3373183 w 4373308"/>
                  <a:gd name="connsiteY30" fmla="*/ 1704975 h 4410075"/>
                  <a:gd name="connsiteX31" fmla="*/ 3363658 w 4373308"/>
                  <a:gd name="connsiteY31" fmla="*/ 1733550 h 4410075"/>
                  <a:gd name="connsiteX32" fmla="*/ 3316033 w 4373308"/>
                  <a:gd name="connsiteY32" fmla="*/ 1857375 h 4410075"/>
                  <a:gd name="connsiteX33" fmla="*/ 3277933 w 4373308"/>
                  <a:gd name="connsiteY33" fmla="*/ 2162175 h 4410075"/>
                  <a:gd name="connsiteX34" fmla="*/ 3268408 w 4373308"/>
                  <a:gd name="connsiteY34" fmla="*/ 2324100 h 4410075"/>
                  <a:gd name="connsiteX35" fmla="*/ 3258883 w 4373308"/>
                  <a:gd name="connsiteY35" fmla="*/ 2457450 h 4410075"/>
                  <a:gd name="connsiteX36" fmla="*/ 3173158 w 4373308"/>
                  <a:gd name="connsiteY36" fmla="*/ 2600325 h 4410075"/>
                  <a:gd name="connsiteX37" fmla="*/ 3135058 w 4373308"/>
                  <a:gd name="connsiteY37" fmla="*/ 2733675 h 4410075"/>
                  <a:gd name="connsiteX38" fmla="*/ 3106483 w 4373308"/>
                  <a:gd name="connsiteY38" fmla="*/ 2781300 h 4410075"/>
                  <a:gd name="connsiteX39" fmla="*/ 3087433 w 4373308"/>
                  <a:gd name="connsiteY39" fmla="*/ 2828925 h 4410075"/>
                  <a:gd name="connsiteX40" fmla="*/ 3058858 w 4373308"/>
                  <a:gd name="connsiteY40" fmla="*/ 2886075 h 4410075"/>
                  <a:gd name="connsiteX41" fmla="*/ 3068383 w 4373308"/>
                  <a:gd name="connsiteY41" fmla="*/ 3810000 h 4410075"/>
                  <a:gd name="connsiteX42" fmla="*/ 3058858 w 4373308"/>
                  <a:gd name="connsiteY42" fmla="*/ 4086225 h 4410075"/>
                  <a:gd name="connsiteX43" fmla="*/ 2849308 w 4373308"/>
                  <a:gd name="connsiteY43" fmla="*/ 4095750 h 4410075"/>
                  <a:gd name="connsiteX44" fmla="*/ 2811208 w 4373308"/>
                  <a:gd name="connsiteY44" fmla="*/ 4105275 h 4410075"/>
                  <a:gd name="connsiteX45" fmla="*/ 2773108 w 4373308"/>
                  <a:gd name="connsiteY45" fmla="*/ 4010025 h 4410075"/>
                  <a:gd name="connsiteX46" fmla="*/ 2763583 w 4373308"/>
                  <a:gd name="connsiteY46" fmla="*/ 3819525 h 4410075"/>
                  <a:gd name="connsiteX47" fmla="*/ 2754058 w 4373308"/>
                  <a:gd name="connsiteY47" fmla="*/ 3714750 h 4410075"/>
                  <a:gd name="connsiteX48" fmla="*/ 2725483 w 4373308"/>
                  <a:gd name="connsiteY48" fmla="*/ 3676650 h 4410075"/>
                  <a:gd name="connsiteX49" fmla="*/ 2696908 w 4373308"/>
                  <a:gd name="connsiteY49" fmla="*/ 3609975 h 4410075"/>
                  <a:gd name="connsiteX50" fmla="*/ 2687383 w 4373308"/>
                  <a:gd name="connsiteY50" fmla="*/ 3562350 h 4410075"/>
                  <a:gd name="connsiteX51" fmla="*/ 2677858 w 4373308"/>
                  <a:gd name="connsiteY51" fmla="*/ 3419475 h 4410075"/>
                  <a:gd name="connsiteX52" fmla="*/ 2639758 w 4373308"/>
                  <a:gd name="connsiteY52" fmla="*/ 3257550 h 4410075"/>
                  <a:gd name="connsiteX53" fmla="*/ 2620708 w 4373308"/>
                  <a:gd name="connsiteY53" fmla="*/ 3162300 h 4410075"/>
                  <a:gd name="connsiteX54" fmla="*/ 2592133 w 4373308"/>
                  <a:gd name="connsiteY54" fmla="*/ 3076575 h 4410075"/>
                  <a:gd name="connsiteX55" fmla="*/ 2573083 w 4373308"/>
                  <a:gd name="connsiteY55" fmla="*/ 2828925 h 4410075"/>
                  <a:gd name="connsiteX56" fmla="*/ 2554033 w 4373308"/>
                  <a:gd name="connsiteY56" fmla="*/ 2924175 h 4410075"/>
                  <a:gd name="connsiteX57" fmla="*/ 2506408 w 4373308"/>
                  <a:gd name="connsiteY57" fmla="*/ 3124200 h 4410075"/>
                  <a:gd name="connsiteX58" fmla="*/ 2477833 w 4373308"/>
                  <a:gd name="connsiteY58" fmla="*/ 3724275 h 4410075"/>
                  <a:gd name="connsiteX59" fmla="*/ 2268283 w 4373308"/>
                  <a:gd name="connsiteY59" fmla="*/ 4114800 h 4410075"/>
                  <a:gd name="connsiteX60" fmla="*/ 2144458 w 4373308"/>
                  <a:gd name="connsiteY60" fmla="*/ 4086225 h 4410075"/>
                  <a:gd name="connsiteX61" fmla="*/ 2153983 w 4373308"/>
                  <a:gd name="connsiteY61" fmla="*/ 3962400 h 4410075"/>
                  <a:gd name="connsiteX62" fmla="*/ 2173033 w 4373308"/>
                  <a:gd name="connsiteY62" fmla="*/ 3905250 h 4410075"/>
                  <a:gd name="connsiteX63" fmla="*/ 2192083 w 4373308"/>
                  <a:gd name="connsiteY63" fmla="*/ 3781425 h 4410075"/>
                  <a:gd name="connsiteX64" fmla="*/ 2220658 w 4373308"/>
                  <a:gd name="connsiteY64" fmla="*/ 3467100 h 4410075"/>
                  <a:gd name="connsiteX65" fmla="*/ 2211133 w 4373308"/>
                  <a:gd name="connsiteY65" fmla="*/ 2886075 h 4410075"/>
                  <a:gd name="connsiteX66" fmla="*/ 2192083 w 4373308"/>
                  <a:gd name="connsiteY66" fmla="*/ 2828925 h 4410075"/>
                  <a:gd name="connsiteX67" fmla="*/ 2096833 w 4373308"/>
                  <a:gd name="connsiteY67" fmla="*/ 2857500 h 4410075"/>
                  <a:gd name="connsiteX68" fmla="*/ 1896808 w 4373308"/>
                  <a:gd name="connsiteY68" fmla="*/ 2905125 h 4410075"/>
                  <a:gd name="connsiteX69" fmla="*/ 1496758 w 4373308"/>
                  <a:gd name="connsiteY69" fmla="*/ 2933700 h 4410075"/>
                  <a:gd name="connsiteX70" fmla="*/ 1468183 w 4373308"/>
                  <a:gd name="connsiteY70" fmla="*/ 3076575 h 4410075"/>
                  <a:gd name="connsiteX71" fmla="*/ 1477708 w 4373308"/>
                  <a:gd name="connsiteY71" fmla="*/ 3209925 h 4410075"/>
                  <a:gd name="connsiteX72" fmla="*/ 1534858 w 4373308"/>
                  <a:gd name="connsiteY72" fmla="*/ 3543300 h 4410075"/>
                  <a:gd name="connsiteX73" fmla="*/ 1553908 w 4373308"/>
                  <a:gd name="connsiteY73" fmla="*/ 3714750 h 4410075"/>
                  <a:gd name="connsiteX74" fmla="*/ 1563433 w 4373308"/>
                  <a:gd name="connsiteY74" fmla="*/ 3829050 h 4410075"/>
                  <a:gd name="connsiteX75" fmla="*/ 1582483 w 4373308"/>
                  <a:gd name="connsiteY75" fmla="*/ 3924300 h 4410075"/>
                  <a:gd name="connsiteX76" fmla="*/ 1592008 w 4373308"/>
                  <a:gd name="connsiteY76" fmla="*/ 4000500 h 4410075"/>
                  <a:gd name="connsiteX77" fmla="*/ 1611058 w 4373308"/>
                  <a:gd name="connsiteY77" fmla="*/ 4048125 h 4410075"/>
                  <a:gd name="connsiteX78" fmla="*/ 1630108 w 4373308"/>
                  <a:gd name="connsiteY78" fmla="*/ 4105275 h 4410075"/>
                  <a:gd name="connsiteX79" fmla="*/ 1725358 w 4373308"/>
                  <a:gd name="connsiteY79" fmla="*/ 4362450 h 4410075"/>
                  <a:gd name="connsiteX80" fmla="*/ 1372933 w 4373308"/>
                  <a:gd name="connsiteY80" fmla="*/ 4371975 h 4410075"/>
                  <a:gd name="connsiteX81" fmla="*/ 1344358 w 4373308"/>
                  <a:gd name="connsiteY81" fmla="*/ 4295775 h 4410075"/>
                  <a:gd name="connsiteX82" fmla="*/ 1315783 w 4373308"/>
                  <a:gd name="connsiteY82" fmla="*/ 4029075 h 4410075"/>
                  <a:gd name="connsiteX83" fmla="*/ 1268158 w 4373308"/>
                  <a:gd name="connsiteY83" fmla="*/ 3886200 h 4410075"/>
                  <a:gd name="connsiteX84" fmla="*/ 1239583 w 4373308"/>
                  <a:gd name="connsiteY84" fmla="*/ 3790950 h 4410075"/>
                  <a:gd name="connsiteX85" fmla="*/ 1191958 w 4373308"/>
                  <a:gd name="connsiteY85" fmla="*/ 3543300 h 4410075"/>
                  <a:gd name="connsiteX86" fmla="*/ 1153858 w 4373308"/>
                  <a:gd name="connsiteY86" fmla="*/ 3448050 h 4410075"/>
                  <a:gd name="connsiteX87" fmla="*/ 1125283 w 4373308"/>
                  <a:gd name="connsiteY87" fmla="*/ 3286125 h 4410075"/>
                  <a:gd name="connsiteX88" fmla="*/ 1096708 w 4373308"/>
                  <a:gd name="connsiteY88" fmla="*/ 3752850 h 4410075"/>
                  <a:gd name="connsiteX89" fmla="*/ 1058608 w 4373308"/>
                  <a:gd name="connsiteY89" fmla="*/ 4000500 h 4410075"/>
                  <a:gd name="connsiteX90" fmla="*/ 1020508 w 4373308"/>
                  <a:gd name="connsiteY90" fmla="*/ 4238625 h 4410075"/>
                  <a:gd name="connsiteX91" fmla="*/ 991933 w 4373308"/>
                  <a:gd name="connsiteY91" fmla="*/ 4410075 h 4410075"/>
                  <a:gd name="connsiteX92" fmla="*/ 915733 w 4373308"/>
                  <a:gd name="connsiteY92" fmla="*/ 4400550 h 4410075"/>
                  <a:gd name="connsiteX93" fmla="*/ 830008 w 4373308"/>
                  <a:gd name="connsiteY93" fmla="*/ 4352925 h 4410075"/>
                  <a:gd name="connsiteX94" fmla="*/ 772858 w 4373308"/>
                  <a:gd name="connsiteY94" fmla="*/ 4333875 h 4410075"/>
                  <a:gd name="connsiteX95" fmla="*/ 753808 w 4373308"/>
                  <a:gd name="connsiteY95" fmla="*/ 4295775 h 4410075"/>
                  <a:gd name="connsiteX96" fmla="*/ 810958 w 4373308"/>
                  <a:gd name="connsiteY96" fmla="*/ 4114800 h 4410075"/>
                  <a:gd name="connsiteX97" fmla="*/ 906208 w 4373308"/>
                  <a:gd name="connsiteY97" fmla="*/ 3771900 h 4410075"/>
                  <a:gd name="connsiteX98" fmla="*/ 934783 w 4373308"/>
                  <a:gd name="connsiteY98" fmla="*/ 3609975 h 4410075"/>
                  <a:gd name="connsiteX99" fmla="*/ 963358 w 4373308"/>
                  <a:gd name="connsiteY99" fmla="*/ 3343275 h 4410075"/>
                  <a:gd name="connsiteX100" fmla="*/ 982408 w 4373308"/>
                  <a:gd name="connsiteY100" fmla="*/ 3133725 h 4410075"/>
                  <a:gd name="connsiteX101" fmla="*/ 963358 w 4373308"/>
                  <a:gd name="connsiteY101" fmla="*/ 3009900 h 4410075"/>
                  <a:gd name="connsiteX102" fmla="*/ 763333 w 4373308"/>
                  <a:gd name="connsiteY102" fmla="*/ 3467100 h 4410075"/>
                  <a:gd name="connsiteX103" fmla="*/ 610933 w 4373308"/>
                  <a:gd name="connsiteY103" fmla="*/ 3686175 h 4410075"/>
                  <a:gd name="connsiteX104" fmla="*/ 487108 w 4373308"/>
                  <a:gd name="connsiteY104" fmla="*/ 3781425 h 4410075"/>
                  <a:gd name="connsiteX105" fmla="*/ 372808 w 4373308"/>
                  <a:gd name="connsiteY105" fmla="*/ 3962400 h 4410075"/>
                  <a:gd name="connsiteX106" fmla="*/ 277558 w 4373308"/>
                  <a:gd name="connsiteY106" fmla="*/ 4000500 h 4410075"/>
                  <a:gd name="connsiteX107" fmla="*/ 106108 w 4373308"/>
                  <a:gd name="connsiteY107" fmla="*/ 3781425 h 4410075"/>
                  <a:gd name="connsiteX108" fmla="*/ 87058 w 4373308"/>
                  <a:gd name="connsiteY108" fmla="*/ 3714750 h 4410075"/>
                  <a:gd name="connsiteX109" fmla="*/ 20383 w 4373308"/>
                  <a:gd name="connsiteY109" fmla="*/ 3705225 h 4410075"/>
                  <a:gd name="connsiteX110" fmla="*/ 39433 w 4373308"/>
                  <a:gd name="connsiteY110" fmla="*/ 3457575 h 4410075"/>
                  <a:gd name="connsiteX111" fmla="*/ 87058 w 4373308"/>
                  <a:gd name="connsiteY111" fmla="*/ 3400425 h 4410075"/>
                  <a:gd name="connsiteX112" fmla="*/ 210883 w 4373308"/>
                  <a:gd name="connsiteY112" fmla="*/ 3248025 h 4410075"/>
                  <a:gd name="connsiteX113" fmla="*/ 315658 w 4373308"/>
                  <a:gd name="connsiteY113" fmla="*/ 3181350 h 4410075"/>
                  <a:gd name="connsiteX114" fmla="*/ 391858 w 4373308"/>
                  <a:gd name="connsiteY114" fmla="*/ 3124200 h 4410075"/>
                  <a:gd name="connsiteX115" fmla="*/ 420433 w 4373308"/>
                  <a:gd name="connsiteY115" fmla="*/ 3067050 h 4410075"/>
                  <a:gd name="connsiteX116" fmla="*/ 468058 w 4373308"/>
                  <a:gd name="connsiteY116" fmla="*/ 3038475 h 4410075"/>
                  <a:gd name="connsiteX117" fmla="*/ 496633 w 4373308"/>
                  <a:gd name="connsiteY117" fmla="*/ 3019425 h 4410075"/>
                  <a:gd name="connsiteX118" fmla="*/ 753808 w 4373308"/>
                  <a:gd name="connsiteY118" fmla="*/ 2819400 h 4410075"/>
                  <a:gd name="connsiteX119" fmla="*/ 839533 w 4373308"/>
                  <a:gd name="connsiteY119" fmla="*/ 2733675 h 4410075"/>
                  <a:gd name="connsiteX120" fmla="*/ 887158 w 4373308"/>
                  <a:gd name="connsiteY120" fmla="*/ 2647950 h 4410075"/>
                  <a:gd name="connsiteX121" fmla="*/ 944308 w 4373308"/>
                  <a:gd name="connsiteY121" fmla="*/ 2562225 h 4410075"/>
                  <a:gd name="connsiteX122" fmla="*/ 1030033 w 4373308"/>
                  <a:gd name="connsiteY122" fmla="*/ 2295525 h 4410075"/>
                  <a:gd name="connsiteX123" fmla="*/ 1039558 w 4373308"/>
                  <a:gd name="connsiteY123" fmla="*/ 2266950 h 4410075"/>
                  <a:gd name="connsiteX124" fmla="*/ 1172908 w 4373308"/>
                  <a:gd name="connsiteY124" fmla="*/ 2114550 h 4410075"/>
                  <a:gd name="connsiteX125" fmla="*/ 1306258 w 4373308"/>
                  <a:gd name="connsiteY125" fmla="*/ 2019300 h 4410075"/>
                  <a:gd name="connsiteX126" fmla="*/ 1344358 w 4373308"/>
                  <a:gd name="connsiteY126" fmla="*/ 2000250 h 4410075"/>
                  <a:gd name="connsiteX127" fmla="*/ 1468183 w 4373308"/>
                  <a:gd name="connsiteY127" fmla="*/ 1885950 h 4410075"/>
                  <a:gd name="connsiteX128" fmla="*/ 1496758 w 4373308"/>
                  <a:gd name="connsiteY128" fmla="*/ 1847850 h 4410075"/>
                  <a:gd name="connsiteX129" fmla="*/ 1525333 w 4373308"/>
                  <a:gd name="connsiteY129" fmla="*/ 1819275 h 4410075"/>
                  <a:gd name="connsiteX130" fmla="*/ 1534858 w 4373308"/>
                  <a:gd name="connsiteY130" fmla="*/ 1514475 h 4410075"/>
                  <a:gd name="connsiteX131" fmla="*/ 1563433 w 4373308"/>
                  <a:gd name="connsiteY131" fmla="*/ 1495425 h 4410075"/>
                  <a:gd name="connsiteX132" fmla="*/ 1611058 w 4373308"/>
                  <a:gd name="connsiteY132" fmla="*/ 1543050 h 4410075"/>
                  <a:gd name="connsiteX133" fmla="*/ 1696783 w 4373308"/>
                  <a:gd name="connsiteY133" fmla="*/ 1628775 h 4410075"/>
                  <a:gd name="connsiteX134" fmla="*/ 1725358 w 4373308"/>
                  <a:gd name="connsiteY134" fmla="*/ 1638300 h 4410075"/>
                  <a:gd name="connsiteX135" fmla="*/ 1753933 w 4373308"/>
                  <a:gd name="connsiteY135" fmla="*/ 1476375 h 4410075"/>
                  <a:gd name="connsiteX136" fmla="*/ 1763458 w 4373308"/>
                  <a:gd name="connsiteY136" fmla="*/ 1390650 h 4410075"/>
                  <a:gd name="connsiteX137" fmla="*/ 1934908 w 4373308"/>
                  <a:gd name="connsiteY137" fmla="*/ 1466850 h 4410075"/>
                  <a:gd name="connsiteX138" fmla="*/ 2039683 w 4373308"/>
                  <a:gd name="connsiteY138" fmla="*/ 1495425 h 4410075"/>
                  <a:gd name="connsiteX139" fmla="*/ 2268283 w 4373308"/>
                  <a:gd name="connsiteY139" fmla="*/ 1714500 h 4410075"/>
                  <a:gd name="connsiteX140" fmla="*/ 2277808 w 4373308"/>
                  <a:gd name="connsiteY140" fmla="*/ 1638300 h 4410075"/>
                  <a:gd name="connsiteX141" fmla="*/ 2287333 w 4373308"/>
                  <a:gd name="connsiteY141" fmla="*/ 1485900 h 4410075"/>
                  <a:gd name="connsiteX142" fmla="*/ 2363533 w 4373308"/>
                  <a:gd name="connsiteY142" fmla="*/ 1524000 h 4410075"/>
                  <a:gd name="connsiteX143" fmla="*/ 2449258 w 4373308"/>
                  <a:gd name="connsiteY143" fmla="*/ 1581150 h 4410075"/>
                  <a:gd name="connsiteX144" fmla="*/ 2496883 w 4373308"/>
                  <a:gd name="connsiteY144" fmla="*/ 1533525 h 4410075"/>
                  <a:gd name="connsiteX145" fmla="*/ 2735008 w 4373308"/>
                  <a:gd name="connsiteY145" fmla="*/ 1514475 h 4410075"/>
                  <a:gd name="connsiteX146" fmla="*/ 2830258 w 4373308"/>
                  <a:gd name="connsiteY146" fmla="*/ 1514475 h 4410075"/>
                  <a:gd name="connsiteX147" fmla="*/ 2858833 w 4373308"/>
                  <a:gd name="connsiteY147" fmla="*/ 1495425 h 4410075"/>
                  <a:gd name="connsiteX148" fmla="*/ 2839783 w 4373308"/>
                  <a:gd name="connsiteY148" fmla="*/ 1323975 h 4410075"/>
                  <a:gd name="connsiteX149" fmla="*/ 2801683 w 4373308"/>
                  <a:gd name="connsiteY149" fmla="*/ 1276350 h 4410075"/>
                  <a:gd name="connsiteX150" fmla="*/ 2915983 w 4373308"/>
                  <a:gd name="connsiteY150" fmla="*/ 1257300 h 4410075"/>
                  <a:gd name="connsiteX151" fmla="*/ 2668333 w 4373308"/>
                  <a:gd name="connsiteY151" fmla="*/ 1057275 h 4410075"/>
                  <a:gd name="connsiteX152" fmla="*/ 2706433 w 4373308"/>
                  <a:gd name="connsiteY152" fmla="*/ 1028700 h 4410075"/>
                  <a:gd name="connsiteX153" fmla="*/ 2858833 w 4373308"/>
                  <a:gd name="connsiteY153" fmla="*/ 981075 h 4410075"/>
                  <a:gd name="connsiteX154" fmla="*/ 2820733 w 4373308"/>
                  <a:gd name="connsiteY154" fmla="*/ 914400 h 4410075"/>
                  <a:gd name="connsiteX155" fmla="*/ 2792158 w 4373308"/>
                  <a:gd name="connsiteY155" fmla="*/ 885825 h 4410075"/>
                  <a:gd name="connsiteX156" fmla="*/ 2868358 w 4373308"/>
                  <a:gd name="connsiteY156" fmla="*/ 857250 h 4410075"/>
                  <a:gd name="connsiteX157" fmla="*/ 2820733 w 4373308"/>
                  <a:gd name="connsiteY157" fmla="*/ 771525 h 4410075"/>
                  <a:gd name="connsiteX158" fmla="*/ 2782633 w 4373308"/>
                  <a:gd name="connsiteY158" fmla="*/ 733425 h 4410075"/>
                  <a:gd name="connsiteX159" fmla="*/ 2935033 w 4373308"/>
                  <a:gd name="connsiteY159" fmla="*/ 647700 h 4410075"/>
                  <a:gd name="connsiteX160" fmla="*/ 2906458 w 4373308"/>
                  <a:gd name="connsiteY160" fmla="*/ 638175 h 4410075"/>
                  <a:gd name="connsiteX161" fmla="*/ 2944558 w 4373308"/>
                  <a:gd name="connsiteY161" fmla="*/ 533400 h 4410075"/>
                  <a:gd name="connsiteX162" fmla="*/ 3039808 w 4373308"/>
                  <a:gd name="connsiteY162" fmla="*/ 495300 h 4410075"/>
                  <a:gd name="connsiteX163" fmla="*/ 3077908 w 4373308"/>
                  <a:gd name="connsiteY163" fmla="*/ 466725 h 4410075"/>
                  <a:gd name="connsiteX164" fmla="*/ 3096958 w 4373308"/>
                  <a:gd name="connsiteY164" fmla="*/ 409575 h 441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373308" h="4410075">
                    <a:moveTo>
                      <a:pt x="3096958" y="409575"/>
                    </a:moveTo>
                    <a:cubicBezTo>
                      <a:pt x="3101721" y="365125"/>
                      <a:pt x="3101120" y="269741"/>
                      <a:pt x="3106483" y="200025"/>
                    </a:cubicBezTo>
                    <a:cubicBezTo>
                      <a:pt x="3107487" y="186973"/>
                      <a:pt x="3113856" y="174838"/>
                      <a:pt x="3116008" y="161925"/>
                    </a:cubicBezTo>
                    <a:cubicBezTo>
                      <a:pt x="3143301" y="-1834"/>
                      <a:pt x="3119333" y="75749"/>
                      <a:pt x="3144583" y="0"/>
                    </a:cubicBezTo>
                    <a:cubicBezTo>
                      <a:pt x="3157283" y="9525"/>
                      <a:pt x="3174160" y="15182"/>
                      <a:pt x="3182683" y="28575"/>
                    </a:cubicBezTo>
                    <a:cubicBezTo>
                      <a:pt x="3209418" y="70587"/>
                      <a:pt x="3218449" y="144760"/>
                      <a:pt x="3230308" y="190500"/>
                    </a:cubicBezTo>
                    <a:cubicBezTo>
                      <a:pt x="3245194" y="247916"/>
                      <a:pt x="3261940" y="304833"/>
                      <a:pt x="3277933" y="361950"/>
                    </a:cubicBezTo>
                    <a:cubicBezTo>
                      <a:pt x="3299582" y="439268"/>
                      <a:pt x="3278021" y="415984"/>
                      <a:pt x="3325558" y="447675"/>
                    </a:cubicBezTo>
                    <a:cubicBezTo>
                      <a:pt x="3459756" y="440612"/>
                      <a:pt x="3536914" y="451535"/>
                      <a:pt x="3658933" y="390525"/>
                    </a:cubicBezTo>
                    <a:cubicBezTo>
                      <a:pt x="3837760" y="301112"/>
                      <a:pt x="3734733" y="284899"/>
                      <a:pt x="3925633" y="247650"/>
                    </a:cubicBezTo>
                    <a:cubicBezTo>
                      <a:pt x="4010289" y="231132"/>
                      <a:pt x="4097083" y="228600"/>
                      <a:pt x="4182808" y="219075"/>
                    </a:cubicBezTo>
                    <a:cubicBezTo>
                      <a:pt x="4227258" y="222250"/>
                      <a:pt x="4278368" y="204982"/>
                      <a:pt x="4316158" y="228600"/>
                    </a:cubicBezTo>
                    <a:cubicBezTo>
                      <a:pt x="4340981" y="244114"/>
                      <a:pt x="4330121" y="285498"/>
                      <a:pt x="4335208" y="314325"/>
                    </a:cubicBezTo>
                    <a:cubicBezTo>
                      <a:pt x="4338246" y="331541"/>
                      <a:pt x="4347226" y="424236"/>
                      <a:pt x="4354258" y="447675"/>
                    </a:cubicBezTo>
                    <a:cubicBezTo>
                      <a:pt x="4358338" y="461275"/>
                      <a:pt x="4366958" y="473075"/>
                      <a:pt x="4373308" y="485775"/>
                    </a:cubicBezTo>
                    <a:cubicBezTo>
                      <a:pt x="4354258" y="527050"/>
                      <a:pt x="4338445" y="569979"/>
                      <a:pt x="4316158" y="609600"/>
                    </a:cubicBezTo>
                    <a:cubicBezTo>
                      <a:pt x="4309554" y="621340"/>
                      <a:pt x="4295665" y="627399"/>
                      <a:pt x="4287583" y="638175"/>
                    </a:cubicBezTo>
                    <a:cubicBezTo>
                      <a:pt x="4276475" y="652986"/>
                      <a:pt x="4272099" y="672709"/>
                      <a:pt x="4259008" y="685800"/>
                    </a:cubicBezTo>
                    <a:cubicBezTo>
                      <a:pt x="4206726" y="738082"/>
                      <a:pt x="4116991" y="765295"/>
                      <a:pt x="4058983" y="800100"/>
                    </a:cubicBezTo>
                    <a:cubicBezTo>
                      <a:pt x="4037719" y="812858"/>
                      <a:pt x="4022012" y="833312"/>
                      <a:pt x="4001833" y="847725"/>
                    </a:cubicBezTo>
                    <a:cubicBezTo>
                      <a:pt x="3977459" y="865135"/>
                      <a:pt x="3951033" y="879475"/>
                      <a:pt x="3925633" y="895350"/>
                    </a:cubicBezTo>
                    <a:cubicBezTo>
                      <a:pt x="3905578" y="955514"/>
                      <a:pt x="3932340" y="894721"/>
                      <a:pt x="3887533" y="942975"/>
                    </a:cubicBezTo>
                    <a:cubicBezTo>
                      <a:pt x="3853786" y="979318"/>
                      <a:pt x="3828339" y="1023222"/>
                      <a:pt x="3792283" y="1057275"/>
                    </a:cubicBezTo>
                    <a:cubicBezTo>
                      <a:pt x="3770507" y="1077841"/>
                      <a:pt x="3739330" y="1086012"/>
                      <a:pt x="3716083" y="1104900"/>
                    </a:cubicBezTo>
                    <a:cubicBezTo>
                      <a:pt x="3688204" y="1127552"/>
                      <a:pt x="3662141" y="1152906"/>
                      <a:pt x="3639883" y="1181100"/>
                    </a:cubicBezTo>
                    <a:cubicBezTo>
                      <a:pt x="3592258" y="1241425"/>
                      <a:pt x="3560958" y="1319442"/>
                      <a:pt x="3497008" y="1362075"/>
                    </a:cubicBezTo>
                    <a:lnTo>
                      <a:pt x="3439858" y="1400175"/>
                    </a:lnTo>
                    <a:cubicBezTo>
                      <a:pt x="3433508" y="1409700"/>
                      <a:pt x="3427462" y="1419435"/>
                      <a:pt x="3420808" y="1428750"/>
                    </a:cubicBezTo>
                    <a:cubicBezTo>
                      <a:pt x="3411581" y="1441668"/>
                      <a:pt x="3398680" y="1452343"/>
                      <a:pt x="3392233" y="1466850"/>
                    </a:cubicBezTo>
                    <a:cubicBezTo>
                      <a:pt x="3385658" y="1481644"/>
                      <a:pt x="3385883" y="1498600"/>
                      <a:pt x="3382708" y="1514475"/>
                    </a:cubicBezTo>
                    <a:cubicBezTo>
                      <a:pt x="3379533" y="1577975"/>
                      <a:pt x="3378691" y="1641635"/>
                      <a:pt x="3373183" y="1704975"/>
                    </a:cubicBezTo>
                    <a:cubicBezTo>
                      <a:pt x="3372313" y="1714977"/>
                      <a:pt x="3367183" y="1724149"/>
                      <a:pt x="3363658" y="1733550"/>
                    </a:cubicBezTo>
                    <a:cubicBezTo>
                      <a:pt x="3348130" y="1774957"/>
                      <a:pt x="3331908" y="1816100"/>
                      <a:pt x="3316033" y="1857375"/>
                    </a:cubicBezTo>
                    <a:cubicBezTo>
                      <a:pt x="3285839" y="2048603"/>
                      <a:pt x="3288863" y="1998225"/>
                      <a:pt x="3277933" y="2162175"/>
                    </a:cubicBezTo>
                    <a:cubicBezTo>
                      <a:pt x="3274336" y="2216124"/>
                      <a:pt x="3271889" y="2270144"/>
                      <a:pt x="3268408" y="2324100"/>
                    </a:cubicBezTo>
                    <a:cubicBezTo>
                      <a:pt x="3265539" y="2368571"/>
                      <a:pt x="3273410" y="2415321"/>
                      <a:pt x="3258883" y="2457450"/>
                    </a:cubicBezTo>
                    <a:cubicBezTo>
                      <a:pt x="3240778" y="2509956"/>
                      <a:pt x="3197996" y="2550649"/>
                      <a:pt x="3173158" y="2600325"/>
                    </a:cubicBezTo>
                    <a:cubicBezTo>
                      <a:pt x="3063293" y="2820054"/>
                      <a:pt x="3191430" y="2592744"/>
                      <a:pt x="3135058" y="2733675"/>
                    </a:cubicBezTo>
                    <a:cubicBezTo>
                      <a:pt x="3128182" y="2750864"/>
                      <a:pt x="3114762" y="2764741"/>
                      <a:pt x="3106483" y="2781300"/>
                    </a:cubicBezTo>
                    <a:cubicBezTo>
                      <a:pt x="3098837" y="2796593"/>
                      <a:pt x="3094508" y="2813360"/>
                      <a:pt x="3087433" y="2828925"/>
                    </a:cubicBezTo>
                    <a:cubicBezTo>
                      <a:pt x="3078620" y="2848314"/>
                      <a:pt x="3068383" y="2867025"/>
                      <a:pt x="3058858" y="2886075"/>
                    </a:cubicBezTo>
                    <a:cubicBezTo>
                      <a:pt x="3062033" y="3194050"/>
                      <a:pt x="3068383" y="3502009"/>
                      <a:pt x="3068383" y="3810000"/>
                    </a:cubicBezTo>
                    <a:cubicBezTo>
                      <a:pt x="3068383" y="3902130"/>
                      <a:pt x="3114913" y="4013110"/>
                      <a:pt x="3058858" y="4086225"/>
                    </a:cubicBezTo>
                    <a:cubicBezTo>
                      <a:pt x="3016315" y="4141716"/>
                      <a:pt x="2919158" y="4092575"/>
                      <a:pt x="2849308" y="4095750"/>
                    </a:cubicBezTo>
                    <a:cubicBezTo>
                      <a:pt x="2836608" y="4098925"/>
                      <a:pt x="2819905" y="4115059"/>
                      <a:pt x="2811208" y="4105275"/>
                    </a:cubicBezTo>
                    <a:cubicBezTo>
                      <a:pt x="2788490" y="4079717"/>
                      <a:pt x="2773108" y="4010025"/>
                      <a:pt x="2773108" y="4010025"/>
                    </a:cubicBezTo>
                    <a:cubicBezTo>
                      <a:pt x="2769933" y="3946525"/>
                      <a:pt x="2767676" y="3882972"/>
                      <a:pt x="2763583" y="3819525"/>
                    </a:cubicBezTo>
                    <a:cubicBezTo>
                      <a:pt x="2761325" y="3784529"/>
                      <a:pt x="2763094" y="3748635"/>
                      <a:pt x="2754058" y="3714750"/>
                    </a:cubicBezTo>
                    <a:cubicBezTo>
                      <a:pt x="2749968" y="3699411"/>
                      <a:pt x="2733085" y="3690587"/>
                      <a:pt x="2725483" y="3676650"/>
                    </a:cubicBezTo>
                    <a:cubicBezTo>
                      <a:pt x="2713904" y="3655422"/>
                      <a:pt x="2706433" y="3632200"/>
                      <a:pt x="2696908" y="3609975"/>
                    </a:cubicBezTo>
                    <a:cubicBezTo>
                      <a:pt x="2693733" y="3594100"/>
                      <a:pt x="2688994" y="3578459"/>
                      <a:pt x="2687383" y="3562350"/>
                    </a:cubicBezTo>
                    <a:cubicBezTo>
                      <a:pt x="2682634" y="3514856"/>
                      <a:pt x="2685227" y="3466634"/>
                      <a:pt x="2677858" y="3419475"/>
                    </a:cubicBezTo>
                    <a:cubicBezTo>
                      <a:pt x="2669298" y="3364691"/>
                      <a:pt x="2651787" y="3311679"/>
                      <a:pt x="2639758" y="3257550"/>
                    </a:cubicBezTo>
                    <a:cubicBezTo>
                      <a:pt x="2632734" y="3225942"/>
                      <a:pt x="2628948" y="3193613"/>
                      <a:pt x="2620708" y="3162300"/>
                    </a:cubicBezTo>
                    <a:cubicBezTo>
                      <a:pt x="2613042" y="3133171"/>
                      <a:pt x="2592133" y="3076575"/>
                      <a:pt x="2592133" y="3076575"/>
                    </a:cubicBezTo>
                    <a:cubicBezTo>
                      <a:pt x="2585783" y="2994025"/>
                      <a:pt x="2593163" y="2909247"/>
                      <a:pt x="2573083" y="2828925"/>
                    </a:cubicBezTo>
                    <a:cubicBezTo>
                      <a:pt x="2565230" y="2797513"/>
                      <a:pt x="2561165" y="2892591"/>
                      <a:pt x="2554033" y="2924175"/>
                    </a:cubicBezTo>
                    <a:cubicBezTo>
                      <a:pt x="2538937" y="2991031"/>
                      <a:pt x="2522283" y="3057525"/>
                      <a:pt x="2506408" y="3124200"/>
                    </a:cubicBezTo>
                    <a:cubicBezTo>
                      <a:pt x="2484615" y="3603646"/>
                      <a:pt x="2494708" y="3403649"/>
                      <a:pt x="2477833" y="3724275"/>
                    </a:cubicBezTo>
                    <a:cubicBezTo>
                      <a:pt x="2466504" y="4256725"/>
                      <a:pt x="2611977" y="4205778"/>
                      <a:pt x="2268283" y="4114800"/>
                    </a:cubicBezTo>
                    <a:cubicBezTo>
                      <a:pt x="2227334" y="4103960"/>
                      <a:pt x="2185733" y="4095750"/>
                      <a:pt x="2144458" y="4086225"/>
                    </a:cubicBezTo>
                    <a:cubicBezTo>
                      <a:pt x="2147633" y="4044950"/>
                      <a:pt x="2147527" y="4003290"/>
                      <a:pt x="2153983" y="3962400"/>
                    </a:cubicBezTo>
                    <a:cubicBezTo>
                      <a:pt x="2157115" y="3942565"/>
                      <a:pt x="2168896" y="3924900"/>
                      <a:pt x="2173033" y="3905250"/>
                    </a:cubicBezTo>
                    <a:cubicBezTo>
                      <a:pt x="2181636" y="3864385"/>
                      <a:pt x="2187058" y="3822882"/>
                      <a:pt x="2192083" y="3781425"/>
                    </a:cubicBezTo>
                    <a:cubicBezTo>
                      <a:pt x="2206716" y="3660702"/>
                      <a:pt x="2211776" y="3582570"/>
                      <a:pt x="2220658" y="3467100"/>
                    </a:cubicBezTo>
                    <a:cubicBezTo>
                      <a:pt x="2217483" y="3273425"/>
                      <a:pt x="2219797" y="3079582"/>
                      <a:pt x="2211133" y="2886075"/>
                    </a:cubicBezTo>
                    <a:cubicBezTo>
                      <a:pt x="2210235" y="2866015"/>
                      <a:pt x="2211564" y="2833795"/>
                      <a:pt x="2192083" y="2828925"/>
                    </a:cubicBezTo>
                    <a:cubicBezTo>
                      <a:pt x="2159925" y="2820885"/>
                      <a:pt x="2128929" y="2849217"/>
                      <a:pt x="2096833" y="2857500"/>
                    </a:cubicBezTo>
                    <a:cubicBezTo>
                      <a:pt x="2030468" y="2874626"/>
                      <a:pt x="1965195" y="2900566"/>
                      <a:pt x="1896808" y="2905125"/>
                    </a:cubicBezTo>
                    <a:cubicBezTo>
                      <a:pt x="1572911" y="2926718"/>
                      <a:pt x="1706190" y="2916247"/>
                      <a:pt x="1496758" y="2933700"/>
                    </a:cubicBezTo>
                    <a:cubicBezTo>
                      <a:pt x="1487233" y="2981325"/>
                      <a:pt x="1471525" y="3028122"/>
                      <a:pt x="1468183" y="3076575"/>
                    </a:cubicBezTo>
                    <a:cubicBezTo>
                      <a:pt x="1465117" y="3121033"/>
                      <a:pt x="1473548" y="3165556"/>
                      <a:pt x="1477708" y="3209925"/>
                    </a:cubicBezTo>
                    <a:cubicBezTo>
                      <a:pt x="1496343" y="3408696"/>
                      <a:pt x="1489893" y="3352199"/>
                      <a:pt x="1534858" y="3543300"/>
                    </a:cubicBezTo>
                    <a:cubicBezTo>
                      <a:pt x="1541208" y="3600450"/>
                      <a:pt x="1548186" y="3657534"/>
                      <a:pt x="1553908" y="3714750"/>
                    </a:cubicBezTo>
                    <a:cubicBezTo>
                      <a:pt x="1557712" y="3752792"/>
                      <a:pt x="1558267" y="3791169"/>
                      <a:pt x="1563433" y="3829050"/>
                    </a:cubicBezTo>
                    <a:cubicBezTo>
                      <a:pt x="1567808" y="3861132"/>
                      <a:pt x="1577160" y="3892362"/>
                      <a:pt x="1582483" y="3924300"/>
                    </a:cubicBezTo>
                    <a:cubicBezTo>
                      <a:pt x="1586691" y="3949549"/>
                      <a:pt x="1586252" y="3975558"/>
                      <a:pt x="1592008" y="4000500"/>
                    </a:cubicBezTo>
                    <a:cubicBezTo>
                      <a:pt x="1595853" y="4017160"/>
                      <a:pt x="1605215" y="4032057"/>
                      <a:pt x="1611058" y="4048125"/>
                    </a:cubicBezTo>
                    <a:cubicBezTo>
                      <a:pt x="1617920" y="4066996"/>
                      <a:pt x="1622900" y="4086533"/>
                      <a:pt x="1630108" y="4105275"/>
                    </a:cubicBezTo>
                    <a:cubicBezTo>
                      <a:pt x="1724313" y="4350208"/>
                      <a:pt x="1684336" y="4218871"/>
                      <a:pt x="1725358" y="4362450"/>
                    </a:cubicBezTo>
                    <a:cubicBezTo>
                      <a:pt x="1649366" y="4370894"/>
                      <a:pt x="1447973" y="4402673"/>
                      <a:pt x="1372933" y="4371975"/>
                    </a:cubicBezTo>
                    <a:cubicBezTo>
                      <a:pt x="1347825" y="4361704"/>
                      <a:pt x="1353883" y="4321175"/>
                      <a:pt x="1344358" y="4295775"/>
                    </a:cubicBezTo>
                    <a:cubicBezTo>
                      <a:pt x="1334833" y="4206875"/>
                      <a:pt x="1337468" y="4115814"/>
                      <a:pt x="1315783" y="4029075"/>
                    </a:cubicBezTo>
                    <a:cubicBezTo>
                      <a:pt x="1293496" y="3939925"/>
                      <a:pt x="1321375" y="4045851"/>
                      <a:pt x="1268158" y="3886200"/>
                    </a:cubicBezTo>
                    <a:cubicBezTo>
                      <a:pt x="1257676" y="3854753"/>
                      <a:pt x="1249108" y="3822700"/>
                      <a:pt x="1239583" y="3790950"/>
                    </a:cubicBezTo>
                    <a:cubicBezTo>
                      <a:pt x="1225006" y="3688911"/>
                      <a:pt x="1222653" y="3639770"/>
                      <a:pt x="1191958" y="3543300"/>
                    </a:cubicBezTo>
                    <a:cubicBezTo>
                      <a:pt x="1181590" y="3510714"/>
                      <a:pt x="1164155" y="3480659"/>
                      <a:pt x="1153858" y="3448050"/>
                    </a:cubicBezTo>
                    <a:cubicBezTo>
                      <a:pt x="1136042" y="3391633"/>
                      <a:pt x="1132504" y="3343890"/>
                      <a:pt x="1125283" y="3286125"/>
                    </a:cubicBezTo>
                    <a:cubicBezTo>
                      <a:pt x="1118014" y="3496919"/>
                      <a:pt x="1121839" y="3560179"/>
                      <a:pt x="1096708" y="3752850"/>
                    </a:cubicBezTo>
                    <a:cubicBezTo>
                      <a:pt x="1085905" y="3835670"/>
                      <a:pt x="1065544" y="3917267"/>
                      <a:pt x="1058608" y="4000500"/>
                    </a:cubicBezTo>
                    <a:cubicBezTo>
                      <a:pt x="1038925" y="4236694"/>
                      <a:pt x="1065037" y="3989264"/>
                      <a:pt x="1020508" y="4238625"/>
                    </a:cubicBezTo>
                    <a:cubicBezTo>
                      <a:pt x="985240" y="4436125"/>
                      <a:pt x="1019763" y="4326584"/>
                      <a:pt x="991933" y="4410075"/>
                    </a:cubicBezTo>
                    <a:cubicBezTo>
                      <a:pt x="966533" y="4406900"/>
                      <a:pt x="939871" y="4409069"/>
                      <a:pt x="915733" y="4400550"/>
                    </a:cubicBezTo>
                    <a:cubicBezTo>
                      <a:pt x="884908" y="4389671"/>
                      <a:pt x="859630" y="4366749"/>
                      <a:pt x="830008" y="4352925"/>
                    </a:cubicBezTo>
                    <a:cubicBezTo>
                      <a:pt x="811811" y="4344433"/>
                      <a:pt x="791908" y="4340225"/>
                      <a:pt x="772858" y="4333875"/>
                    </a:cubicBezTo>
                    <a:cubicBezTo>
                      <a:pt x="766508" y="4321175"/>
                      <a:pt x="753808" y="4309974"/>
                      <a:pt x="753808" y="4295775"/>
                    </a:cubicBezTo>
                    <a:cubicBezTo>
                      <a:pt x="753808" y="4242839"/>
                      <a:pt x="792907" y="4159928"/>
                      <a:pt x="810958" y="4114800"/>
                    </a:cubicBezTo>
                    <a:cubicBezTo>
                      <a:pt x="865287" y="3832291"/>
                      <a:pt x="820989" y="3942338"/>
                      <a:pt x="906208" y="3771900"/>
                    </a:cubicBezTo>
                    <a:cubicBezTo>
                      <a:pt x="915733" y="3717925"/>
                      <a:pt x="928148" y="3664381"/>
                      <a:pt x="934783" y="3609975"/>
                    </a:cubicBezTo>
                    <a:cubicBezTo>
                      <a:pt x="973139" y="3295452"/>
                      <a:pt x="932169" y="3468033"/>
                      <a:pt x="963358" y="3343275"/>
                    </a:cubicBezTo>
                    <a:cubicBezTo>
                      <a:pt x="969708" y="3273425"/>
                      <a:pt x="982408" y="3203863"/>
                      <a:pt x="982408" y="3133725"/>
                    </a:cubicBezTo>
                    <a:cubicBezTo>
                      <a:pt x="982408" y="3091964"/>
                      <a:pt x="992887" y="2980371"/>
                      <a:pt x="963358" y="3009900"/>
                    </a:cubicBezTo>
                    <a:cubicBezTo>
                      <a:pt x="946415" y="3026843"/>
                      <a:pt x="787948" y="3417871"/>
                      <a:pt x="763333" y="3467100"/>
                    </a:cubicBezTo>
                    <a:cubicBezTo>
                      <a:pt x="726371" y="3541023"/>
                      <a:pt x="685565" y="3641396"/>
                      <a:pt x="610933" y="3686175"/>
                    </a:cubicBezTo>
                    <a:cubicBezTo>
                      <a:pt x="534367" y="3732115"/>
                      <a:pt x="577241" y="3702559"/>
                      <a:pt x="487108" y="3781425"/>
                    </a:cubicBezTo>
                    <a:cubicBezTo>
                      <a:pt x="449811" y="3861347"/>
                      <a:pt x="446782" y="3922947"/>
                      <a:pt x="372808" y="3962400"/>
                    </a:cubicBezTo>
                    <a:cubicBezTo>
                      <a:pt x="342635" y="3978492"/>
                      <a:pt x="309308" y="3987800"/>
                      <a:pt x="277558" y="4000500"/>
                    </a:cubicBezTo>
                    <a:cubicBezTo>
                      <a:pt x="220408" y="3927475"/>
                      <a:pt x="157545" y="3858581"/>
                      <a:pt x="106108" y="3781425"/>
                    </a:cubicBezTo>
                    <a:cubicBezTo>
                      <a:pt x="93286" y="3762193"/>
                      <a:pt x="104334" y="3730106"/>
                      <a:pt x="87058" y="3714750"/>
                    </a:cubicBezTo>
                    <a:cubicBezTo>
                      <a:pt x="70278" y="3699835"/>
                      <a:pt x="42608" y="3708400"/>
                      <a:pt x="20383" y="3705225"/>
                    </a:cubicBezTo>
                    <a:cubicBezTo>
                      <a:pt x="-9945" y="3614240"/>
                      <a:pt x="-8665" y="3631932"/>
                      <a:pt x="39433" y="3457575"/>
                    </a:cubicBezTo>
                    <a:cubicBezTo>
                      <a:pt x="46027" y="3433670"/>
                      <a:pt x="71834" y="3419999"/>
                      <a:pt x="87058" y="3400425"/>
                    </a:cubicBezTo>
                    <a:cubicBezTo>
                      <a:pt x="99997" y="3383789"/>
                      <a:pt x="170620" y="3277551"/>
                      <a:pt x="210883" y="3248025"/>
                    </a:cubicBezTo>
                    <a:cubicBezTo>
                      <a:pt x="244266" y="3223544"/>
                      <a:pt x="281493" y="3204726"/>
                      <a:pt x="315658" y="3181350"/>
                    </a:cubicBezTo>
                    <a:cubicBezTo>
                      <a:pt x="341862" y="3163421"/>
                      <a:pt x="366458" y="3143250"/>
                      <a:pt x="391858" y="3124200"/>
                    </a:cubicBezTo>
                    <a:cubicBezTo>
                      <a:pt x="401383" y="3105150"/>
                      <a:pt x="406283" y="3082969"/>
                      <a:pt x="420433" y="3067050"/>
                    </a:cubicBezTo>
                    <a:cubicBezTo>
                      <a:pt x="432733" y="3053213"/>
                      <a:pt x="452359" y="3048287"/>
                      <a:pt x="468058" y="3038475"/>
                    </a:cubicBezTo>
                    <a:cubicBezTo>
                      <a:pt x="477766" y="3032408"/>
                      <a:pt x="487427" y="3026229"/>
                      <a:pt x="496633" y="3019425"/>
                    </a:cubicBezTo>
                    <a:cubicBezTo>
                      <a:pt x="559391" y="2973039"/>
                      <a:pt x="682612" y="2886146"/>
                      <a:pt x="753808" y="2819400"/>
                    </a:cubicBezTo>
                    <a:cubicBezTo>
                      <a:pt x="783289" y="2791761"/>
                      <a:pt x="813234" y="2764357"/>
                      <a:pt x="839533" y="2733675"/>
                    </a:cubicBezTo>
                    <a:cubicBezTo>
                      <a:pt x="865426" y="2703467"/>
                      <a:pt x="867489" y="2679912"/>
                      <a:pt x="887158" y="2647950"/>
                    </a:cubicBezTo>
                    <a:cubicBezTo>
                      <a:pt x="905157" y="2618702"/>
                      <a:pt x="931405" y="2594052"/>
                      <a:pt x="944308" y="2562225"/>
                    </a:cubicBezTo>
                    <a:cubicBezTo>
                      <a:pt x="979391" y="2475687"/>
                      <a:pt x="1001365" y="2384395"/>
                      <a:pt x="1030033" y="2295525"/>
                    </a:cubicBezTo>
                    <a:cubicBezTo>
                      <a:pt x="1033115" y="2285970"/>
                      <a:pt x="1033286" y="2274790"/>
                      <a:pt x="1039558" y="2266950"/>
                    </a:cubicBezTo>
                    <a:cubicBezTo>
                      <a:pt x="1074968" y="2222687"/>
                      <a:pt x="1125185" y="2152728"/>
                      <a:pt x="1172908" y="2114550"/>
                    </a:cubicBezTo>
                    <a:cubicBezTo>
                      <a:pt x="1215563" y="2080426"/>
                      <a:pt x="1260807" y="2049600"/>
                      <a:pt x="1306258" y="2019300"/>
                    </a:cubicBezTo>
                    <a:cubicBezTo>
                      <a:pt x="1318072" y="2011424"/>
                      <a:pt x="1333397" y="2009276"/>
                      <a:pt x="1344358" y="2000250"/>
                    </a:cubicBezTo>
                    <a:cubicBezTo>
                      <a:pt x="1387718" y="1964541"/>
                      <a:pt x="1428464" y="1925669"/>
                      <a:pt x="1468183" y="1885950"/>
                    </a:cubicBezTo>
                    <a:cubicBezTo>
                      <a:pt x="1479408" y="1874725"/>
                      <a:pt x="1486427" y="1859903"/>
                      <a:pt x="1496758" y="1847850"/>
                    </a:cubicBezTo>
                    <a:cubicBezTo>
                      <a:pt x="1505524" y="1837623"/>
                      <a:pt x="1515808" y="1828800"/>
                      <a:pt x="1525333" y="1819275"/>
                    </a:cubicBezTo>
                    <a:cubicBezTo>
                      <a:pt x="1507858" y="1679479"/>
                      <a:pt x="1488786" y="1652692"/>
                      <a:pt x="1534858" y="1514475"/>
                    </a:cubicBezTo>
                    <a:cubicBezTo>
                      <a:pt x="1538478" y="1503615"/>
                      <a:pt x="1553908" y="1501775"/>
                      <a:pt x="1563433" y="1495425"/>
                    </a:cubicBezTo>
                    <a:cubicBezTo>
                      <a:pt x="1579308" y="1511300"/>
                      <a:pt x="1595888" y="1526500"/>
                      <a:pt x="1611058" y="1543050"/>
                    </a:cubicBezTo>
                    <a:cubicBezTo>
                      <a:pt x="1645765" y="1580913"/>
                      <a:pt x="1655542" y="1608155"/>
                      <a:pt x="1696783" y="1628775"/>
                    </a:cubicBezTo>
                    <a:cubicBezTo>
                      <a:pt x="1705763" y="1633265"/>
                      <a:pt x="1715833" y="1635125"/>
                      <a:pt x="1725358" y="1638300"/>
                    </a:cubicBezTo>
                    <a:cubicBezTo>
                      <a:pt x="1734883" y="1584325"/>
                      <a:pt x="1745599" y="1530547"/>
                      <a:pt x="1753933" y="1476375"/>
                    </a:cubicBezTo>
                    <a:cubicBezTo>
                      <a:pt x="1758305" y="1447958"/>
                      <a:pt x="1734747" y="1392161"/>
                      <a:pt x="1763458" y="1390650"/>
                    </a:cubicBezTo>
                    <a:cubicBezTo>
                      <a:pt x="1825912" y="1387363"/>
                      <a:pt x="1874571" y="1450395"/>
                      <a:pt x="1934908" y="1466850"/>
                    </a:cubicBezTo>
                    <a:lnTo>
                      <a:pt x="2039683" y="1495425"/>
                    </a:lnTo>
                    <a:cubicBezTo>
                      <a:pt x="2229816" y="1626142"/>
                      <a:pt x="2157887" y="1548906"/>
                      <a:pt x="2268283" y="1714500"/>
                    </a:cubicBezTo>
                    <a:cubicBezTo>
                      <a:pt x="2271458" y="1689100"/>
                      <a:pt x="2275682" y="1663809"/>
                      <a:pt x="2277808" y="1638300"/>
                    </a:cubicBezTo>
                    <a:cubicBezTo>
                      <a:pt x="2282035" y="1587577"/>
                      <a:pt x="2256794" y="1526619"/>
                      <a:pt x="2287333" y="1485900"/>
                    </a:cubicBezTo>
                    <a:cubicBezTo>
                      <a:pt x="2304372" y="1463182"/>
                      <a:pt x="2339348" y="1509117"/>
                      <a:pt x="2363533" y="1524000"/>
                    </a:cubicBezTo>
                    <a:cubicBezTo>
                      <a:pt x="2516186" y="1617940"/>
                      <a:pt x="2327364" y="1520203"/>
                      <a:pt x="2449258" y="1581150"/>
                    </a:cubicBezTo>
                    <a:cubicBezTo>
                      <a:pt x="2465133" y="1565275"/>
                      <a:pt x="2477074" y="1544090"/>
                      <a:pt x="2496883" y="1533525"/>
                    </a:cubicBezTo>
                    <a:cubicBezTo>
                      <a:pt x="2583030" y="1487580"/>
                      <a:pt x="2637996" y="1508008"/>
                      <a:pt x="2735008" y="1514475"/>
                    </a:cubicBezTo>
                    <a:cubicBezTo>
                      <a:pt x="2778275" y="1525292"/>
                      <a:pt x="2780213" y="1531157"/>
                      <a:pt x="2830258" y="1514475"/>
                    </a:cubicBezTo>
                    <a:cubicBezTo>
                      <a:pt x="2841118" y="1510855"/>
                      <a:pt x="2849308" y="1501775"/>
                      <a:pt x="2858833" y="1495425"/>
                    </a:cubicBezTo>
                    <a:cubicBezTo>
                      <a:pt x="2871765" y="1417833"/>
                      <a:pt x="2879243" y="1419806"/>
                      <a:pt x="2839783" y="1323975"/>
                    </a:cubicBezTo>
                    <a:cubicBezTo>
                      <a:pt x="2832042" y="1305176"/>
                      <a:pt x="2814383" y="1292225"/>
                      <a:pt x="2801683" y="1276350"/>
                    </a:cubicBezTo>
                    <a:cubicBezTo>
                      <a:pt x="2839783" y="1270000"/>
                      <a:pt x="2933257" y="1291848"/>
                      <a:pt x="2915983" y="1257300"/>
                    </a:cubicBezTo>
                    <a:cubicBezTo>
                      <a:pt x="2843060" y="1111455"/>
                      <a:pt x="2772765" y="1092086"/>
                      <a:pt x="2668333" y="1057275"/>
                    </a:cubicBezTo>
                    <a:cubicBezTo>
                      <a:pt x="2681033" y="1047750"/>
                      <a:pt x="2691693" y="1034596"/>
                      <a:pt x="2706433" y="1028700"/>
                    </a:cubicBezTo>
                    <a:cubicBezTo>
                      <a:pt x="2755849" y="1008934"/>
                      <a:pt x="2858833" y="981075"/>
                      <a:pt x="2858833" y="981075"/>
                    </a:cubicBezTo>
                    <a:cubicBezTo>
                      <a:pt x="2846133" y="958850"/>
                      <a:pt x="2835412" y="935370"/>
                      <a:pt x="2820733" y="914400"/>
                    </a:cubicBezTo>
                    <a:cubicBezTo>
                      <a:pt x="2813008" y="903365"/>
                      <a:pt x="2783534" y="896173"/>
                      <a:pt x="2792158" y="885825"/>
                    </a:cubicBezTo>
                    <a:cubicBezTo>
                      <a:pt x="2809524" y="864985"/>
                      <a:pt x="2842958" y="866775"/>
                      <a:pt x="2868358" y="857250"/>
                    </a:cubicBezTo>
                    <a:cubicBezTo>
                      <a:pt x="2852483" y="828675"/>
                      <a:pt x="2839340" y="798401"/>
                      <a:pt x="2820733" y="771525"/>
                    </a:cubicBezTo>
                    <a:cubicBezTo>
                      <a:pt x="2810510" y="756758"/>
                      <a:pt x="2772069" y="747950"/>
                      <a:pt x="2782633" y="733425"/>
                    </a:cubicBezTo>
                    <a:cubicBezTo>
                      <a:pt x="2794687" y="716851"/>
                      <a:pt x="2894344" y="668045"/>
                      <a:pt x="2935033" y="647700"/>
                    </a:cubicBezTo>
                    <a:cubicBezTo>
                      <a:pt x="2925508" y="644525"/>
                      <a:pt x="2907567" y="648154"/>
                      <a:pt x="2906458" y="638175"/>
                    </a:cubicBezTo>
                    <a:cubicBezTo>
                      <a:pt x="2906021" y="634242"/>
                      <a:pt x="2920719" y="547306"/>
                      <a:pt x="2944558" y="533400"/>
                    </a:cubicBezTo>
                    <a:cubicBezTo>
                      <a:pt x="2974096" y="516170"/>
                      <a:pt x="3009222" y="510593"/>
                      <a:pt x="3039808" y="495300"/>
                    </a:cubicBezTo>
                    <a:cubicBezTo>
                      <a:pt x="3054007" y="488200"/>
                      <a:pt x="3066683" y="477950"/>
                      <a:pt x="3077908" y="466725"/>
                    </a:cubicBezTo>
                    <a:cubicBezTo>
                      <a:pt x="3086003" y="458630"/>
                      <a:pt x="3092195" y="454025"/>
                      <a:pt x="3096958" y="409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楕円 85">
                <a:extLst>
                  <a:ext uri="{FF2B5EF4-FFF2-40B4-BE49-F238E27FC236}">
                    <a16:creationId xmlns:a16="http://schemas.microsoft.com/office/drawing/2014/main" id="{A0C7D20C-8D05-181A-8B75-54B4B9E61649}"/>
                  </a:ext>
                </a:extLst>
              </p:cNvPr>
              <p:cNvSpPr/>
              <p:nvPr/>
            </p:nvSpPr>
            <p:spPr>
              <a:xfrm>
                <a:off x="-344078" y="2386894"/>
                <a:ext cx="266700" cy="24596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652538BB-E406-EEE3-5988-8884382ADE8A}"/>
                  </a:ext>
                </a:extLst>
              </p:cNvPr>
              <p:cNvSpPr/>
              <p:nvPr/>
            </p:nvSpPr>
            <p:spPr>
              <a:xfrm>
                <a:off x="-2427006" y="395411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E2F72F89-48E4-142C-6CBF-6178E63EA232}"/>
                  </a:ext>
                </a:extLst>
              </p:cNvPr>
              <p:cNvSpPr/>
              <p:nvPr/>
            </p:nvSpPr>
            <p:spPr>
              <a:xfrm>
                <a:off x="-2179356" y="38588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AA82D960-6B16-F03B-7CA2-3964C9D9E16B}"/>
                  </a:ext>
                </a:extLst>
              </p:cNvPr>
              <p:cNvSpPr/>
              <p:nvPr/>
            </p:nvSpPr>
            <p:spPr>
              <a:xfrm>
                <a:off x="-1931706" y="375408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6EE7534D-3FD8-AC7C-97C1-6274918626B4}"/>
                  </a:ext>
                </a:extLst>
              </p:cNvPr>
              <p:cNvSpPr/>
              <p:nvPr/>
            </p:nvSpPr>
            <p:spPr>
              <a:xfrm>
                <a:off x="-1684056" y="3706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CE6120BA-9A56-3B80-79C0-B8FB1FBAD0C5}"/>
                  </a:ext>
                </a:extLst>
              </p:cNvPr>
              <p:cNvSpPr/>
              <p:nvPr/>
            </p:nvSpPr>
            <p:spPr>
              <a:xfrm>
                <a:off x="-1388781" y="36207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3E9DFFB2-68BD-1ED6-5D97-A943C30148A2}"/>
                  </a:ext>
                </a:extLst>
              </p:cNvPr>
              <p:cNvSpPr/>
              <p:nvPr/>
            </p:nvSpPr>
            <p:spPr>
              <a:xfrm>
                <a:off x="-1103031" y="34302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D10F2DE0-31F2-0AA6-D745-8027829AD2D1}"/>
                  </a:ext>
                </a:extLst>
              </p:cNvPr>
              <p:cNvSpPr/>
              <p:nvPr/>
            </p:nvSpPr>
            <p:spPr>
              <a:xfrm>
                <a:off x="-817281" y="3325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矢印: 右 71">
              <a:extLst>
                <a:ext uri="{FF2B5EF4-FFF2-40B4-BE49-F238E27FC236}">
                  <a16:creationId xmlns:a16="http://schemas.microsoft.com/office/drawing/2014/main" id="{ACCF4E10-3346-34AE-C60D-CBA751743FD0}"/>
                </a:ext>
              </a:extLst>
            </p:cNvPr>
            <p:cNvSpPr/>
            <p:nvPr/>
          </p:nvSpPr>
          <p:spPr>
            <a:xfrm>
              <a:off x="2699807" y="532646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3CEE2197-38A8-A52D-C683-DCA4DF88F390}"/>
                </a:ext>
              </a:extLst>
            </p:cNvPr>
            <p:cNvGrpSpPr/>
            <p:nvPr/>
          </p:nvGrpSpPr>
          <p:grpSpPr>
            <a:xfrm>
              <a:off x="6307446" y="5033603"/>
              <a:ext cx="1409699" cy="889363"/>
              <a:chOff x="-2952750" y="571500"/>
              <a:chExt cx="3810415" cy="2924175"/>
            </a:xfrm>
          </p:grpSpPr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863D05AB-4210-C779-413E-DCAA70E44DCC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C00991ED-B287-5D3A-7E7C-9647B5178D5B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14C95CC6-FB96-FF06-160D-D6CDB29EE203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FBE174C4-E874-9150-0061-1629E22D3E02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35484446-400C-BE7C-DFBE-FD453C682457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0713F862-7D96-D912-8BC5-6C051B197EE3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0C084477-32A2-2956-E194-C9ED0DC3D81B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7E3C9F6A-B22C-1AAC-B91D-ECFE8708BF2D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86DB48E2-E24B-D543-FF98-B59123450B79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3F4D87F8-2FB4-694E-322E-AF2A38AB8A00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4" name="矢印: 右 73">
              <a:extLst>
                <a:ext uri="{FF2B5EF4-FFF2-40B4-BE49-F238E27FC236}">
                  <a16:creationId xmlns:a16="http://schemas.microsoft.com/office/drawing/2014/main" id="{A1FE6FDF-7AD4-B363-253D-9AE0688C4DB4}"/>
                </a:ext>
              </a:extLst>
            </p:cNvPr>
            <p:cNvSpPr/>
            <p:nvPr/>
          </p:nvSpPr>
          <p:spPr>
            <a:xfrm>
              <a:off x="5108981" y="534547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083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ED16D568-E6CD-B350-AEE8-C356EEF16E9C}"/>
              </a:ext>
            </a:extLst>
          </p:cNvPr>
          <p:cNvGrpSpPr/>
          <p:nvPr/>
        </p:nvGrpSpPr>
        <p:grpSpPr>
          <a:xfrm>
            <a:off x="1620026" y="3733489"/>
            <a:ext cx="6786856" cy="2460744"/>
            <a:chOff x="1620026" y="3733489"/>
            <a:chExt cx="6786856" cy="2460744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FCBA09CF-4448-2178-279B-BA16E49A3B3C}"/>
                </a:ext>
              </a:extLst>
            </p:cNvPr>
            <p:cNvSpPr/>
            <p:nvPr/>
          </p:nvSpPr>
          <p:spPr>
            <a:xfrm>
              <a:off x="5548603" y="3733489"/>
              <a:ext cx="1147665" cy="2980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AFF92CA9-2DC4-BD22-D5FC-562C697CAF68}"/>
                </a:ext>
              </a:extLst>
            </p:cNvPr>
            <p:cNvSpPr/>
            <p:nvPr/>
          </p:nvSpPr>
          <p:spPr>
            <a:xfrm>
              <a:off x="1620026" y="4814596"/>
              <a:ext cx="6786856" cy="13796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四角形: 角を丸くする 68">
              <a:extLst>
                <a:ext uri="{FF2B5EF4-FFF2-40B4-BE49-F238E27FC236}">
                  <a16:creationId xmlns:a16="http://schemas.microsoft.com/office/drawing/2014/main" id="{A9ABF425-BD79-F092-537D-5D8C6B04DFB1}"/>
                </a:ext>
              </a:extLst>
            </p:cNvPr>
            <p:cNvSpPr/>
            <p:nvPr/>
          </p:nvSpPr>
          <p:spPr>
            <a:xfrm>
              <a:off x="6061785" y="3882505"/>
              <a:ext cx="149291" cy="9320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/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US" altLang="ja-JP" dirty="0"/>
                  <a:t>(18)</a:t>
                </a:r>
                <a:r>
                  <a:rPr lang="en-US" altLang="ja-JP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>
                            <a:latin typeface="Cambria Math" panose="02040503050406030204" pitchFamily="18" charset="0"/>
                          </a:rPr>
                          <m:t>彼女が宝物を隠した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ところ</m:t>
                        </m: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ja-JP" alt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h𝑖𝑑𝑒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𝐴𝐺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彼女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𝑃𝐴𝑇</m:t>
                            </m:r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ja-JP" altLang="en-US">
                                    <a:latin typeface="Cambria Math" panose="02040503050406030204" pitchFamily="18" charset="0"/>
                                  </a:rPr>
                                  <m:t>宝物</m:t>
                                </m:r>
                              </m:e>
                            </m:d>
                          </m:e>
                          <m:e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∎</m:t>
                            </m:r>
                            <m:r>
                              <a:rPr lang="ja-JP" alt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一時性</m:t>
                            </m:r>
                          </m:e>
                        </m:eqArr>
                      </m:e>
                    </m:d>
                    <m:r>
                      <a:rPr lang="ja-JP" alt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E5ABD56-73C5-BCCD-280A-B6572EE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4" y="2797369"/>
                <a:ext cx="8902056" cy="1243482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B1A0D-C505-4B69-ADBF-8C91232A937E}"/>
              </a:ext>
            </a:extLst>
          </p:cNvPr>
          <p:cNvSpPr txBox="1"/>
          <p:nvPr/>
        </p:nvSpPr>
        <p:spPr>
          <a:xfrm>
            <a:off x="288836" y="2201757"/>
            <a:ext cx="6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ja-JP" altLang="en-US" sz="2400" b="1" dirty="0">
                <a:solidFill>
                  <a:srgbClr val="C00000"/>
                </a:solidFill>
              </a:rPr>
              <a:t>問２：一時性</a:t>
            </a:r>
            <a:r>
              <a:rPr lang="ja-JP" altLang="en-US" sz="2400" b="1" dirty="0">
                <a:solidFill>
                  <a:srgbClr val="C00000"/>
                </a:solidFill>
              </a:rPr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どう定式化されるのか？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73D7A-C457-A88E-0D2E-D656FE8FF370}"/>
              </a:ext>
            </a:extLst>
          </p:cNvPr>
          <p:cNvSpPr txBox="1"/>
          <p:nvPr/>
        </p:nvSpPr>
        <p:spPr>
          <a:xfrm>
            <a:off x="2095500" y="39998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「動いていない状態」が「動いている状態」に挟まれている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69894-67DD-DDA1-4C2F-7A6165E00E0F}"/>
                  </a:ext>
                </a:extLst>
              </p:cNvPr>
              <p:cNvSpPr txBox="1"/>
              <p:nvPr/>
            </p:nvSpPr>
            <p:spPr>
              <a:xfrm>
                <a:off x="1620026" y="4655331"/>
                <a:ext cx="4777272" cy="151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tabLst>
                    <a:tab pos="540385" algn="l"/>
                    <a:tab pos="630555" algn="l"/>
                    <a:tab pos="1350645" algn="l"/>
                    <a:tab pos="1890395" algn="l"/>
                    <a:tab pos="1980565" algn="l"/>
                    <a:tab pos="2610485" algn="l"/>
                    <a:tab pos="3420745" algn="l"/>
                    <a:tab pos="4050665" algn="l"/>
                    <a:tab pos="4500880" algn="l"/>
                    <a:tab pos="4860925" algn="l"/>
                    <a:tab pos="540385" algn="l"/>
                    <a:tab pos="630555" algn="l"/>
                    <a:tab pos="1350645" algn="l"/>
                    <a:tab pos="1890395" algn="l"/>
                    <a:tab pos="1980565" algn="l"/>
                  </a:tabLst>
                </a:pPr>
                <a:endParaRPr lang="ja-JP" altLang="ja-JP" sz="1800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∎</m:t>
                      </m:r>
                      <m:r>
                        <a:rPr lang="en-US" altLang="ja-JP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. ∀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ja-JP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ja-JP" sz="1800" i="1">
                          <a:solidFill>
                            <a:srgbClr val="CC0000"/>
                          </a:solidFill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i="1">
                              <a:solidFill>
                                <a:srgbClr val="CC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i="1">
                                  <a:solidFill>
                                    <a:srgbClr val="CC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≺</m:t>
                              </m:r>
                              <m:r>
                                <a:rPr lang="en-US" altLang="ja-JP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≺</m:t>
                              </m:r>
                              <m:r>
                                <a:rPr lang="en-US" altLang="ja-JP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altLang="ja-JP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ja-JP" altLang="ja-JP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r>
                                <a:rPr lang="en-US" altLang="ja-JP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𝕀</m:t>
                              </m:r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h𝑖𝑑𝑒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𝐴𝐺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彼女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𝑃𝐴𝑇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宝物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∧¬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ja-JP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h𝑖𝑑𝑒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𝐴𝐺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彼女</m:t>
                                      </m:r>
                                    </m:e>
                                  </m:d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𝑃𝐴𝑇</m:t>
                                  </m:r>
                                  <m:d>
                                    <m:dPr>
                                      <m:ctrlPr>
                                        <a:rPr lang="ja-JP" altLang="ja-JP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ja-JP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ja-JP" altLang="ja-JP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HG丸ｺﾞｼｯｸM-PRO" panose="020F0600000000000000" pitchFamily="50" charset="-128"/>
                                          <a:cs typeface="Times New Roman" panose="02020603050405020304" pitchFamily="18" charset="0"/>
                                        </a:rPr>
                                        <m:t>宝物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69894-67DD-DDA1-4C2F-7A6165E0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26" y="4655331"/>
                <a:ext cx="4777272" cy="1513428"/>
              </a:xfrm>
              <a:prstGeom prst="rect">
                <a:avLst/>
              </a:prstGeom>
              <a:blipFill>
                <a:blip r:embed="rId3"/>
                <a:stretch>
                  <a:fillRect r="-40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タイトル 25">
            <a:extLst>
              <a:ext uri="{FF2B5EF4-FFF2-40B4-BE49-F238E27FC236}">
                <a16:creationId xmlns:a16="http://schemas.microsoft.com/office/drawing/2014/main" id="{9597A4FC-6C29-4EAB-BECA-BB28D93B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5E35C17D-68B9-E1B3-7F41-B955E0A95A34}"/>
              </a:ext>
            </a:extLst>
          </p:cNvPr>
          <p:cNvSpPr txBox="1">
            <a:spLocks/>
          </p:cNvSpPr>
          <p:nvPr/>
        </p:nvSpPr>
        <p:spPr>
          <a:xfrm>
            <a:off x="254000" y="0"/>
            <a:ext cx="9296400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ja-JP" b="1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3.2</a:t>
            </a:r>
            <a:r>
              <a:rPr lang="ja-JP" altLang="en-US" b="1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　一時性</a:t>
            </a:r>
            <a:endParaRPr lang="en-US" altLang="ja-JP" sz="2800" b="1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D2E80D0-26F7-5033-CA09-14A992BC268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C84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9F1516E1-3AC2-B595-D58B-CF5C242E3405}"/>
              </a:ext>
            </a:extLst>
          </p:cNvPr>
          <p:cNvSpPr/>
          <p:nvPr/>
        </p:nvSpPr>
        <p:spPr>
          <a:xfrm>
            <a:off x="254000" y="904482"/>
            <a:ext cx="7962899" cy="1090707"/>
          </a:xfrm>
          <a:prstGeom prst="roundRect">
            <a:avLst/>
          </a:prstGeom>
          <a:solidFill>
            <a:srgbClr val="F5EBF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1AA38F6-7C18-B25F-47EE-C1151808F028}"/>
              </a:ext>
            </a:extLst>
          </p:cNvPr>
          <p:cNvGrpSpPr/>
          <p:nvPr/>
        </p:nvGrpSpPr>
        <p:grpSpPr>
          <a:xfrm>
            <a:off x="1620026" y="912000"/>
            <a:ext cx="5521324" cy="869610"/>
            <a:chOff x="1196976" y="5023280"/>
            <a:chExt cx="6520169" cy="956689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4431CEEE-5492-D054-F7EA-12B8AC4A164D}"/>
                </a:ext>
              </a:extLst>
            </p:cNvPr>
            <p:cNvGrpSpPr/>
            <p:nvPr/>
          </p:nvGrpSpPr>
          <p:grpSpPr>
            <a:xfrm>
              <a:off x="1196976" y="5070064"/>
              <a:ext cx="1409699" cy="889363"/>
              <a:chOff x="-2952750" y="571500"/>
              <a:chExt cx="3810415" cy="2924175"/>
            </a:xfrm>
          </p:grpSpPr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6F8CA93F-5B21-0E26-B09A-1BAD49E81708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08E3C844-D5F0-602B-CD8C-5EC49E427B3F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FB60132B-1420-19FD-7B7F-E3CA509F835D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B7AF2B46-0339-F06C-EEF2-557985452DAD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5E3600D2-401E-AFF9-E72B-731AA1B7835F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0100FE31-2AF7-3874-3DEA-2F8B64FB9D58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2CC7E008-87D2-C5D0-B752-D0927BAFF2CD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0061D025-4827-F113-2C70-8D4B76CE88AF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2AD1B161-98C8-7FDF-AB95-8D4A5076EF05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楕円 64">
                <a:extLst>
                  <a:ext uri="{FF2B5EF4-FFF2-40B4-BE49-F238E27FC236}">
                    <a16:creationId xmlns:a16="http://schemas.microsoft.com/office/drawing/2014/main" id="{A475E0AC-9E5A-36EA-40E6-22CA886EB8FE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5E47E6A8-4123-F825-2377-087B89DAEECD}"/>
                </a:ext>
              </a:extLst>
            </p:cNvPr>
            <p:cNvGrpSpPr/>
            <p:nvPr/>
          </p:nvGrpSpPr>
          <p:grpSpPr>
            <a:xfrm flipH="1">
              <a:off x="3830557" y="5023280"/>
              <a:ext cx="1329822" cy="956689"/>
              <a:chOff x="-3544633" y="1790700"/>
              <a:chExt cx="4373308" cy="4410075"/>
            </a:xfrm>
          </p:grpSpPr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43C8DF74-C84B-6059-7E85-AA8CB1D8E825}"/>
                  </a:ext>
                </a:extLst>
              </p:cNvPr>
              <p:cNvSpPr/>
              <p:nvPr/>
            </p:nvSpPr>
            <p:spPr>
              <a:xfrm>
                <a:off x="-3544633" y="1790700"/>
                <a:ext cx="4373308" cy="4410075"/>
              </a:xfrm>
              <a:custGeom>
                <a:avLst/>
                <a:gdLst>
                  <a:gd name="connsiteX0" fmla="*/ 3096958 w 4373308"/>
                  <a:gd name="connsiteY0" fmla="*/ 409575 h 4410075"/>
                  <a:gd name="connsiteX1" fmla="*/ 3106483 w 4373308"/>
                  <a:gd name="connsiteY1" fmla="*/ 200025 h 4410075"/>
                  <a:gd name="connsiteX2" fmla="*/ 3116008 w 4373308"/>
                  <a:gd name="connsiteY2" fmla="*/ 161925 h 4410075"/>
                  <a:gd name="connsiteX3" fmla="*/ 3144583 w 4373308"/>
                  <a:gd name="connsiteY3" fmla="*/ 0 h 4410075"/>
                  <a:gd name="connsiteX4" fmla="*/ 3182683 w 4373308"/>
                  <a:gd name="connsiteY4" fmla="*/ 28575 h 4410075"/>
                  <a:gd name="connsiteX5" fmla="*/ 3230308 w 4373308"/>
                  <a:gd name="connsiteY5" fmla="*/ 190500 h 4410075"/>
                  <a:gd name="connsiteX6" fmla="*/ 3277933 w 4373308"/>
                  <a:gd name="connsiteY6" fmla="*/ 361950 h 4410075"/>
                  <a:gd name="connsiteX7" fmla="*/ 3325558 w 4373308"/>
                  <a:gd name="connsiteY7" fmla="*/ 447675 h 4410075"/>
                  <a:gd name="connsiteX8" fmla="*/ 3658933 w 4373308"/>
                  <a:gd name="connsiteY8" fmla="*/ 390525 h 4410075"/>
                  <a:gd name="connsiteX9" fmla="*/ 3925633 w 4373308"/>
                  <a:gd name="connsiteY9" fmla="*/ 247650 h 4410075"/>
                  <a:gd name="connsiteX10" fmla="*/ 4182808 w 4373308"/>
                  <a:gd name="connsiteY10" fmla="*/ 219075 h 4410075"/>
                  <a:gd name="connsiteX11" fmla="*/ 4316158 w 4373308"/>
                  <a:gd name="connsiteY11" fmla="*/ 228600 h 4410075"/>
                  <a:gd name="connsiteX12" fmla="*/ 4335208 w 4373308"/>
                  <a:gd name="connsiteY12" fmla="*/ 314325 h 4410075"/>
                  <a:gd name="connsiteX13" fmla="*/ 4354258 w 4373308"/>
                  <a:gd name="connsiteY13" fmla="*/ 447675 h 4410075"/>
                  <a:gd name="connsiteX14" fmla="*/ 4373308 w 4373308"/>
                  <a:gd name="connsiteY14" fmla="*/ 485775 h 4410075"/>
                  <a:gd name="connsiteX15" fmla="*/ 4316158 w 4373308"/>
                  <a:gd name="connsiteY15" fmla="*/ 609600 h 4410075"/>
                  <a:gd name="connsiteX16" fmla="*/ 4287583 w 4373308"/>
                  <a:gd name="connsiteY16" fmla="*/ 638175 h 4410075"/>
                  <a:gd name="connsiteX17" fmla="*/ 4259008 w 4373308"/>
                  <a:gd name="connsiteY17" fmla="*/ 685800 h 4410075"/>
                  <a:gd name="connsiteX18" fmla="*/ 4058983 w 4373308"/>
                  <a:gd name="connsiteY18" fmla="*/ 800100 h 4410075"/>
                  <a:gd name="connsiteX19" fmla="*/ 4001833 w 4373308"/>
                  <a:gd name="connsiteY19" fmla="*/ 847725 h 4410075"/>
                  <a:gd name="connsiteX20" fmla="*/ 3925633 w 4373308"/>
                  <a:gd name="connsiteY20" fmla="*/ 895350 h 4410075"/>
                  <a:gd name="connsiteX21" fmla="*/ 3887533 w 4373308"/>
                  <a:gd name="connsiteY21" fmla="*/ 942975 h 4410075"/>
                  <a:gd name="connsiteX22" fmla="*/ 3792283 w 4373308"/>
                  <a:gd name="connsiteY22" fmla="*/ 1057275 h 4410075"/>
                  <a:gd name="connsiteX23" fmla="*/ 3716083 w 4373308"/>
                  <a:gd name="connsiteY23" fmla="*/ 1104900 h 4410075"/>
                  <a:gd name="connsiteX24" fmla="*/ 3639883 w 4373308"/>
                  <a:gd name="connsiteY24" fmla="*/ 1181100 h 4410075"/>
                  <a:gd name="connsiteX25" fmla="*/ 3497008 w 4373308"/>
                  <a:gd name="connsiteY25" fmla="*/ 1362075 h 4410075"/>
                  <a:gd name="connsiteX26" fmla="*/ 3439858 w 4373308"/>
                  <a:gd name="connsiteY26" fmla="*/ 1400175 h 4410075"/>
                  <a:gd name="connsiteX27" fmla="*/ 3420808 w 4373308"/>
                  <a:gd name="connsiteY27" fmla="*/ 1428750 h 4410075"/>
                  <a:gd name="connsiteX28" fmla="*/ 3392233 w 4373308"/>
                  <a:gd name="connsiteY28" fmla="*/ 1466850 h 4410075"/>
                  <a:gd name="connsiteX29" fmla="*/ 3382708 w 4373308"/>
                  <a:gd name="connsiteY29" fmla="*/ 1514475 h 4410075"/>
                  <a:gd name="connsiteX30" fmla="*/ 3373183 w 4373308"/>
                  <a:gd name="connsiteY30" fmla="*/ 1704975 h 4410075"/>
                  <a:gd name="connsiteX31" fmla="*/ 3363658 w 4373308"/>
                  <a:gd name="connsiteY31" fmla="*/ 1733550 h 4410075"/>
                  <a:gd name="connsiteX32" fmla="*/ 3316033 w 4373308"/>
                  <a:gd name="connsiteY32" fmla="*/ 1857375 h 4410075"/>
                  <a:gd name="connsiteX33" fmla="*/ 3277933 w 4373308"/>
                  <a:gd name="connsiteY33" fmla="*/ 2162175 h 4410075"/>
                  <a:gd name="connsiteX34" fmla="*/ 3268408 w 4373308"/>
                  <a:gd name="connsiteY34" fmla="*/ 2324100 h 4410075"/>
                  <a:gd name="connsiteX35" fmla="*/ 3258883 w 4373308"/>
                  <a:gd name="connsiteY35" fmla="*/ 2457450 h 4410075"/>
                  <a:gd name="connsiteX36" fmla="*/ 3173158 w 4373308"/>
                  <a:gd name="connsiteY36" fmla="*/ 2600325 h 4410075"/>
                  <a:gd name="connsiteX37" fmla="*/ 3135058 w 4373308"/>
                  <a:gd name="connsiteY37" fmla="*/ 2733675 h 4410075"/>
                  <a:gd name="connsiteX38" fmla="*/ 3106483 w 4373308"/>
                  <a:gd name="connsiteY38" fmla="*/ 2781300 h 4410075"/>
                  <a:gd name="connsiteX39" fmla="*/ 3087433 w 4373308"/>
                  <a:gd name="connsiteY39" fmla="*/ 2828925 h 4410075"/>
                  <a:gd name="connsiteX40" fmla="*/ 3058858 w 4373308"/>
                  <a:gd name="connsiteY40" fmla="*/ 2886075 h 4410075"/>
                  <a:gd name="connsiteX41" fmla="*/ 3068383 w 4373308"/>
                  <a:gd name="connsiteY41" fmla="*/ 3810000 h 4410075"/>
                  <a:gd name="connsiteX42" fmla="*/ 3058858 w 4373308"/>
                  <a:gd name="connsiteY42" fmla="*/ 4086225 h 4410075"/>
                  <a:gd name="connsiteX43" fmla="*/ 2849308 w 4373308"/>
                  <a:gd name="connsiteY43" fmla="*/ 4095750 h 4410075"/>
                  <a:gd name="connsiteX44" fmla="*/ 2811208 w 4373308"/>
                  <a:gd name="connsiteY44" fmla="*/ 4105275 h 4410075"/>
                  <a:gd name="connsiteX45" fmla="*/ 2773108 w 4373308"/>
                  <a:gd name="connsiteY45" fmla="*/ 4010025 h 4410075"/>
                  <a:gd name="connsiteX46" fmla="*/ 2763583 w 4373308"/>
                  <a:gd name="connsiteY46" fmla="*/ 3819525 h 4410075"/>
                  <a:gd name="connsiteX47" fmla="*/ 2754058 w 4373308"/>
                  <a:gd name="connsiteY47" fmla="*/ 3714750 h 4410075"/>
                  <a:gd name="connsiteX48" fmla="*/ 2725483 w 4373308"/>
                  <a:gd name="connsiteY48" fmla="*/ 3676650 h 4410075"/>
                  <a:gd name="connsiteX49" fmla="*/ 2696908 w 4373308"/>
                  <a:gd name="connsiteY49" fmla="*/ 3609975 h 4410075"/>
                  <a:gd name="connsiteX50" fmla="*/ 2687383 w 4373308"/>
                  <a:gd name="connsiteY50" fmla="*/ 3562350 h 4410075"/>
                  <a:gd name="connsiteX51" fmla="*/ 2677858 w 4373308"/>
                  <a:gd name="connsiteY51" fmla="*/ 3419475 h 4410075"/>
                  <a:gd name="connsiteX52" fmla="*/ 2639758 w 4373308"/>
                  <a:gd name="connsiteY52" fmla="*/ 3257550 h 4410075"/>
                  <a:gd name="connsiteX53" fmla="*/ 2620708 w 4373308"/>
                  <a:gd name="connsiteY53" fmla="*/ 3162300 h 4410075"/>
                  <a:gd name="connsiteX54" fmla="*/ 2592133 w 4373308"/>
                  <a:gd name="connsiteY54" fmla="*/ 3076575 h 4410075"/>
                  <a:gd name="connsiteX55" fmla="*/ 2573083 w 4373308"/>
                  <a:gd name="connsiteY55" fmla="*/ 2828925 h 4410075"/>
                  <a:gd name="connsiteX56" fmla="*/ 2554033 w 4373308"/>
                  <a:gd name="connsiteY56" fmla="*/ 2924175 h 4410075"/>
                  <a:gd name="connsiteX57" fmla="*/ 2506408 w 4373308"/>
                  <a:gd name="connsiteY57" fmla="*/ 3124200 h 4410075"/>
                  <a:gd name="connsiteX58" fmla="*/ 2477833 w 4373308"/>
                  <a:gd name="connsiteY58" fmla="*/ 3724275 h 4410075"/>
                  <a:gd name="connsiteX59" fmla="*/ 2268283 w 4373308"/>
                  <a:gd name="connsiteY59" fmla="*/ 4114800 h 4410075"/>
                  <a:gd name="connsiteX60" fmla="*/ 2144458 w 4373308"/>
                  <a:gd name="connsiteY60" fmla="*/ 4086225 h 4410075"/>
                  <a:gd name="connsiteX61" fmla="*/ 2153983 w 4373308"/>
                  <a:gd name="connsiteY61" fmla="*/ 3962400 h 4410075"/>
                  <a:gd name="connsiteX62" fmla="*/ 2173033 w 4373308"/>
                  <a:gd name="connsiteY62" fmla="*/ 3905250 h 4410075"/>
                  <a:gd name="connsiteX63" fmla="*/ 2192083 w 4373308"/>
                  <a:gd name="connsiteY63" fmla="*/ 3781425 h 4410075"/>
                  <a:gd name="connsiteX64" fmla="*/ 2220658 w 4373308"/>
                  <a:gd name="connsiteY64" fmla="*/ 3467100 h 4410075"/>
                  <a:gd name="connsiteX65" fmla="*/ 2211133 w 4373308"/>
                  <a:gd name="connsiteY65" fmla="*/ 2886075 h 4410075"/>
                  <a:gd name="connsiteX66" fmla="*/ 2192083 w 4373308"/>
                  <a:gd name="connsiteY66" fmla="*/ 2828925 h 4410075"/>
                  <a:gd name="connsiteX67" fmla="*/ 2096833 w 4373308"/>
                  <a:gd name="connsiteY67" fmla="*/ 2857500 h 4410075"/>
                  <a:gd name="connsiteX68" fmla="*/ 1896808 w 4373308"/>
                  <a:gd name="connsiteY68" fmla="*/ 2905125 h 4410075"/>
                  <a:gd name="connsiteX69" fmla="*/ 1496758 w 4373308"/>
                  <a:gd name="connsiteY69" fmla="*/ 2933700 h 4410075"/>
                  <a:gd name="connsiteX70" fmla="*/ 1468183 w 4373308"/>
                  <a:gd name="connsiteY70" fmla="*/ 3076575 h 4410075"/>
                  <a:gd name="connsiteX71" fmla="*/ 1477708 w 4373308"/>
                  <a:gd name="connsiteY71" fmla="*/ 3209925 h 4410075"/>
                  <a:gd name="connsiteX72" fmla="*/ 1534858 w 4373308"/>
                  <a:gd name="connsiteY72" fmla="*/ 3543300 h 4410075"/>
                  <a:gd name="connsiteX73" fmla="*/ 1553908 w 4373308"/>
                  <a:gd name="connsiteY73" fmla="*/ 3714750 h 4410075"/>
                  <a:gd name="connsiteX74" fmla="*/ 1563433 w 4373308"/>
                  <a:gd name="connsiteY74" fmla="*/ 3829050 h 4410075"/>
                  <a:gd name="connsiteX75" fmla="*/ 1582483 w 4373308"/>
                  <a:gd name="connsiteY75" fmla="*/ 3924300 h 4410075"/>
                  <a:gd name="connsiteX76" fmla="*/ 1592008 w 4373308"/>
                  <a:gd name="connsiteY76" fmla="*/ 4000500 h 4410075"/>
                  <a:gd name="connsiteX77" fmla="*/ 1611058 w 4373308"/>
                  <a:gd name="connsiteY77" fmla="*/ 4048125 h 4410075"/>
                  <a:gd name="connsiteX78" fmla="*/ 1630108 w 4373308"/>
                  <a:gd name="connsiteY78" fmla="*/ 4105275 h 4410075"/>
                  <a:gd name="connsiteX79" fmla="*/ 1725358 w 4373308"/>
                  <a:gd name="connsiteY79" fmla="*/ 4362450 h 4410075"/>
                  <a:gd name="connsiteX80" fmla="*/ 1372933 w 4373308"/>
                  <a:gd name="connsiteY80" fmla="*/ 4371975 h 4410075"/>
                  <a:gd name="connsiteX81" fmla="*/ 1344358 w 4373308"/>
                  <a:gd name="connsiteY81" fmla="*/ 4295775 h 4410075"/>
                  <a:gd name="connsiteX82" fmla="*/ 1315783 w 4373308"/>
                  <a:gd name="connsiteY82" fmla="*/ 4029075 h 4410075"/>
                  <a:gd name="connsiteX83" fmla="*/ 1268158 w 4373308"/>
                  <a:gd name="connsiteY83" fmla="*/ 3886200 h 4410075"/>
                  <a:gd name="connsiteX84" fmla="*/ 1239583 w 4373308"/>
                  <a:gd name="connsiteY84" fmla="*/ 3790950 h 4410075"/>
                  <a:gd name="connsiteX85" fmla="*/ 1191958 w 4373308"/>
                  <a:gd name="connsiteY85" fmla="*/ 3543300 h 4410075"/>
                  <a:gd name="connsiteX86" fmla="*/ 1153858 w 4373308"/>
                  <a:gd name="connsiteY86" fmla="*/ 3448050 h 4410075"/>
                  <a:gd name="connsiteX87" fmla="*/ 1125283 w 4373308"/>
                  <a:gd name="connsiteY87" fmla="*/ 3286125 h 4410075"/>
                  <a:gd name="connsiteX88" fmla="*/ 1096708 w 4373308"/>
                  <a:gd name="connsiteY88" fmla="*/ 3752850 h 4410075"/>
                  <a:gd name="connsiteX89" fmla="*/ 1058608 w 4373308"/>
                  <a:gd name="connsiteY89" fmla="*/ 4000500 h 4410075"/>
                  <a:gd name="connsiteX90" fmla="*/ 1020508 w 4373308"/>
                  <a:gd name="connsiteY90" fmla="*/ 4238625 h 4410075"/>
                  <a:gd name="connsiteX91" fmla="*/ 991933 w 4373308"/>
                  <a:gd name="connsiteY91" fmla="*/ 4410075 h 4410075"/>
                  <a:gd name="connsiteX92" fmla="*/ 915733 w 4373308"/>
                  <a:gd name="connsiteY92" fmla="*/ 4400550 h 4410075"/>
                  <a:gd name="connsiteX93" fmla="*/ 830008 w 4373308"/>
                  <a:gd name="connsiteY93" fmla="*/ 4352925 h 4410075"/>
                  <a:gd name="connsiteX94" fmla="*/ 772858 w 4373308"/>
                  <a:gd name="connsiteY94" fmla="*/ 4333875 h 4410075"/>
                  <a:gd name="connsiteX95" fmla="*/ 753808 w 4373308"/>
                  <a:gd name="connsiteY95" fmla="*/ 4295775 h 4410075"/>
                  <a:gd name="connsiteX96" fmla="*/ 810958 w 4373308"/>
                  <a:gd name="connsiteY96" fmla="*/ 4114800 h 4410075"/>
                  <a:gd name="connsiteX97" fmla="*/ 906208 w 4373308"/>
                  <a:gd name="connsiteY97" fmla="*/ 3771900 h 4410075"/>
                  <a:gd name="connsiteX98" fmla="*/ 934783 w 4373308"/>
                  <a:gd name="connsiteY98" fmla="*/ 3609975 h 4410075"/>
                  <a:gd name="connsiteX99" fmla="*/ 963358 w 4373308"/>
                  <a:gd name="connsiteY99" fmla="*/ 3343275 h 4410075"/>
                  <a:gd name="connsiteX100" fmla="*/ 982408 w 4373308"/>
                  <a:gd name="connsiteY100" fmla="*/ 3133725 h 4410075"/>
                  <a:gd name="connsiteX101" fmla="*/ 963358 w 4373308"/>
                  <a:gd name="connsiteY101" fmla="*/ 3009900 h 4410075"/>
                  <a:gd name="connsiteX102" fmla="*/ 763333 w 4373308"/>
                  <a:gd name="connsiteY102" fmla="*/ 3467100 h 4410075"/>
                  <a:gd name="connsiteX103" fmla="*/ 610933 w 4373308"/>
                  <a:gd name="connsiteY103" fmla="*/ 3686175 h 4410075"/>
                  <a:gd name="connsiteX104" fmla="*/ 487108 w 4373308"/>
                  <a:gd name="connsiteY104" fmla="*/ 3781425 h 4410075"/>
                  <a:gd name="connsiteX105" fmla="*/ 372808 w 4373308"/>
                  <a:gd name="connsiteY105" fmla="*/ 3962400 h 4410075"/>
                  <a:gd name="connsiteX106" fmla="*/ 277558 w 4373308"/>
                  <a:gd name="connsiteY106" fmla="*/ 4000500 h 4410075"/>
                  <a:gd name="connsiteX107" fmla="*/ 106108 w 4373308"/>
                  <a:gd name="connsiteY107" fmla="*/ 3781425 h 4410075"/>
                  <a:gd name="connsiteX108" fmla="*/ 87058 w 4373308"/>
                  <a:gd name="connsiteY108" fmla="*/ 3714750 h 4410075"/>
                  <a:gd name="connsiteX109" fmla="*/ 20383 w 4373308"/>
                  <a:gd name="connsiteY109" fmla="*/ 3705225 h 4410075"/>
                  <a:gd name="connsiteX110" fmla="*/ 39433 w 4373308"/>
                  <a:gd name="connsiteY110" fmla="*/ 3457575 h 4410075"/>
                  <a:gd name="connsiteX111" fmla="*/ 87058 w 4373308"/>
                  <a:gd name="connsiteY111" fmla="*/ 3400425 h 4410075"/>
                  <a:gd name="connsiteX112" fmla="*/ 210883 w 4373308"/>
                  <a:gd name="connsiteY112" fmla="*/ 3248025 h 4410075"/>
                  <a:gd name="connsiteX113" fmla="*/ 315658 w 4373308"/>
                  <a:gd name="connsiteY113" fmla="*/ 3181350 h 4410075"/>
                  <a:gd name="connsiteX114" fmla="*/ 391858 w 4373308"/>
                  <a:gd name="connsiteY114" fmla="*/ 3124200 h 4410075"/>
                  <a:gd name="connsiteX115" fmla="*/ 420433 w 4373308"/>
                  <a:gd name="connsiteY115" fmla="*/ 3067050 h 4410075"/>
                  <a:gd name="connsiteX116" fmla="*/ 468058 w 4373308"/>
                  <a:gd name="connsiteY116" fmla="*/ 3038475 h 4410075"/>
                  <a:gd name="connsiteX117" fmla="*/ 496633 w 4373308"/>
                  <a:gd name="connsiteY117" fmla="*/ 3019425 h 4410075"/>
                  <a:gd name="connsiteX118" fmla="*/ 753808 w 4373308"/>
                  <a:gd name="connsiteY118" fmla="*/ 2819400 h 4410075"/>
                  <a:gd name="connsiteX119" fmla="*/ 839533 w 4373308"/>
                  <a:gd name="connsiteY119" fmla="*/ 2733675 h 4410075"/>
                  <a:gd name="connsiteX120" fmla="*/ 887158 w 4373308"/>
                  <a:gd name="connsiteY120" fmla="*/ 2647950 h 4410075"/>
                  <a:gd name="connsiteX121" fmla="*/ 944308 w 4373308"/>
                  <a:gd name="connsiteY121" fmla="*/ 2562225 h 4410075"/>
                  <a:gd name="connsiteX122" fmla="*/ 1030033 w 4373308"/>
                  <a:gd name="connsiteY122" fmla="*/ 2295525 h 4410075"/>
                  <a:gd name="connsiteX123" fmla="*/ 1039558 w 4373308"/>
                  <a:gd name="connsiteY123" fmla="*/ 2266950 h 4410075"/>
                  <a:gd name="connsiteX124" fmla="*/ 1172908 w 4373308"/>
                  <a:gd name="connsiteY124" fmla="*/ 2114550 h 4410075"/>
                  <a:gd name="connsiteX125" fmla="*/ 1306258 w 4373308"/>
                  <a:gd name="connsiteY125" fmla="*/ 2019300 h 4410075"/>
                  <a:gd name="connsiteX126" fmla="*/ 1344358 w 4373308"/>
                  <a:gd name="connsiteY126" fmla="*/ 2000250 h 4410075"/>
                  <a:gd name="connsiteX127" fmla="*/ 1468183 w 4373308"/>
                  <a:gd name="connsiteY127" fmla="*/ 1885950 h 4410075"/>
                  <a:gd name="connsiteX128" fmla="*/ 1496758 w 4373308"/>
                  <a:gd name="connsiteY128" fmla="*/ 1847850 h 4410075"/>
                  <a:gd name="connsiteX129" fmla="*/ 1525333 w 4373308"/>
                  <a:gd name="connsiteY129" fmla="*/ 1819275 h 4410075"/>
                  <a:gd name="connsiteX130" fmla="*/ 1534858 w 4373308"/>
                  <a:gd name="connsiteY130" fmla="*/ 1514475 h 4410075"/>
                  <a:gd name="connsiteX131" fmla="*/ 1563433 w 4373308"/>
                  <a:gd name="connsiteY131" fmla="*/ 1495425 h 4410075"/>
                  <a:gd name="connsiteX132" fmla="*/ 1611058 w 4373308"/>
                  <a:gd name="connsiteY132" fmla="*/ 1543050 h 4410075"/>
                  <a:gd name="connsiteX133" fmla="*/ 1696783 w 4373308"/>
                  <a:gd name="connsiteY133" fmla="*/ 1628775 h 4410075"/>
                  <a:gd name="connsiteX134" fmla="*/ 1725358 w 4373308"/>
                  <a:gd name="connsiteY134" fmla="*/ 1638300 h 4410075"/>
                  <a:gd name="connsiteX135" fmla="*/ 1753933 w 4373308"/>
                  <a:gd name="connsiteY135" fmla="*/ 1476375 h 4410075"/>
                  <a:gd name="connsiteX136" fmla="*/ 1763458 w 4373308"/>
                  <a:gd name="connsiteY136" fmla="*/ 1390650 h 4410075"/>
                  <a:gd name="connsiteX137" fmla="*/ 1934908 w 4373308"/>
                  <a:gd name="connsiteY137" fmla="*/ 1466850 h 4410075"/>
                  <a:gd name="connsiteX138" fmla="*/ 2039683 w 4373308"/>
                  <a:gd name="connsiteY138" fmla="*/ 1495425 h 4410075"/>
                  <a:gd name="connsiteX139" fmla="*/ 2268283 w 4373308"/>
                  <a:gd name="connsiteY139" fmla="*/ 1714500 h 4410075"/>
                  <a:gd name="connsiteX140" fmla="*/ 2277808 w 4373308"/>
                  <a:gd name="connsiteY140" fmla="*/ 1638300 h 4410075"/>
                  <a:gd name="connsiteX141" fmla="*/ 2287333 w 4373308"/>
                  <a:gd name="connsiteY141" fmla="*/ 1485900 h 4410075"/>
                  <a:gd name="connsiteX142" fmla="*/ 2363533 w 4373308"/>
                  <a:gd name="connsiteY142" fmla="*/ 1524000 h 4410075"/>
                  <a:gd name="connsiteX143" fmla="*/ 2449258 w 4373308"/>
                  <a:gd name="connsiteY143" fmla="*/ 1581150 h 4410075"/>
                  <a:gd name="connsiteX144" fmla="*/ 2496883 w 4373308"/>
                  <a:gd name="connsiteY144" fmla="*/ 1533525 h 4410075"/>
                  <a:gd name="connsiteX145" fmla="*/ 2735008 w 4373308"/>
                  <a:gd name="connsiteY145" fmla="*/ 1514475 h 4410075"/>
                  <a:gd name="connsiteX146" fmla="*/ 2830258 w 4373308"/>
                  <a:gd name="connsiteY146" fmla="*/ 1514475 h 4410075"/>
                  <a:gd name="connsiteX147" fmla="*/ 2858833 w 4373308"/>
                  <a:gd name="connsiteY147" fmla="*/ 1495425 h 4410075"/>
                  <a:gd name="connsiteX148" fmla="*/ 2839783 w 4373308"/>
                  <a:gd name="connsiteY148" fmla="*/ 1323975 h 4410075"/>
                  <a:gd name="connsiteX149" fmla="*/ 2801683 w 4373308"/>
                  <a:gd name="connsiteY149" fmla="*/ 1276350 h 4410075"/>
                  <a:gd name="connsiteX150" fmla="*/ 2915983 w 4373308"/>
                  <a:gd name="connsiteY150" fmla="*/ 1257300 h 4410075"/>
                  <a:gd name="connsiteX151" fmla="*/ 2668333 w 4373308"/>
                  <a:gd name="connsiteY151" fmla="*/ 1057275 h 4410075"/>
                  <a:gd name="connsiteX152" fmla="*/ 2706433 w 4373308"/>
                  <a:gd name="connsiteY152" fmla="*/ 1028700 h 4410075"/>
                  <a:gd name="connsiteX153" fmla="*/ 2858833 w 4373308"/>
                  <a:gd name="connsiteY153" fmla="*/ 981075 h 4410075"/>
                  <a:gd name="connsiteX154" fmla="*/ 2820733 w 4373308"/>
                  <a:gd name="connsiteY154" fmla="*/ 914400 h 4410075"/>
                  <a:gd name="connsiteX155" fmla="*/ 2792158 w 4373308"/>
                  <a:gd name="connsiteY155" fmla="*/ 885825 h 4410075"/>
                  <a:gd name="connsiteX156" fmla="*/ 2868358 w 4373308"/>
                  <a:gd name="connsiteY156" fmla="*/ 857250 h 4410075"/>
                  <a:gd name="connsiteX157" fmla="*/ 2820733 w 4373308"/>
                  <a:gd name="connsiteY157" fmla="*/ 771525 h 4410075"/>
                  <a:gd name="connsiteX158" fmla="*/ 2782633 w 4373308"/>
                  <a:gd name="connsiteY158" fmla="*/ 733425 h 4410075"/>
                  <a:gd name="connsiteX159" fmla="*/ 2935033 w 4373308"/>
                  <a:gd name="connsiteY159" fmla="*/ 647700 h 4410075"/>
                  <a:gd name="connsiteX160" fmla="*/ 2906458 w 4373308"/>
                  <a:gd name="connsiteY160" fmla="*/ 638175 h 4410075"/>
                  <a:gd name="connsiteX161" fmla="*/ 2944558 w 4373308"/>
                  <a:gd name="connsiteY161" fmla="*/ 533400 h 4410075"/>
                  <a:gd name="connsiteX162" fmla="*/ 3039808 w 4373308"/>
                  <a:gd name="connsiteY162" fmla="*/ 495300 h 4410075"/>
                  <a:gd name="connsiteX163" fmla="*/ 3077908 w 4373308"/>
                  <a:gd name="connsiteY163" fmla="*/ 466725 h 4410075"/>
                  <a:gd name="connsiteX164" fmla="*/ 3096958 w 4373308"/>
                  <a:gd name="connsiteY164" fmla="*/ 409575 h 441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373308" h="4410075">
                    <a:moveTo>
                      <a:pt x="3096958" y="409575"/>
                    </a:moveTo>
                    <a:cubicBezTo>
                      <a:pt x="3101721" y="365125"/>
                      <a:pt x="3101120" y="269741"/>
                      <a:pt x="3106483" y="200025"/>
                    </a:cubicBezTo>
                    <a:cubicBezTo>
                      <a:pt x="3107487" y="186973"/>
                      <a:pt x="3113856" y="174838"/>
                      <a:pt x="3116008" y="161925"/>
                    </a:cubicBezTo>
                    <a:cubicBezTo>
                      <a:pt x="3143301" y="-1834"/>
                      <a:pt x="3119333" y="75749"/>
                      <a:pt x="3144583" y="0"/>
                    </a:cubicBezTo>
                    <a:cubicBezTo>
                      <a:pt x="3157283" y="9525"/>
                      <a:pt x="3174160" y="15182"/>
                      <a:pt x="3182683" y="28575"/>
                    </a:cubicBezTo>
                    <a:cubicBezTo>
                      <a:pt x="3209418" y="70587"/>
                      <a:pt x="3218449" y="144760"/>
                      <a:pt x="3230308" y="190500"/>
                    </a:cubicBezTo>
                    <a:cubicBezTo>
                      <a:pt x="3245194" y="247916"/>
                      <a:pt x="3261940" y="304833"/>
                      <a:pt x="3277933" y="361950"/>
                    </a:cubicBezTo>
                    <a:cubicBezTo>
                      <a:pt x="3299582" y="439268"/>
                      <a:pt x="3278021" y="415984"/>
                      <a:pt x="3325558" y="447675"/>
                    </a:cubicBezTo>
                    <a:cubicBezTo>
                      <a:pt x="3459756" y="440612"/>
                      <a:pt x="3536914" y="451535"/>
                      <a:pt x="3658933" y="390525"/>
                    </a:cubicBezTo>
                    <a:cubicBezTo>
                      <a:pt x="3837760" y="301112"/>
                      <a:pt x="3734733" y="284899"/>
                      <a:pt x="3925633" y="247650"/>
                    </a:cubicBezTo>
                    <a:cubicBezTo>
                      <a:pt x="4010289" y="231132"/>
                      <a:pt x="4097083" y="228600"/>
                      <a:pt x="4182808" y="219075"/>
                    </a:cubicBezTo>
                    <a:cubicBezTo>
                      <a:pt x="4227258" y="222250"/>
                      <a:pt x="4278368" y="204982"/>
                      <a:pt x="4316158" y="228600"/>
                    </a:cubicBezTo>
                    <a:cubicBezTo>
                      <a:pt x="4340981" y="244114"/>
                      <a:pt x="4330121" y="285498"/>
                      <a:pt x="4335208" y="314325"/>
                    </a:cubicBezTo>
                    <a:cubicBezTo>
                      <a:pt x="4338246" y="331541"/>
                      <a:pt x="4347226" y="424236"/>
                      <a:pt x="4354258" y="447675"/>
                    </a:cubicBezTo>
                    <a:cubicBezTo>
                      <a:pt x="4358338" y="461275"/>
                      <a:pt x="4366958" y="473075"/>
                      <a:pt x="4373308" y="485775"/>
                    </a:cubicBezTo>
                    <a:cubicBezTo>
                      <a:pt x="4354258" y="527050"/>
                      <a:pt x="4338445" y="569979"/>
                      <a:pt x="4316158" y="609600"/>
                    </a:cubicBezTo>
                    <a:cubicBezTo>
                      <a:pt x="4309554" y="621340"/>
                      <a:pt x="4295665" y="627399"/>
                      <a:pt x="4287583" y="638175"/>
                    </a:cubicBezTo>
                    <a:cubicBezTo>
                      <a:pt x="4276475" y="652986"/>
                      <a:pt x="4272099" y="672709"/>
                      <a:pt x="4259008" y="685800"/>
                    </a:cubicBezTo>
                    <a:cubicBezTo>
                      <a:pt x="4206726" y="738082"/>
                      <a:pt x="4116991" y="765295"/>
                      <a:pt x="4058983" y="800100"/>
                    </a:cubicBezTo>
                    <a:cubicBezTo>
                      <a:pt x="4037719" y="812858"/>
                      <a:pt x="4022012" y="833312"/>
                      <a:pt x="4001833" y="847725"/>
                    </a:cubicBezTo>
                    <a:cubicBezTo>
                      <a:pt x="3977459" y="865135"/>
                      <a:pt x="3951033" y="879475"/>
                      <a:pt x="3925633" y="895350"/>
                    </a:cubicBezTo>
                    <a:cubicBezTo>
                      <a:pt x="3905578" y="955514"/>
                      <a:pt x="3932340" y="894721"/>
                      <a:pt x="3887533" y="942975"/>
                    </a:cubicBezTo>
                    <a:cubicBezTo>
                      <a:pt x="3853786" y="979318"/>
                      <a:pt x="3828339" y="1023222"/>
                      <a:pt x="3792283" y="1057275"/>
                    </a:cubicBezTo>
                    <a:cubicBezTo>
                      <a:pt x="3770507" y="1077841"/>
                      <a:pt x="3739330" y="1086012"/>
                      <a:pt x="3716083" y="1104900"/>
                    </a:cubicBezTo>
                    <a:cubicBezTo>
                      <a:pt x="3688204" y="1127552"/>
                      <a:pt x="3662141" y="1152906"/>
                      <a:pt x="3639883" y="1181100"/>
                    </a:cubicBezTo>
                    <a:cubicBezTo>
                      <a:pt x="3592258" y="1241425"/>
                      <a:pt x="3560958" y="1319442"/>
                      <a:pt x="3497008" y="1362075"/>
                    </a:cubicBezTo>
                    <a:lnTo>
                      <a:pt x="3439858" y="1400175"/>
                    </a:lnTo>
                    <a:cubicBezTo>
                      <a:pt x="3433508" y="1409700"/>
                      <a:pt x="3427462" y="1419435"/>
                      <a:pt x="3420808" y="1428750"/>
                    </a:cubicBezTo>
                    <a:cubicBezTo>
                      <a:pt x="3411581" y="1441668"/>
                      <a:pt x="3398680" y="1452343"/>
                      <a:pt x="3392233" y="1466850"/>
                    </a:cubicBezTo>
                    <a:cubicBezTo>
                      <a:pt x="3385658" y="1481644"/>
                      <a:pt x="3385883" y="1498600"/>
                      <a:pt x="3382708" y="1514475"/>
                    </a:cubicBezTo>
                    <a:cubicBezTo>
                      <a:pt x="3379533" y="1577975"/>
                      <a:pt x="3378691" y="1641635"/>
                      <a:pt x="3373183" y="1704975"/>
                    </a:cubicBezTo>
                    <a:cubicBezTo>
                      <a:pt x="3372313" y="1714977"/>
                      <a:pt x="3367183" y="1724149"/>
                      <a:pt x="3363658" y="1733550"/>
                    </a:cubicBezTo>
                    <a:cubicBezTo>
                      <a:pt x="3348130" y="1774957"/>
                      <a:pt x="3331908" y="1816100"/>
                      <a:pt x="3316033" y="1857375"/>
                    </a:cubicBezTo>
                    <a:cubicBezTo>
                      <a:pt x="3285839" y="2048603"/>
                      <a:pt x="3288863" y="1998225"/>
                      <a:pt x="3277933" y="2162175"/>
                    </a:cubicBezTo>
                    <a:cubicBezTo>
                      <a:pt x="3274336" y="2216124"/>
                      <a:pt x="3271889" y="2270144"/>
                      <a:pt x="3268408" y="2324100"/>
                    </a:cubicBezTo>
                    <a:cubicBezTo>
                      <a:pt x="3265539" y="2368571"/>
                      <a:pt x="3273410" y="2415321"/>
                      <a:pt x="3258883" y="2457450"/>
                    </a:cubicBezTo>
                    <a:cubicBezTo>
                      <a:pt x="3240778" y="2509956"/>
                      <a:pt x="3197996" y="2550649"/>
                      <a:pt x="3173158" y="2600325"/>
                    </a:cubicBezTo>
                    <a:cubicBezTo>
                      <a:pt x="3063293" y="2820054"/>
                      <a:pt x="3191430" y="2592744"/>
                      <a:pt x="3135058" y="2733675"/>
                    </a:cubicBezTo>
                    <a:cubicBezTo>
                      <a:pt x="3128182" y="2750864"/>
                      <a:pt x="3114762" y="2764741"/>
                      <a:pt x="3106483" y="2781300"/>
                    </a:cubicBezTo>
                    <a:cubicBezTo>
                      <a:pt x="3098837" y="2796593"/>
                      <a:pt x="3094508" y="2813360"/>
                      <a:pt x="3087433" y="2828925"/>
                    </a:cubicBezTo>
                    <a:cubicBezTo>
                      <a:pt x="3078620" y="2848314"/>
                      <a:pt x="3068383" y="2867025"/>
                      <a:pt x="3058858" y="2886075"/>
                    </a:cubicBezTo>
                    <a:cubicBezTo>
                      <a:pt x="3062033" y="3194050"/>
                      <a:pt x="3068383" y="3502009"/>
                      <a:pt x="3068383" y="3810000"/>
                    </a:cubicBezTo>
                    <a:cubicBezTo>
                      <a:pt x="3068383" y="3902130"/>
                      <a:pt x="3114913" y="4013110"/>
                      <a:pt x="3058858" y="4086225"/>
                    </a:cubicBezTo>
                    <a:cubicBezTo>
                      <a:pt x="3016315" y="4141716"/>
                      <a:pt x="2919158" y="4092575"/>
                      <a:pt x="2849308" y="4095750"/>
                    </a:cubicBezTo>
                    <a:cubicBezTo>
                      <a:pt x="2836608" y="4098925"/>
                      <a:pt x="2819905" y="4115059"/>
                      <a:pt x="2811208" y="4105275"/>
                    </a:cubicBezTo>
                    <a:cubicBezTo>
                      <a:pt x="2788490" y="4079717"/>
                      <a:pt x="2773108" y="4010025"/>
                      <a:pt x="2773108" y="4010025"/>
                    </a:cubicBezTo>
                    <a:cubicBezTo>
                      <a:pt x="2769933" y="3946525"/>
                      <a:pt x="2767676" y="3882972"/>
                      <a:pt x="2763583" y="3819525"/>
                    </a:cubicBezTo>
                    <a:cubicBezTo>
                      <a:pt x="2761325" y="3784529"/>
                      <a:pt x="2763094" y="3748635"/>
                      <a:pt x="2754058" y="3714750"/>
                    </a:cubicBezTo>
                    <a:cubicBezTo>
                      <a:pt x="2749968" y="3699411"/>
                      <a:pt x="2733085" y="3690587"/>
                      <a:pt x="2725483" y="3676650"/>
                    </a:cubicBezTo>
                    <a:cubicBezTo>
                      <a:pt x="2713904" y="3655422"/>
                      <a:pt x="2706433" y="3632200"/>
                      <a:pt x="2696908" y="3609975"/>
                    </a:cubicBezTo>
                    <a:cubicBezTo>
                      <a:pt x="2693733" y="3594100"/>
                      <a:pt x="2688994" y="3578459"/>
                      <a:pt x="2687383" y="3562350"/>
                    </a:cubicBezTo>
                    <a:cubicBezTo>
                      <a:pt x="2682634" y="3514856"/>
                      <a:pt x="2685227" y="3466634"/>
                      <a:pt x="2677858" y="3419475"/>
                    </a:cubicBezTo>
                    <a:cubicBezTo>
                      <a:pt x="2669298" y="3364691"/>
                      <a:pt x="2651787" y="3311679"/>
                      <a:pt x="2639758" y="3257550"/>
                    </a:cubicBezTo>
                    <a:cubicBezTo>
                      <a:pt x="2632734" y="3225942"/>
                      <a:pt x="2628948" y="3193613"/>
                      <a:pt x="2620708" y="3162300"/>
                    </a:cubicBezTo>
                    <a:cubicBezTo>
                      <a:pt x="2613042" y="3133171"/>
                      <a:pt x="2592133" y="3076575"/>
                      <a:pt x="2592133" y="3076575"/>
                    </a:cubicBezTo>
                    <a:cubicBezTo>
                      <a:pt x="2585783" y="2994025"/>
                      <a:pt x="2593163" y="2909247"/>
                      <a:pt x="2573083" y="2828925"/>
                    </a:cubicBezTo>
                    <a:cubicBezTo>
                      <a:pt x="2565230" y="2797513"/>
                      <a:pt x="2561165" y="2892591"/>
                      <a:pt x="2554033" y="2924175"/>
                    </a:cubicBezTo>
                    <a:cubicBezTo>
                      <a:pt x="2538937" y="2991031"/>
                      <a:pt x="2522283" y="3057525"/>
                      <a:pt x="2506408" y="3124200"/>
                    </a:cubicBezTo>
                    <a:cubicBezTo>
                      <a:pt x="2484615" y="3603646"/>
                      <a:pt x="2494708" y="3403649"/>
                      <a:pt x="2477833" y="3724275"/>
                    </a:cubicBezTo>
                    <a:cubicBezTo>
                      <a:pt x="2466504" y="4256725"/>
                      <a:pt x="2611977" y="4205778"/>
                      <a:pt x="2268283" y="4114800"/>
                    </a:cubicBezTo>
                    <a:cubicBezTo>
                      <a:pt x="2227334" y="4103960"/>
                      <a:pt x="2185733" y="4095750"/>
                      <a:pt x="2144458" y="4086225"/>
                    </a:cubicBezTo>
                    <a:cubicBezTo>
                      <a:pt x="2147633" y="4044950"/>
                      <a:pt x="2147527" y="4003290"/>
                      <a:pt x="2153983" y="3962400"/>
                    </a:cubicBezTo>
                    <a:cubicBezTo>
                      <a:pt x="2157115" y="3942565"/>
                      <a:pt x="2168896" y="3924900"/>
                      <a:pt x="2173033" y="3905250"/>
                    </a:cubicBezTo>
                    <a:cubicBezTo>
                      <a:pt x="2181636" y="3864385"/>
                      <a:pt x="2187058" y="3822882"/>
                      <a:pt x="2192083" y="3781425"/>
                    </a:cubicBezTo>
                    <a:cubicBezTo>
                      <a:pt x="2206716" y="3660702"/>
                      <a:pt x="2211776" y="3582570"/>
                      <a:pt x="2220658" y="3467100"/>
                    </a:cubicBezTo>
                    <a:cubicBezTo>
                      <a:pt x="2217483" y="3273425"/>
                      <a:pt x="2219797" y="3079582"/>
                      <a:pt x="2211133" y="2886075"/>
                    </a:cubicBezTo>
                    <a:cubicBezTo>
                      <a:pt x="2210235" y="2866015"/>
                      <a:pt x="2211564" y="2833795"/>
                      <a:pt x="2192083" y="2828925"/>
                    </a:cubicBezTo>
                    <a:cubicBezTo>
                      <a:pt x="2159925" y="2820885"/>
                      <a:pt x="2128929" y="2849217"/>
                      <a:pt x="2096833" y="2857500"/>
                    </a:cubicBezTo>
                    <a:cubicBezTo>
                      <a:pt x="2030468" y="2874626"/>
                      <a:pt x="1965195" y="2900566"/>
                      <a:pt x="1896808" y="2905125"/>
                    </a:cubicBezTo>
                    <a:cubicBezTo>
                      <a:pt x="1572911" y="2926718"/>
                      <a:pt x="1706190" y="2916247"/>
                      <a:pt x="1496758" y="2933700"/>
                    </a:cubicBezTo>
                    <a:cubicBezTo>
                      <a:pt x="1487233" y="2981325"/>
                      <a:pt x="1471525" y="3028122"/>
                      <a:pt x="1468183" y="3076575"/>
                    </a:cubicBezTo>
                    <a:cubicBezTo>
                      <a:pt x="1465117" y="3121033"/>
                      <a:pt x="1473548" y="3165556"/>
                      <a:pt x="1477708" y="3209925"/>
                    </a:cubicBezTo>
                    <a:cubicBezTo>
                      <a:pt x="1496343" y="3408696"/>
                      <a:pt x="1489893" y="3352199"/>
                      <a:pt x="1534858" y="3543300"/>
                    </a:cubicBezTo>
                    <a:cubicBezTo>
                      <a:pt x="1541208" y="3600450"/>
                      <a:pt x="1548186" y="3657534"/>
                      <a:pt x="1553908" y="3714750"/>
                    </a:cubicBezTo>
                    <a:cubicBezTo>
                      <a:pt x="1557712" y="3752792"/>
                      <a:pt x="1558267" y="3791169"/>
                      <a:pt x="1563433" y="3829050"/>
                    </a:cubicBezTo>
                    <a:cubicBezTo>
                      <a:pt x="1567808" y="3861132"/>
                      <a:pt x="1577160" y="3892362"/>
                      <a:pt x="1582483" y="3924300"/>
                    </a:cubicBezTo>
                    <a:cubicBezTo>
                      <a:pt x="1586691" y="3949549"/>
                      <a:pt x="1586252" y="3975558"/>
                      <a:pt x="1592008" y="4000500"/>
                    </a:cubicBezTo>
                    <a:cubicBezTo>
                      <a:pt x="1595853" y="4017160"/>
                      <a:pt x="1605215" y="4032057"/>
                      <a:pt x="1611058" y="4048125"/>
                    </a:cubicBezTo>
                    <a:cubicBezTo>
                      <a:pt x="1617920" y="4066996"/>
                      <a:pt x="1622900" y="4086533"/>
                      <a:pt x="1630108" y="4105275"/>
                    </a:cubicBezTo>
                    <a:cubicBezTo>
                      <a:pt x="1724313" y="4350208"/>
                      <a:pt x="1684336" y="4218871"/>
                      <a:pt x="1725358" y="4362450"/>
                    </a:cubicBezTo>
                    <a:cubicBezTo>
                      <a:pt x="1649366" y="4370894"/>
                      <a:pt x="1447973" y="4402673"/>
                      <a:pt x="1372933" y="4371975"/>
                    </a:cubicBezTo>
                    <a:cubicBezTo>
                      <a:pt x="1347825" y="4361704"/>
                      <a:pt x="1353883" y="4321175"/>
                      <a:pt x="1344358" y="4295775"/>
                    </a:cubicBezTo>
                    <a:cubicBezTo>
                      <a:pt x="1334833" y="4206875"/>
                      <a:pt x="1337468" y="4115814"/>
                      <a:pt x="1315783" y="4029075"/>
                    </a:cubicBezTo>
                    <a:cubicBezTo>
                      <a:pt x="1293496" y="3939925"/>
                      <a:pt x="1321375" y="4045851"/>
                      <a:pt x="1268158" y="3886200"/>
                    </a:cubicBezTo>
                    <a:cubicBezTo>
                      <a:pt x="1257676" y="3854753"/>
                      <a:pt x="1249108" y="3822700"/>
                      <a:pt x="1239583" y="3790950"/>
                    </a:cubicBezTo>
                    <a:cubicBezTo>
                      <a:pt x="1225006" y="3688911"/>
                      <a:pt x="1222653" y="3639770"/>
                      <a:pt x="1191958" y="3543300"/>
                    </a:cubicBezTo>
                    <a:cubicBezTo>
                      <a:pt x="1181590" y="3510714"/>
                      <a:pt x="1164155" y="3480659"/>
                      <a:pt x="1153858" y="3448050"/>
                    </a:cubicBezTo>
                    <a:cubicBezTo>
                      <a:pt x="1136042" y="3391633"/>
                      <a:pt x="1132504" y="3343890"/>
                      <a:pt x="1125283" y="3286125"/>
                    </a:cubicBezTo>
                    <a:cubicBezTo>
                      <a:pt x="1118014" y="3496919"/>
                      <a:pt x="1121839" y="3560179"/>
                      <a:pt x="1096708" y="3752850"/>
                    </a:cubicBezTo>
                    <a:cubicBezTo>
                      <a:pt x="1085905" y="3835670"/>
                      <a:pt x="1065544" y="3917267"/>
                      <a:pt x="1058608" y="4000500"/>
                    </a:cubicBezTo>
                    <a:cubicBezTo>
                      <a:pt x="1038925" y="4236694"/>
                      <a:pt x="1065037" y="3989264"/>
                      <a:pt x="1020508" y="4238625"/>
                    </a:cubicBezTo>
                    <a:cubicBezTo>
                      <a:pt x="985240" y="4436125"/>
                      <a:pt x="1019763" y="4326584"/>
                      <a:pt x="991933" y="4410075"/>
                    </a:cubicBezTo>
                    <a:cubicBezTo>
                      <a:pt x="966533" y="4406900"/>
                      <a:pt x="939871" y="4409069"/>
                      <a:pt x="915733" y="4400550"/>
                    </a:cubicBezTo>
                    <a:cubicBezTo>
                      <a:pt x="884908" y="4389671"/>
                      <a:pt x="859630" y="4366749"/>
                      <a:pt x="830008" y="4352925"/>
                    </a:cubicBezTo>
                    <a:cubicBezTo>
                      <a:pt x="811811" y="4344433"/>
                      <a:pt x="791908" y="4340225"/>
                      <a:pt x="772858" y="4333875"/>
                    </a:cubicBezTo>
                    <a:cubicBezTo>
                      <a:pt x="766508" y="4321175"/>
                      <a:pt x="753808" y="4309974"/>
                      <a:pt x="753808" y="4295775"/>
                    </a:cubicBezTo>
                    <a:cubicBezTo>
                      <a:pt x="753808" y="4242839"/>
                      <a:pt x="792907" y="4159928"/>
                      <a:pt x="810958" y="4114800"/>
                    </a:cubicBezTo>
                    <a:cubicBezTo>
                      <a:pt x="865287" y="3832291"/>
                      <a:pt x="820989" y="3942338"/>
                      <a:pt x="906208" y="3771900"/>
                    </a:cubicBezTo>
                    <a:cubicBezTo>
                      <a:pt x="915733" y="3717925"/>
                      <a:pt x="928148" y="3664381"/>
                      <a:pt x="934783" y="3609975"/>
                    </a:cubicBezTo>
                    <a:cubicBezTo>
                      <a:pt x="973139" y="3295452"/>
                      <a:pt x="932169" y="3468033"/>
                      <a:pt x="963358" y="3343275"/>
                    </a:cubicBezTo>
                    <a:cubicBezTo>
                      <a:pt x="969708" y="3273425"/>
                      <a:pt x="982408" y="3203863"/>
                      <a:pt x="982408" y="3133725"/>
                    </a:cubicBezTo>
                    <a:cubicBezTo>
                      <a:pt x="982408" y="3091964"/>
                      <a:pt x="992887" y="2980371"/>
                      <a:pt x="963358" y="3009900"/>
                    </a:cubicBezTo>
                    <a:cubicBezTo>
                      <a:pt x="946415" y="3026843"/>
                      <a:pt x="787948" y="3417871"/>
                      <a:pt x="763333" y="3467100"/>
                    </a:cubicBezTo>
                    <a:cubicBezTo>
                      <a:pt x="726371" y="3541023"/>
                      <a:pt x="685565" y="3641396"/>
                      <a:pt x="610933" y="3686175"/>
                    </a:cubicBezTo>
                    <a:cubicBezTo>
                      <a:pt x="534367" y="3732115"/>
                      <a:pt x="577241" y="3702559"/>
                      <a:pt x="487108" y="3781425"/>
                    </a:cubicBezTo>
                    <a:cubicBezTo>
                      <a:pt x="449811" y="3861347"/>
                      <a:pt x="446782" y="3922947"/>
                      <a:pt x="372808" y="3962400"/>
                    </a:cubicBezTo>
                    <a:cubicBezTo>
                      <a:pt x="342635" y="3978492"/>
                      <a:pt x="309308" y="3987800"/>
                      <a:pt x="277558" y="4000500"/>
                    </a:cubicBezTo>
                    <a:cubicBezTo>
                      <a:pt x="220408" y="3927475"/>
                      <a:pt x="157545" y="3858581"/>
                      <a:pt x="106108" y="3781425"/>
                    </a:cubicBezTo>
                    <a:cubicBezTo>
                      <a:pt x="93286" y="3762193"/>
                      <a:pt x="104334" y="3730106"/>
                      <a:pt x="87058" y="3714750"/>
                    </a:cubicBezTo>
                    <a:cubicBezTo>
                      <a:pt x="70278" y="3699835"/>
                      <a:pt x="42608" y="3708400"/>
                      <a:pt x="20383" y="3705225"/>
                    </a:cubicBezTo>
                    <a:cubicBezTo>
                      <a:pt x="-9945" y="3614240"/>
                      <a:pt x="-8665" y="3631932"/>
                      <a:pt x="39433" y="3457575"/>
                    </a:cubicBezTo>
                    <a:cubicBezTo>
                      <a:pt x="46027" y="3433670"/>
                      <a:pt x="71834" y="3419999"/>
                      <a:pt x="87058" y="3400425"/>
                    </a:cubicBezTo>
                    <a:cubicBezTo>
                      <a:pt x="99997" y="3383789"/>
                      <a:pt x="170620" y="3277551"/>
                      <a:pt x="210883" y="3248025"/>
                    </a:cubicBezTo>
                    <a:cubicBezTo>
                      <a:pt x="244266" y="3223544"/>
                      <a:pt x="281493" y="3204726"/>
                      <a:pt x="315658" y="3181350"/>
                    </a:cubicBezTo>
                    <a:cubicBezTo>
                      <a:pt x="341862" y="3163421"/>
                      <a:pt x="366458" y="3143250"/>
                      <a:pt x="391858" y="3124200"/>
                    </a:cubicBezTo>
                    <a:cubicBezTo>
                      <a:pt x="401383" y="3105150"/>
                      <a:pt x="406283" y="3082969"/>
                      <a:pt x="420433" y="3067050"/>
                    </a:cubicBezTo>
                    <a:cubicBezTo>
                      <a:pt x="432733" y="3053213"/>
                      <a:pt x="452359" y="3048287"/>
                      <a:pt x="468058" y="3038475"/>
                    </a:cubicBezTo>
                    <a:cubicBezTo>
                      <a:pt x="477766" y="3032408"/>
                      <a:pt x="487427" y="3026229"/>
                      <a:pt x="496633" y="3019425"/>
                    </a:cubicBezTo>
                    <a:cubicBezTo>
                      <a:pt x="559391" y="2973039"/>
                      <a:pt x="682612" y="2886146"/>
                      <a:pt x="753808" y="2819400"/>
                    </a:cubicBezTo>
                    <a:cubicBezTo>
                      <a:pt x="783289" y="2791761"/>
                      <a:pt x="813234" y="2764357"/>
                      <a:pt x="839533" y="2733675"/>
                    </a:cubicBezTo>
                    <a:cubicBezTo>
                      <a:pt x="865426" y="2703467"/>
                      <a:pt x="867489" y="2679912"/>
                      <a:pt x="887158" y="2647950"/>
                    </a:cubicBezTo>
                    <a:cubicBezTo>
                      <a:pt x="905157" y="2618702"/>
                      <a:pt x="931405" y="2594052"/>
                      <a:pt x="944308" y="2562225"/>
                    </a:cubicBezTo>
                    <a:cubicBezTo>
                      <a:pt x="979391" y="2475687"/>
                      <a:pt x="1001365" y="2384395"/>
                      <a:pt x="1030033" y="2295525"/>
                    </a:cubicBezTo>
                    <a:cubicBezTo>
                      <a:pt x="1033115" y="2285970"/>
                      <a:pt x="1033286" y="2274790"/>
                      <a:pt x="1039558" y="2266950"/>
                    </a:cubicBezTo>
                    <a:cubicBezTo>
                      <a:pt x="1074968" y="2222687"/>
                      <a:pt x="1125185" y="2152728"/>
                      <a:pt x="1172908" y="2114550"/>
                    </a:cubicBezTo>
                    <a:cubicBezTo>
                      <a:pt x="1215563" y="2080426"/>
                      <a:pt x="1260807" y="2049600"/>
                      <a:pt x="1306258" y="2019300"/>
                    </a:cubicBezTo>
                    <a:cubicBezTo>
                      <a:pt x="1318072" y="2011424"/>
                      <a:pt x="1333397" y="2009276"/>
                      <a:pt x="1344358" y="2000250"/>
                    </a:cubicBezTo>
                    <a:cubicBezTo>
                      <a:pt x="1387718" y="1964541"/>
                      <a:pt x="1428464" y="1925669"/>
                      <a:pt x="1468183" y="1885950"/>
                    </a:cubicBezTo>
                    <a:cubicBezTo>
                      <a:pt x="1479408" y="1874725"/>
                      <a:pt x="1486427" y="1859903"/>
                      <a:pt x="1496758" y="1847850"/>
                    </a:cubicBezTo>
                    <a:cubicBezTo>
                      <a:pt x="1505524" y="1837623"/>
                      <a:pt x="1515808" y="1828800"/>
                      <a:pt x="1525333" y="1819275"/>
                    </a:cubicBezTo>
                    <a:cubicBezTo>
                      <a:pt x="1507858" y="1679479"/>
                      <a:pt x="1488786" y="1652692"/>
                      <a:pt x="1534858" y="1514475"/>
                    </a:cubicBezTo>
                    <a:cubicBezTo>
                      <a:pt x="1538478" y="1503615"/>
                      <a:pt x="1553908" y="1501775"/>
                      <a:pt x="1563433" y="1495425"/>
                    </a:cubicBezTo>
                    <a:cubicBezTo>
                      <a:pt x="1579308" y="1511300"/>
                      <a:pt x="1595888" y="1526500"/>
                      <a:pt x="1611058" y="1543050"/>
                    </a:cubicBezTo>
                    <a:cubicBezTo>
                      <a:pt x="1645765" y="1580913"/>
                      <a:pt x="1655542" y="1608155"/>
                      <a:pt x="1696783" y="1628775"/>
                    </a:cubicBezTo>
                    <a:cubicBezTo>
                      <a:pt x="1705763" y="1633265"/>
                      <a:pt x="1715833" y="1635125"/>
                      <a:pt x="1725358" y="1638300"/>
                    </a:cubicBezTo>
                    <a:cubicBezTo>
                      <a:pt x="1734883" y="1584325"/>
                      <a:pt x="1745599" y="1530547"/>
                      <a:pt x="1753933" y="1476375"/>
                    </a:cubicBezTo>
                    <a:cubicBezTo>
                      <a:pt x="1758305" y="1447958"/>
                      <a:pt x="1734747" y="1392161"/>
                      <a:pt x="1763458" y="1390650"/>
                    </a:cubicBezTo>
                    <a:cubicBezTo>
                      <a:pt x="1825912" y="1387363"/>
                      <a:pt x="1874571" y="1450395"/>
                      <a:pt x="1934908" y="1466850"/>
                    </a:cubicBezTo>
                    <a:lnTo>
                      <a:pt x="2039683" y="1495425"/>
                    </a:lnTo>
                    <a:cubicBezTo>
                      <a:pt x="2229816" y="1626142"/>
                      <a:pt x="2157887" y="1548906"/>
                      <a:pt x="2268283" y="1714500"/>
                    </a:cubicBezTo>
                    <a:cubicBezTo>
                      <a:pt x="2271458" y="1689100"/>
                      <a:pt x="2275682" y="1663809"/>
                      <a:pt x="2277808" y="1638300"/>
                    </a:cubicBezTo>
                    <a:cubicBezTo>
                      <a:pt x="2282035" y="1587577"/>
                      <a:pt x="2256794" y="1526619"/>
                      <a:pt x="2287333" y="1485900"/>
                    </a:cubicBezTo>
                    <a:cubicBezTo>
                      <a:pt x="2304372" y="1463182"/>
                      <a:pt x="2339348" y="1509117"/>
                      <a:pt x="2363533" y="1524000"/>
                    </a:cubicBezTo>
                    <a:cubicBezTo>
                      <a:pt x="2516186" y="1617940"/>
                      <a:pt x="2327364" y="1520203"/>
                      <a:pt x="2449258" y="1581150"/>
                    </a:cubicBezTo>
                    <a:cubicBezTo>
                      <a:pt x="2465133" y="1565275"/>
                      <a:pt x="2477074" y="1544090"/>
                      <a:pt x="2496883" y="1533525"/>
                    </a:cubicBezTo>
                    <a:cubicBezTo>
                      <a:pt x="2583030" y="1487580"/>
                      <a:pt x="2637996" y="1508008"/>
                      <a:pt x="2735008" y="1514475"/>
                    </a:cubicBezTo>
                    <a:cubicBezTo>
                      <a:pt x="2778275" y="1525292"/>
                      <a:pt x="2780213" y="1531157"/>
                      <a:pt x="2830258" y="1514475"/>
                    </a:cubicBezTo>
                    <a:cubicBezTo>
                      <a:pt x="2841118" y="1510855"/>
                      <a:pt x="2849308" y="1501775"/>
                      <a:pt x="2858833" y="1495425"/>
                    </a:cubicBezTo>
                    <a:cubicBezTo>
                      <a:pt x="2871765" y="1417833"/>
                      <a:pt x="2879243" y="1419806"/>
                      <a:pt x="2839783" y="1323975"/>
                    </a:cubicBezTo>
                    <a:cubicBezTo>
                      <a:pt x="2832042" y="1305176"/>
                      <a:pt x="2814383" y="1292225"/>
                      <a:pt x="2801683" y="1276350"/>
                    </a:cubicBezTo>
                    <a:cubicBezTo>
                      <a:pt x="2839783" y="1270000"/>
                      <a:pt x="2933257" y="1291848"/>
                      <a:pt x="2915983" y="1257300"/>
                    </a:cubicBezTo>
                    <a:cubicBezTo>
                      <a:pt x="2843060" y="1111455"/>
                      <a:pt x="2772765" y="1092086"/>
                      <a:pt x="2668333" y="1057275"/>
                    </a:cubicBezTo>
                    <a:cubicBezTo>
                      <a:pt x="2681033" y="1047750"/>
                      <a:pt x="2691693" y="1034596"/>
                      <a:pt x="2706433" y="1028700"/>
                    </a:cubicBezTo>
                    <a:cubicBezTo>
                      <a:pt x="2755849" y="1008934"/>
                      <a:pt x="2858833" y="981075"/>
                      <a:pt x="2858833" y="981075"/>
                    </a:cubicBezTo>
                    <a:cubicBezTo>
                      <a:pt x="2846133" y="958850"/>
                      <a:pt x="2835412" y="935370"/>
                      <a:pt x="2820733" y="914400"/>
                    </a:cubicBezTo>
                    <a:cubicBezTo>
                      <a:pt x="2813008" y="903365"/>
                      <a:pt x="2783534" y="896173"/>
                      <a:pt x="2792158" y="885825"/>
                    </a:cubicBezTo>
                    <a:cubicBezTo>
                      <a:pt x="2809524" y="864985"/>
                      <a:pt x="2842958" y="866775"/>
                      <a:pt x="2868358" y="857250"/>
                    </a:cubicBezTo>
                    <a:cubicBezTo>
                      <a:pt x="2852483" y="828675"/>
                      <a:pt x="2839340" y="798401"/>
                      <a:pt x="2820733" y="771525"/>
                    </a:cubicBezTo>
                    <a:cubicBezTo>
                      <a:pt x="2810510" y="756758"/>
                      <a:pt x="2772069" y="747950"/>
                      <a:pt x="2782633" y="733425"/>
                    </a:cubicBezTo>
                    <a:cubicBezTo>
                      <a:pt x="2794687" y="716851"/>
                      <a:pt x="2894344" y="668045"/>
                      <a:pt x="2935033" y="647700"/>
                    </a:cubicBezTo>
                    <a:cubicBezTo>
                      <a:pt x="2925508" y="644525"/>
                      <a:pt x="2907567" y="648154"/>
                      <a:pt x="2906458" y="638175"/>
                    </a:cubicBezTo>
                    <a:cubicBezTo>
                      <a:pt x="2906021" y="634242"/>
                      <a:pt x="2920719" y="547306"/>
                      <a:pt x="2944558" y="533400"/>
                    </a:cubicBezTo>
                    <a:cubicBezTo>
                      <a:pt x="2974096" y="516170"/>
                      <a:pt x="3009222" y="510593"/>
                      <a:pt x="3039808" y="495300"/>
                    </a:cubicBezTo>
                    <a:cubicBezTo>
                      <a:pt x="3054007" y="488200"/>
                      <a:pt x="3066683" y="477950"/>
                      <a:pt x="3077908" y="466725"/>
                    </a:cubicBezTo>
                    <a:cubicBezTo>
                      <a:pt x="3086003" y="458630"/>
                      <a:pt x="3092195" y="454025"/>
                      <a:pt x="3096958" y="409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楕円 47">
                <a:extLst>
                  <a:ext uri="{FF2B5EF4-FFF2-40B4-BE49-F238E27FC236}">
                    <a16:creationId xmlns:a16="http://schemas.microsoft.com/office/drawing/2014/main" id="{9394CD67-5A8C-D9A9-B416-4BEA5DE784B4}"/>
                  </a:ext>
                </a:extLst>
              </p:cNvPr>
              <p:cNvSpPr/>
              <p:nvPr/>
            </p:nvSpPr>
            <p:spPr>
              <a:xfrm>
                <a:off x="-344078" y="2386894"/>
                <a:ext cx="266700" cy="24596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B4210984-ED4B-BB05-037E-6001884B6C07}"/>
                  </a:ext>
                </a:extLst>
              </p:cNvPr>
              <p:cNvSpPr/>
              <p:nvPr/>
            </p:nvSpPr>
            <p:spPr>
              <a:xfrm>
                <a:off x="-2427006" y="395411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69F9F610-5E0F-8D59-1938-47DF70CA72CD}"/>
                  </a:ext>
                </a:extLst>
              </p:cNvPr>
              <p:cNvSpPr/>
              <p:nvPr/>
            </p:nvSpPr>
            <p:spPr>
              <a:xfrm>
                <a:off x="-2179356" y="38588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6707B440-5614-0779-EC8D-A98A40F5EDDF}"/>
                  </a:ext>
                </a:extLst>
              </p:cNvPr>
              <p:cNvSpPr/>
              <p:nvPr/>
            </p:nvSpPr>
            <p:spPr>
              <a:xfrm>
                <a:off x="-1931706" y="375408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03E73866-9E24-7D31-AAC1-FFE544AB2F95}"/>
                  </a:ext>
                </a:extLst>
              </p:cNvPr>
              <p:cNvSpPr/>
              <p:nvPr/>
            </p:nvSpPr>
            <p:spPr>
              <a:xfrm>
                <a:off x="-1684056" y="3706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9F656D1C-A6C7-9909-C854-DCF0F623D149}"/>
                  </a:ext>
                </a:extLst>
              </p:cNvPr>
              <p:cNvSpPr/>
              <p:nvPr/>
            </p:nvSpPr>
            <p:spPr>
              <a:xfrm>
                <a:off x="-1388781" y="36207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EC4969DA-B249-870C-9862-D057FB878927}"/>
                  </a:ext>
                </a:extLst>
              </p:cNvPr>
              <p:cNvSpPr/>
              <p:nvPr/>
            </p:nvSpPr>
            <p:spPr>
              <a:xfrm>
                <a:off x="-1103031" y="3430235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DC9BB9C3-FF6C-1402-0FF5-C85BB63C3A8E}"/>
                  </a:ext>
                </a:extLst>
              </p:cNvPr>
              <p:cNvSpPr/>
              <p:nvPr/>
            </p:nvSpPr>
            <p:spPr>
              <a:xfrm>
                <a:off x="-817281" y="3325460"/>
                <a:ext cx="151154" cy="5988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矢印: 右 33">
              <a:extLst>
                <a:ext uri="{FF2B5EF4-FFF2-40B4-BE49-F238E27FC236}">
                  <a16:creationId xmlns:a16="http://schemas.microsoft.com/office/drawing/2014/main" id="{FD215E0D-EB11-7BD6-327D-3B6230D7D81B}"/>
                </a:ext>
              </a:extLst>
            </p:cNvPr>
            <p:cNvSpPr/>
            <p:nvPr/>
          </p:nvSpPr>
          <p:spPr>
            <a:xfrm>
              <a:off x="2699807" y="532646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899DD1DD-DD34-D0EA-AD79-FD36F7EA542B}"/>
                </a:ext>
              </a:extLst>
            </p:cNvPr>
            <p:cNvGrpSpPr/>
            <p:nvPr/>
          </p:nvGrpSpPr>
          <p:grpSpPr>
            <a:xfrm>
              <a:off x="6307446" y="5033603"/>
              <a:ext cx="1409699" cy="889363"/>
              <a:chOff x="-2952750" y="571500"/>
              <a:chExt cx="3810415" cy="2924175"/>
            </a:xfrm>
          </p:grpSpPr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0C7EE6EC-0C2C-7C92-47A1-29FF6452312C}"/>
                  </a:ext>
                </a:extLst>
              </p:cNvPr>
              <p:cNvSpPr/>
              <p:nvPr/>
            </p:nvSpPr>
            <p:spPr>
              <a:xfrm>
                <a:off x="-2952750" y="571500"/>
                <a:ext cx="3810415" cy="2924175"/>
              </a:xfrm>
              <a:custGeom>
                <a:avLst/>
                <a:gdLst>
                  <a:gd name="connsiteX0" fmla="*/ 2305050 w 3810415"/>
                  <a:gd name="connsiteY0" fmla="*/ 895350 h 2924175"/>
                  <a:gd name="connsiteX1" fmla="*/ 2438400 w 3810415"/>
                  <a:gd name="connsiteY1" fmla="*/ 714375 h 2924175"/>
                  <a:gd name="connsiteX2" fmla="*/ 2486025 w 3810415"/>
                  <a:gd name="connsiteY2" fmla="*/ 647700 h 2924175"/>
                  <a:gd name="connsiteX3" fmla="*/ 2514600 w 3810415"/>
                  <a:gd name="connsiteY3" fmla="*/ 590550 h 2924175"/>
                  <a:gd name="connsiteX4" fmla="*/ 2581275 w 3810415"/>
                  <a:gd name="connsiteY4" fmla="*/ 514350 h 2924175"/>
                  <a:gd name="connsiteX5" fmla="*/ 2619375 w 3810415"/>
                  <a:gd name="connsiteY5" fmla="*/ 447675 h 2924175"/>
                  <a:gd name="connsiteX6" fmla="*/ 2647950 w 3810415"/>
                  <a:gd name="connsiteY6" fmla="*/ 409575 h 2924175"/>
                  <a:gd name="connsiteX7" fmla="*/ 2714625 w 3810415"/>
                  <a:gd name="connsiteY7" fmla="*/ 333375 h 2924175"/>
                  <a:gd name="connsiteX8" fmla="*/ 2762250 w 3810415"/>
                  <a:gd name="connsiteY8" fmla="*/ 190500 h 2924175"/>
                  <a:gd name="connsiteX9" fmla="*/ 2790825 w 3810415"/>
                  <a:gd name="connsiteY9" fmla="*/ 9525 h 2924175"/>
                  <a:gd name="connsiteX10" fmla="*/ 2819400 w 3810415"/>
                  <a:gd name="connsiteY10" fmla="*/ 0 h 2924175"/>
                  <a:gd name="connsiteX11" fmla="*/ 2924175 w 3810415"/>
                  <a:gd name="connsiteY11" fmla="*/ 85725 h 2924175"/>
                  <a:gd name="connsiteX12" fmla="*/ 3000375 w 3810415"/>
                  <a:gd name="connsiteY12" fmla="*/ 247650 h 2924175"/>
                  <a:gd name="connsiteX13" fmla="*/ 3019425 w 3810415"/>
                  <a:gd name="connsiteY13" fmla="*/ 323850 h 2924175"/>
                  <a:gd name="connsiteX14" fmla="*/ 3048000 w 3810415"/>
                  <a:gd name="connsiteY14" fmla="*/ 342900 h 2924175"/>
                  <a:gd name="connsiteX15" fmla="*/ 3276600 w 3810415"/>
                  <a:gd name="connsiteY15" fmla="*/ 361950 h 2924175"/>
                  <a:gd name="connsiteX16" fmla="*/ 3362325 w 3810415"/>
                  <a:gd name="connsiteY16" fmla="*/ 371475 h 2924175"/>
                  <a:gd name="connsiteX17" fmla="*/ 3486150 w 3810415"/>
                  <a:gd name="connsiteY17" fmla="*/ 390525 h 2924175"/>
                  <a:gd name="connsiteX18" fmla="*/ 3695700 w 3810415"/>
                  <a:gd name="connsiteY18" fmla="*/ 447675 h 2924175"/>
                  <a:gd name="connsiteX19" fmla="*/ 3790950 w 3810415"/>
                  <a:gd name="connsiteY19" fmla="*/ 485775 h 2924175"/>
                  <a:gd name="connsiteX20" fmla="*/ 3810000 w 3810415"/>
                  <a:gd name="connsiteY20" fmla="*/ 714375 h 2924175"/>
                  <a:gd name="connsiteX21" fmla="*/ 3762375 w 3810415"/>
                  <a:gd name="connsiteY21" fmla="*/ 923925 h 2924175"/>
                  <a:gd name="connsiteX22" fmla="*/ 3695700 w 3810415"/>
                  <a:gd name="connsiteY22" fmla="*/ 962025 h 2924175"/>
                  <a:gd name="connsiteX23" fmla="*/ 3209925 w 3810415"/>
                  <a:gd name="connsiteY23" fmla="*/ 952500 h 2924175"/>
                  <a:gd name="connsiteX24" fmla="*/ 3152775 w 3810415"/>
                  <a:gd name="connsiteY24" fmla="*/ 952500 h 2924175"/>
                  <a:gd name="connsiteX25" fmla="*/ 2905125 w 3810415"/>
                  <a:gd name="connsiteY25" fmla="*/ 1295400 h 2924175"/>
                  <a:gd name="connsiteX26" fmla="*/ 2838450 w 3810415"/>
                  <a:gd name="connsiteY26" fmla="*/ 1390650 h 2924175"/>
                  <a:gd name="connsiteX27" fmla="*/ 2667000 w 3810415"/>
                  <a:gd name="connsiteY27" fmla="*/ 1609725 h 2924175"/>
                  <a:gd name="connsiteX28" fmla="*/ 2600325 w 3810415"/>
                  <a:gd name="connsiteY28" fmla="*/ 1724025 h 2924175"/>
                  <a:gd name="connsiteX29" fmla="*/ 2590800 w 3810415"/>
                  <a:gd name="connsiteY29" fmla="*/ 1762125 h 2924175"/>
                  <a:gd name="connsiteX30" fmla="*/ 2581275 w 3810415"/>
                  <a:gd name="connsiteY30" fmla="*/ 1809750 h 2924175"/>
                  <a:gd name="connsiteX31" fmla="*/ 2552700 w 3810415"/>
                  <a:gd name="connsiteY31" fmla="*/ 1819275 h 2924175"/>
                  <a:gd name="connsiteX32" fmla="*/ 2543175 w 3810415"/>
                  <a:gd name="connsiteY32" fmla="*/ 1857375 h 2924175"/>
                  <a:gd name="connsiteX33" fmla="*/ 2505075 w 3810415"/>
                  <a:gd name="connsiteY33" fmla="*/ 1914525 h 2924175"/>
                  <a:gd name="connsiteX34" fmla="*/ 2524125 w 3810415"/>
                  <a:gd name="connsiteY34" fmla="*/ 1952625 h 2924175"/>
                  <a:gd name="connsiteX35" fmla="*/ 2638425 w 3810415"/>
                  <a:gd name="connsiteY35" fmla="*/ 2009775 h 2924175"/>
                  <a:gd name="connsiteX36" fmla="*/ 3076575 w 3810415"/>
                  <a:gd name="connsiteY36" fmla="*/ 2247900 h 2924175"/>
                  <a:gd name="connsiteX37" fmla="*/ 3143250 w 3810415"/>
                  <a:gd name="connsiteY37" fmla="*/ 2362200 h 2924175"/>
                  <a:gd name="connsiteX38" fmla="*/ 3219450 w 3810415"/>
                  <a:gd name="connsiteY38" fmla="*/ 2428875 h 2924175"/>
                  <a:gd name="connsiteX39" fmla="*/ 3143250 w 3810415"/>
                  <a:gd name="connsiteY39" fmla="*/ 2447925 h 2924175"/>
                  <a:gd name="connsiteX40" fmla="*/ 3105150 w 3810415"/>
                  <a:gd name="connsiteY40" fmla="*/ 2466975 h 2924175"/>
                  <a:gd name="connsiteX41" fmla="*/ 3009900 w 3810415"/>
                  <a:gd name="connsiteY41" fmla="*/ 2486025 h 2924175"/>
                  <a:gd name="connsiteX42" fmla="*/ 2686050 w 3810415"/>
                  <a:gd name="connsiteY42" fmla="*/ 2305050 h 2924175"/>
                  <a:gd name="connsiteX43" fmla="*/ 2619375 w 3810415"/>
                  <a:gd name="connsiteY43" fmla="*/ 2238375 h 2924175"/>
                  <a:gd name="connsiteX44" fmla="*/ 2552700 w 3810415"/>
                  <a:gd name="connsiteY44" fmla="*/ 2152650 h 2924175"/>
                  <a:gd name="connsiteX45" fmla="*/ 2333625 w 3810415"/>
                  <a:gd name="connsiteY45" fmla="*/ 2057400 h 2924175"/>
                  <a:gd name="connsiteX46" fmla="*/ 2505075 w 3810415"/>
                  <a:gd name="connsiteY46" fmla="*/ 2371725 h 2924175"/>
                  <a:gd name="connsiteX47" fmla="*/ 2590800 w 3810415"/>
                  <a:gd name="connsiteY47" fmla="*/ 2514600 h 2924175"/>
                  <a:gd name="connsiteX48" fmla="*/ 2619375 w 3810415"/>
                  <a:gd name="connsiteY48" fmla="*/ 2600325 h 2924175"/>
                  <a:gd name="connsiteX49" fmla="*/ 2695575 w 3810415"/>
                  <a:gd name="connsiteY49" fmla="*/ 2809875 h 2924175"/>
                  <a:gd name="connsiteX50" fmla="*/ 2524125 w 3810415"/>
                  <a:gd name="connsiteY50" fmla="*/ 2867025 h 2924175"/>
                  <a:gd name="connsiteX51" fmla="*/ 2352675 w 3810415"/>
                  <a:gd name="connsiteY51" fmla="*/ 2838450 h 2924175"/>
                  <a:gd name="connsiteX52" fmla="*/ 2286000 w 3810415"/>
                  <a:gd name="connsiteY52" fmla="*/ 2819400 h 2924175"/>
                  <a:gd name="connsiteX53" fmla="*/ 2209800 w 3810415"/>
                  <a:gd name="connsiteY53" fmla="*/ 2667000 h 2924175"/>
                  <a:gd name="connsiteX54" fmla="*/ 2200275 w 3810415"/>
                  <a:gd name="connsiteY54" fmla="*/ 2638425 h 2924175"/>
                  <a:gd name="connsiteX55" fmla="*/ 2162175 w 3810415"/>
                  <a:gd name="connsiteY55" fmla="*/ 2552700 h 2924175"/>
                  <a:gd name="connsiteX56" fmla="*/ 2124075 w 3810415"/>
                  <a:gd name="connsiteY56" fmla="*/ 2495550 h 2924175"/>
                  <a:gd name="connsiteX57" fmla="*/ 2085975 w 3810415"/>
                  <a:gd name="connsiteY57" fmla="*/ 2305050 h 2924175"/>
                  <a:gd name="connsiteX58" fmla="*/ 2038350 w 3810415"/>
                  <a:gd name="connsiteY58" fmla="*/ 2190750 h 2924175"/>
                  <a:gd name="connsiteX59" fmla="*/ 2009775 w 3810415"/>
                  <a:gd name="connsiteY59" fmla="*/ 2143125 h 2924175"/>
                  <a:gd name="connsiteX60" fmla="*/ 2000250 w 3810415"/>
                  <a:gd name="connsiteY60" fmla="*/ 2114550 h 2924175"/>
                  <a:gd name="connsiteX61" fmla="*/ 1724025 w 3810415"/>
                  <a:gd name="connsiteY61" fmla="*/ 2105025 h 2924175"/>
                  <a:gd name="connsiteX62" fmla="*/ 1019175 w 3810415"/>
                  <a:gd name="connsiteY62" fmla="*/ 2085975 h 2924175"/>
                  <a:gd name="connsiteX63" fmla="*/ 981075 w 3810415"/>
                  <a:gd name="connsiteY63" fmla="*/ 2057400 h 2924175"/>
                  <a:gd name="connsiteX64" fmla="*/ 971550 w 3810415"/>
                  <a:gd name="connsiteY64" fmla="*/ 2181225 h 2924175"/>
                  <a:gd name="connsiteX65" fmla="*/ 952500 w 3810415"/>
                  <a:gd name="connsiteY65" fmla="*/ 2400300 h 2924175"/>
                  <a:gd name="connsiteX66" fmla="*/ 923925 w 3810415"/>
                  <a:gd name="connsiteY66" fmla="*/ 2619375 h 2924175"/>
                  <a:gd name="connsiteX67" fmla="*/ 895350 w 3810415"/>
                  <a:gd name="connsiteY67" fmla="*/ 2724150 h 2924175"/>
                  <a:gd name="connsiteX68" fmla="*/ 885825 w 3810415"/>
                  <a:gd name="connsiteY68" fmla="*/ 2771775 h 2924175"/>
                  <a:gd name="connsiteX69" fmla="*/ 876300 w 3810415"/>
                  <a:gd name="connsiteY69" fmla="*/ 2876550 h 2924175"/>
                  <a:gd name="connsiteX70" fmla="*/ 866775 w 3810415"/>
                  <a:gd name="connsiteY70" fmla="*/ 2914650 h 2924175"/>
                  <a:gd name="connsiteX71" fmla="*/ 647700 w 3810415"/>
                  <a:gd name="connsiteY71" fmla="*/ 2924175 h 2924175"/>
                  <a:gd name="connsiteX72" fmla="*/ 514350 w 3810415"/>
                  <a:gd name="connsiteY72" fmla="*/ 2914650 h 2924175"/>
                  <a:gd name="connsiteX73" fmla="*/ 476250 w 3810415"/>
                  <a:gd name="connsiteY73" fmla="*/ 2905125 h 2924175"/>
                  <a:gd name="connsiteX74" fmla="*/ 504825 w 3810415"/>
                  <a:gd name="connsiteY74" fmla="*/ 2752725 h 2924175"/>
                  <a:gd name="connsiteX75" fmla="*/ 542925 w 3810415"/>
                  <a:gd name="connsiteY75" fmla="*/ 2695575 h 2924175"/>
                  <a:gd name="connsiteX76" fmla="*/ 609600 w 3810415"/>
                  <a:gd name="connsiteY76" fmla="*/ 2609850 h 2924175"/>
                  <a:gd name="connsiteX77" fmla="*/ 657225 w 3810415"/>
                  <a:gd name="connsiteY77" fmla="*/ 2524125 h 2924175"/>
                  <a:gd name="connsiteX78" fmla="*/ 762000 w 3810415"/>
                  <a:gd name="connsiteY78" fmla="*/ 2324100 h 2924175"/>
                  <a:gd name="connsiteX79" fmla="*/ 828675 w 3810415"/>
                  <a:gd name="connsiteY79" fmla="*/ 2200275 h 2924175"/>
                  <a:gd name="connsiteX80" fmla="*/ 723900 w 3810415"/>
                  <a:gd name="connsiteY80" fmla="*/ 2266950 h 2924175"/>
                  <a:gd name="connsiteX81" fmla="*/ 523875 w 3810415"/>
                  <a:gd name="connsiteY81" fmla="*/ 2514600 h 2924175"/>
                  <a:gd name="connsiteX82" fmla="*/ 409575 w 3810415"/>
                  <a:gd name="connsiteY82" fmla="*/ 2686050 h 2924175"/>
                  <a:gd name="connsiteX83" fmla="*/ 400050 w 3810415"/>
                  <a:gd name="connsiteY83" fmla="*/ 2743200 h 2924175"/>
                  <a:gd name="connsiteX84" fmla="*/ 200025 w 3810415"/>
                  <a:gd name="connsiteY84" fmla="*/ 2600325 h 2924175"/>
                  <a:gd name="connsiteX85" fmla="*/ 161925 w 3810415"/>
                  <a:gd name="connsiteY85" fmla="*/ 2543175 h 2924175"/>
                  <a:gd name="connsiteX86" fmla="*/ 323850 w 3810415"/>
                  <a:gd name="connsiteY86" fmla="*/ 2352675 h 2924175"/>
                  <a:gd name="connsiteX87" fmla="*/ 428625 w 3810415"/>
                  <a:gd name="connsiteY87" fmla="*/ 2200275 h 2924175"/>
                  <a:gd name="connsiteX88" fmla="*/ 523875 w 3810415"/>
                  <a:gd name="connsiteY88" fmla="*/ 2114550 h 2924175"/>
                  <a:gd name="connsiteX89" fmla="*/ 619125 w 3810415"/>
                  <a:gd name="connsiteY89" fmla="*/ 2038350 h 2924175"/>
                  <a:gd name="connsiteX90" fmla="*/ 695325 w 3810415"/>
                  <a:gd name="connsiteY90" fmla="*/ 1952625 h 2924175"/>
                  <a:gd name="connsiteX91" fmla="*/ 685800 w 3810415"/>
                  <a:gd name="connsiteY91" fmla="*/ 1876425 h 2924175"/>
                  <a:gd name="connsiteX92" fmla="*/ 657225 w 3810415"/>
                  <a:gd name="connsiteY92" fmla="*/ 1838325 h 2924175"/>
                  <a:gd name="connsiteX93" fmla="*/ 619125 w 3810415"/>
                  <a:gd name="connsiteY93" fmla="*/ 1781175 h 2924175"/>
                  <a:gd name="connsiteX94" fmla="*/ 609600 w 3810415"/>
                  <a:gd name="connsiteY94" fmla="*/ 1704975 h 2924175"/>
                  <a:gd name="connsiteX95" fmla="*/ 600075 w 3810415"/>
                  <a:gd name="connsiteY95" fmla="*/ 1600200 h 2924175"/>
                  <a:gd name="connsiteX96" fmla="*/ 590550 w 3810415"/>
                  <a:gd name="connsiteY96" fmla="*/ 1685925 h 2924175"/>
                  <a:gd name="connsiteX97" fmla="*/ 523875 w 3810415"/>
                  <a:gd name="connsiteY97" fmla="*/ 1800225 h 2924175"/>
                  <a:gd name="connsiteX98" fmla="*/ 466725 w 3810415"/>
                  <a:gd name="connsiteY98" fmla="*/ 1962150 h 2924175"/>
                  <a:gd name="connsiteX99" fmla="*/ 381000 w 3810415"/>
                  <a:gd name="connsiteY99" fmla="*/ 2143125 h 2924175"/>
                  <a:gd name="connsiteX100" fmla="*/ 371475 w 3810415"/>
                  <a:gd name="connsiteY100" fmla="*/ 2171700 h 2924175"/>
                  <a:gd name="connsiteX101" fmla="*/ 333375 w 3810415"/>
                  <a:gd name="connsiteY101" fmla="*/ 2181225 h 2924175"/>
                  <a:gd name="connsiteX102" fmla="*/ 238125 w 3810415"/>
                  <a:gd name="connsiteY102" fmla="*/ 2238375 h 2924175"/>
                  <a:gd name="connsiteX103" fmla="*/ 123825 w 3810415"/>
                  <a:gd name="connsiteY103" fmla="*/ 2095500 h 2924175"/>
                  <a:gd name="connsiteX104" fmla="*/ 0 w 3810415"/>
                  <a:gd name="connsiteY104" fmla="*/ 1876425 h 2924175"/>
                  <a:gd name="connsiteX105" fmla="*/ 304800 w 3810415"/>
                  <a:gd name="connsiteY105" fmla="*/ 1590675 h 2924175"/>
                  <a:gd name="connsiteX106" fmla="*/ 447675 w 3810415"/>
                  <a:gd name="connsiteY106" fmla="*/ 1447800 h 2924175"/>
                  <a:gd name="connsiteX107" fmla="*/ 571500 w 3810415"/>
                  <a:gd name="connsiteY107" fmla="*/ 1276350 h 2924175"/>
                  <a:gd name="connsiteX108" fmla="*/ 638175 w 3810415"/>
                  <a:gd name="connsiteY108" fmla="*/ 1171575 h 2924175"/>
                  <a:gd name="connsiteX109" fmla="*/ 704850 w 3810415"/>
                  <a:gd name="connsiteY109" fmla="*/ 1152525 h 2924175"/>
                  <a:gd name="connsiteX110" fmla="*/ 781050 w 3810415"/>
                  <a:gd name="connsiteY110" fmla="*/ 1143000 h 2924175"/>
                  <a:gd name="connsiteX111" fmla="*/ 838200 w 3810415"/>
                  <a:gd name="connsiteY111" fmla="*/ 1133475 h 2924175"/>
                  <a:gd name="connsiteX112" fmla="*/ 828675 w 3810415"/>
                  <a:gd name="connsiteY112" fmla="*/ 990600 h 2924175"/>
                  <a:gd name="connsiteX113" fmla="*/ 914400 w 3810415"/>
                  <a:gd name="connsiteY113" fmla="*/ 981075 h 2924175"/>
                  <a:gd name="connsiteX114" fmla="*/ 1066800 w 3810415"/>
                  <a:gd name="connsiteY114" fmla="*/ 1228725 h 2924175"/>
                  <a:gd name="connsiteX115" fmla="*/ 1076325 w 3810415"/>
                  <a:gd name="connsiteY115" fmla="*/ 714375 h 2924175"/>
                  <a:gd name="connsiteX116" fmla="*/ 1133475 w 3810415"/>
                  <a:gd name="connsiteY116" fmla="*/ 876300 h 2924175"/>
                  <a:gd name="connsiteX117" fmla="*/ 1343025 w 3810415"/>
                  <a:gd name="connsiteY117" fmla="*/ 1257300 h 2924175"/>
                  <a:gd name="connsiteX118" fmla="*/ 1352550 w 3810415"/>
                  <a:gd name="connsiteY118" fmla="*/ 1009650 h 2924175"/>
                  <a:gd name="connsiteX119" fmla="*/ 1371600 w 3810415"/>
                  <a:gd name="connsiteY119" fmla="*/ 866775 h 2924175"/>
                  <a:gd name="connsiteX120" fmla="*/ 1514475 w 3810415"/>
                  <a:gd name="connsiteY120" fmla="*/ 990600 h 2924175"/>
                  <a:gd name="connsiteX121" fmla="*/ 1704975 w 3810415"/>
                  <a:gd name="connsiteY121" fmla="*/ 1219200 h 2924175"/>
                  <a:gd name="connsiteX122" fmla="*/ 1724025 w 3810415"/>
                  <a:gd name="connsiteY122" fmla="*/ 876300 h 2924175"/>
                  <a:gd name="connsiteX123" fmla="*/ 1704975 w 3810415"/>
                  <a:gd name="connsiteY123" fmla="*/ 790575 h 2924175"/>
                  <a:gd name="connsiteX124" fmla="*/ 1819275 w 3810415"/>
                  <a:gd name="connsiteY124" fmla="*/ 866775 h 2924175"/>
                  <a:gd name="connsiteX125" fmla="*/ 1952625 w 3810415"/>
                  <a:gd name="connsiteY125" fmla="*/ 1009650 h 2924175"/>
                  <a:gd name="connsiteX126" fmla="*/ 1971675 w 3810415"/>
                  <a:gd name="connsiteY126" fmla="*/ 971550 h 2924175"/>
                  <a:gd name="connsiteX127" fmla="*/ 1981200 w 3810415"/>
                  <a:gd name="connsiteY127" fmla="*/ 828675 h 2924175"/>
                  <a:gd name="connsiteX128" fmla="*/ 2047875 w 3810415"/>
                  <a:gd name="connsiteY128" fmla="*/ 790575 h 2924175"/>
                  <a:gd name="connsiteX129" fmla="*/ 2228850 w 3810415"/>
                  <a:gd name="connsiteY129" fmla="*/ 885825 h 2924175"/>
                  <a:gd name="connsiteX130" fmla="*/ 2352675 w 3810415"/>
                  <a:gd name="connsiteY130" fmla="*/ 1047750 h 2924175"/>
                  <a:gd name="connsiteX131" fmla="*/ 2314575 w 3810415"/>
                  <a:gd name="connsiteY131" fmla="*/ 885825 h 2924175"/>
                  <a:gd name="connsiteX132" fmla="*/ 2314575 w 3810415"/>
                  <a:gd name="connsiteY132" fmla="*/ 828675 h 2924175"/>
                  <a:gd name="connsiteX133" fmla="*/ 2343150 w 3810415"/>
                  <a:gd name="connsiteY133" fmla="*/ 866775 h 2924175"/>
                  <a:gd name="connsiteX134" fmla="*/ 2276475 w 3810415"/>
                  <a:gd name="connsiteY134" fmla="*/ 676275 h 2924175"/>
                  <a:gd name="connsiteX135" fmla="*/ 2266950 w 3810415"/>
                  <a:gd name="connsiteY135" fmla="*/ 638175 h 2924175"/>
                  <a:gd name="connsiteX136" fmla="*/ 2343150 w 3810415"/>
                  <a:gd name="connsiteY136" fmla="*/ 695325 h 2924175"/>
                  <a:gd name="connsiteX137" fmla="*/ 2390775 w 3810415"/>
                  <a:gd name="connsiteY137" fmla="*/ 723900 h 2924175"/>
                  <a:gd name="connsiteX138" fmla="*/ 2438400 w 3810415"/>
                  <a:gd name="connsiteY138" fmla="*/ 600075 h 2924175"/>
                  <a:gd name="connsiteX139" fmla="*/ 2524125 w 3810415"/>
                  <a:gd name="connsiteY139" fmla="*/ 647700 h 2924175"/>
                  <a:gd name="connsiteX140" fmla="*/ 2628900 w 3810415"/>
                  <a:gd name="connsiteY140" fmla="*/ 685800 h 2924175"/>
                  <a:gd name="connsiteX141" fmla="*/ 2562225 w 3810415"/>
                  <a:gd name="connsiteY141" fmla="*/ 581025 h 2924175"/>
                  <a:gd name="connsiteX142" fmla="*/ 2476500 w 3810415"/>
                  <a:gd name="connsiteY142" fmla="*/ 485775 h 2924175"/>
                  <a:gd name="connsiteX143" fmla="*/ 2457450 w 3810415"/>
                  <a:gd name="connsiteY143" fmla="*/ 457200 h 2924175"/>
                  <a:gd name="connsiteX144" fmla="*/ 2590800 w 3810415"/>
                  <a:gd name="connsiteY144" fmla="*/ 485775 h 2924175"/>
                  <a:gd name="connsiteX145" fmla="*/ 2657475 w 3810415"/>
                  <a:gd name="connsiteY145" fmla="*/ 523875 h 2924175"/>
                  <a:gd name="connsiteX146" fmla="*/ 2705100 w 3810415"/>
                  <a:gd name="connsiteY146" fmla="*/ 542925 h 2924175"/>
                  <a:gd name="connsiteX147" fmla="*/ 2695575 w 3810415"/>
                  <a:gd name="connsiteY147" fmla="*/ 514350 h 2924175"/>
                  <a:gd name="connsiteX148" fmla="*/ 2667000 w 3810415"/>
                  <a:gd name="connsiteY148" fmla="*/ 485775 h 2924175"/>
                  <a:gd name="connsiteX149" fmla="*/ 2609850 w 3810415"/>
                  <a:gd name="connsiteY149" fmla="*/ 409575 h 2924175"/>
                  <a:gd name="connsiteX150" fmla="*/ 2571750 w 3810415"/>
                  <a:gd name="connsiteY150" fmla="*/ 390525 h 2924175"/>
                  <a:gd name="connsiteX151" fmla="*/ 2667000 w 3810415"/>
                  <a:gd name="connsiteY151" fmla="*/ 371475 h 2924175"/>
                  <a:gd name="connsiteX152" fmla="*/ 2705100 w 3810415"/>
                  <a:gd name="connsiteY152" fmla="*/ 381000 h 2924175"/>
                  <a:gd name="connsiteX153" fmla="*/ 2724150 w 3810415"/>
                  <a:gd name="connsiteY153" fmla="*/ 428625 h 29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810415" h="2924175">
                    <a:moveTo>
                      <a:pt x="2305050" y="895350"/>
                    </a:moveTo>
                    <a:cubicBezTo>
                      <a:pt x="2394660" y="805740"/>
                      <a:pt x="2329661" y="877484"/>
                      <a:pt x="2438400" y="714375"/>
                    </a:cubicBezTo>
                    <a:cubicBezTo>
                      <a:pt x="2453550" y="691650"/>
                      <a:pt x="2471711" y="670961"/>
                      <a:pt x="2486025" y="647700"/>
                    </a:cubicBezTo>
                    <a:cubicBezTo>
                      <a:pt x="2497188" y="629561"/>
                      <a:pt x="2503165" y="608519"/>
                      <a:pt x="2514600" y="590550"/>
                    </a:cubicBezTo>
                    <a:cubicBezTo>
                      <a:pt x="2555766" y="525861"/>
                      <a:pt x="2541869" y="561637"/>
                      <a:pt x="2581275" y="514350"/>
                    </a:cubicBezTo>
                    <a:cubicBezTo>
                      <a:pt x="2607493" y="482889"/>
                      <a:pt x="2596084" y="484940"/>
                      <a:pt x="2619375" y="447675"/>
                    </a:cubicBezTo>
                    <a:cubicBezTo>
                      <a:pt x="2627789" y="434213"/>
                      <a:pt x="2637403" y="421440"/>
                      <a:pt x="2647950" y="409575"/>
                    </a:cubicBezTo>
                    <a:cubicBezTo>
                      <a:pt x="2662720" y="392959"/>
                      <a:pt x="2704002" y="360691"/>
                      <a:pt x="2714625" y="333375"/>
                    </a:cubicBezTo>
                    <a:cubicBezTo>
                      <a:pt x="2732820" y="286587"/>
                      <a:pt x="2762250" y="190500"/>
                      <a:pt x="2762250" y="190500"/>
                    </a:cubicBezTo>
                    <a:cubicBezTo>
                      <a:pt x="2763020" y="178949"/>
                      <a:pt x="2753315" y="47035"/>
                      <a:pt x="2790825" y="9525"/>
                    </a:cubicBezTo>
                    <a:cubicBezTo>
                      <a:pt x="2797925" y="2425"/>
                      <a:pt x="2809875" y="3175"/>
                      <a:pt x="2819400" y="0"/>
                    </a:cubicBezTo>
                    <a:cubicBezTo>
                      <a:pt x="2854325" y="28575"/>
                      <a:pt x="2907976" y="43608"/>
                      <a:pt x="2924175" y="85725"/>
                    </a:cubicBezTo>
                    <a:cubicBezTo>
                      <a:pt x="2977499" y="224367"/>
                      <a:pt x="2945266" y="174172"/>
                      <a:pt x="3000375" y="247650"/>
                    </a:cubicBezTo>
                    <a:cubicBezTo>
                      <a:pt x="3006725" y="273050"/>
                      <a:pt x="3007716" y="300432"/>
                      <a:pt x="3019425" y="323850"/>
                    </a:cubicBezTo>
                    <a:cubicBezTo>
                      <a:pt x="3024545" y="334089"/>
                      <a:pt x="3036676" y="341222"/>
                      <a:pt x="3048000" y="342900"/>
                    </a:cubicBezTo>
                    <a:cubicBezTo>
                      <a:pt x="3123639" y="354106"/>
                      <a:pt x="3200450" y="355027"/>
                      <a:pt x="3276600" y="361950"/>
                    </a:cubicBezTo>
                    <a:cubicBezTo>
                      <a:pt x="3305233" y="364553"/>
                      <a:pt x="3333771" y="368116"/>
                      <a:pt x="3362325" y="371475"/>
                    </a:cubicBezTo>
                    <a:cubicBezTo>
                      <a:pt x="3401680" y="376105"/>
                      <a:pt x="3446887" y="380346"/>
                      <a:pt x="3486150" y="390525"/>
                    </a:cubicBezTo>
                    <a:cubicBezTo>
                      <a:pt x="3556234" y="408695"/>
                      <a:pt x="3626595" y="426080"/>
                      <a:pt x="3695700" y="447675"/>
                    </a:cubicBezTo>
                    <a:cubicBezTo>
                      <a:pt x="3728339" y="457875"/>
                      <a:pt x="3790950" y="485775"/>
                      <a:pt x="3790950" y="485775"/>
                    </a:cubicBezTo>
                    <a:cubicBezTo>
                      <a:pt x="3809541" y="578732"/>
                      <a:pt x="3810000" y="569112"/>
                      <a:pt x="3810000" y="714375"/>
                    </a:cubicBezTo>
                    <a:cubicBezTo>
                      <a:pt x="3810000" y="785163"/>
                      <a:pt x="3818135" y="868165"/>
                      <a:pt x="3762375" y="923925"/>
                    </a:cubicBezTo>
                    <a:cubicBezTo>
                      <a:pt x="3744275" y="942025"/>
                      <a:pt x="3717925" y="949325"/>
                      <a:pt x="3695700" y="962025"/>
                    </a:cubicBezTo>
                    <a:lnTo>
                      <a:pt x="3209925" y="952500"/>
                    </a:lnTo>
                    <a:cubicBezTo>
                      <a:pt x="3141345" y="949960"/>
                      <a:pt x="3221355" y="929640"/>
                      <a:pt x="3152775" y="952500"/>
                    </a:cubicBezTo>
                    <a:cubicBezTo>
                      <a:pt x="3086442" y="1151498"/>
                      <a:pt x="3151758" y="991220"/>
                      <a:pt x="2905125" y="1295400"/>
                    </a:cubicBezTo>
                    <a:cubicBezTo>
                      <a:pt x="2880717" y="1325504"/>
                      <a:pt x="2862394" y="1360176"/>
                      <a:pt x="2838450" y="1390650"/>
                    </a:cubicBezTo>
                    <a:cubicBezTo>
                      <a:pt x="2560402" y="1744529"/>
                      <a:pt x="2764539" y="1456449"/>
                      <a:pt x="2667000" y="1609725"/>
                    </a:cubicBezTo>
                    <a:cubicBezTo>
                      <a:pt x="2635713" y="1658891"/>
                      <a:pt x="2621811" y="1670310"/>
                      <a:pt x="2600325" y="1724025"/>
                    </a:cubicBezTo>
                    <a:cubicBezTo>
                      <a:pt x="2595463" y="1736180"/>
                      <a:pt x="2593640" y="1749346"/>
                      <a:pt x="2590800" y="1762125"/>
                    </a:cubicBezTo>
                    <a:cubicBezTo>
                      <a:pt x="2587288" y="1777929"/>
                      <a:pt x="2590255" y="1796280"/>
                      <a:pt x="2581275" y="1809750"/>
                    </a:cubicBezTo>
                    <a:cubicBezTo>
                      <a:pt x="2575706" y="1818104"/>
                      <a:pt x="2562225" y="1816100"/>
                      <a:pt x="2552700" y="1819275"/>
                    </a:cubicBezTo>
                    <a:cubicBezTo>
                      <a:pt x="2549525" y="1831975"/>
                      <a:pt x="2549029" y="1845666"/>
                      <a:pt x="2543175" y="1857375"/>
                    </a:cubicBezTo>
                    <a:cubicBezTo>
                      <a:pt x="2532936" y="1877853"/>
                      <a:pt x="2509565" y="1892074"/>
                      <a:pt x="2505075" y="1914525"/>
                    </a:cubicBezTo>
                    <a:cubicBezTo>
                      <a:pt x="2502290" y="1928448"/>
                      <a:pt x="2512571" y="1944372"/>
                      <a:pt x="2524125" y="1952625"/>
                    </a:cubicBezTo>
                    <a:cubicBezTo>
                      <a:pt x="2558788" y="1977384"/>
                      <a:pt x="2599499" y="1992475"/>
                      <a:pt x="2638425" y="2009775"/>
                    </a:cubicBezTo>
                    <a:cubicBezTo>
                      <a:pt x="3020835" y="2179735"/>
                      <a:pt x="2857167" y="2062247"/>
                      <a:pt x="3076575" y="2247900"/>
                    </a:cubicBezTo>
                    <a:cubicBezTo>
                      <a:pt x="3098800" y="2286000"/>
                      <a:pt x="3115918" y="2327580"/>
                      <a:pt x="3143250" y="2362200"/>
                    </a:cubicBezTo>
                    <a:cubicBezTo>
                      <a:pt x="3164163" y="2388690"/>
                      <a:pt x="3219450" y="2395124"/>
                      <a:pt x="3219450" y="2428875"/>
                    </a:cubicBezTo>
                    <a:cubicBezTo>
                      <a:pt x="3219450" y="2455057"/>
                      <a:pt x="3168088" y="2439646"/>
                      <a:pt x="3143250" y="2447925"/>
                    </a:cubicBezTo>
                    <a:cubicBezTo>
                      <a:pt x="3129780" y="2452415"/>
                      <a:pt x="3118803" y="2463074"/>
                      <a:pt x="3105150" y="2466975"/>
                    </a:cubicBezTo>
                    <a:cubicBezTo>
                      <a:pt x="3074017" y="2475870"/>
                      <a:pt x="3041650" y="2479675"/>
                      <a:pt x="3009900" y="2486025"/>
                    </a:cubicBezTo>
                    <a:cubicBezTo>
                      <a:pt x="2901950" y="2425700"/>
                      <a:pt x="2773492" y="2392492"/>
                      <a:pt x="2686050" y="2305050"/>
                    </a:cubicBezTo>
                    <a:cubicBezTo>
                      <a:pt x="2663825" y="2282825"/>
                      <a:pt x="2640072" y="2262029"/>
                      <a:pt x="2619375" y="2238375"/>
                    </a:cubicBezTo>
                    <a:cubicBezTo>
                      <a:pt x="2595537" y="2211131"/>
                      <a:pt x="2585416" y="2168147"/>
                      <a:pt x="2552700" y="2152650"/>
                    </a:cubicBezTo>
                    <a:cubicBezTo>
                      <a:pt x="2359894" y="2061321"/>
                      <a:pt x="2436483" y="2083114"/>
                      <a:pt x="2333625" y="2057400"/>
                    </a:cubicBezTo>
                    <a:cubicBezTo>
                      <a:pt x="2390775" y="2162175"/>
                      <a:pt x="2443671" y="2269385"/>
                      <a:pt x="2505075" y="2371725"/>
                    </a:cubicBezTo>
                    <a:cubicBezTo>
                      <a:pt x="2533650" y="2419350"/>
                      <a:pt x="2565962" y="2464924"/>
                      <a:pt x="2590800" y="2514600"/>
                    </a:cubicBezTo>
                    <a:cubicBezTo>
                      <a:pt x="2604270" y="2541541"/>
                      <a:pt x="2608652" y="2572178"/>
                      <a:pt x="2619375" y="2600325"/>
                    </a:cubicBezTo>
                    <a:cubicBezTo>
                      <a:pt x="2698927" y="2809149"/>
                      <a:pt x="2639738" y="2623752"/>
                      <a:pt x="2695575" y="2809875"/>
                    </a:cubicBezTo>
                    <a:cubicBezTo>
                      <a:pt x="2669999" y="2820106"/>
                      <a:pt x="2561543" y="2868464"/>
                      <a:pt x="2524125" y="2867025"/>
                    </a:cubicBezTo>
                    <a:cubicBezTo>
                      <a:pt x="2466229" y="2864798"/>
                      <a:pt x="2409679" y="2848814"/>
                      <a:pt x="2352675" y="2838450"/>
                    </a:cubicBezTo>
                    <a:cubicBezTo>
                      <a:pt x="2326363" y="2833666"/>
                      <a:pt x="2310483" y="2827561"/>
                      <a:pt x="2286000" y="2819400"/>
                    </a:cubicBezTo>
                    <a:cubicBezTo>
                      <a:pt x="2218199" y="2661198"/>
                      <a:pt x="2304789" y="2856977"/>
                      <a:pt x="2209800" y="2667000"/>
                    </a:cubicBezTo>
                    <a:cubicBezTo>
                      <a:pt x="2205310" y="2658020"/>
                      <a:pt x="2204137" y="2647693"/>
                      <a:pt x="2200275" y="2638425"/>
                    </a:cubicBezTo>
                    <a:cubicBezTo>
                      <a:pt x="2188248" y="2609560"/>
                      <a:pt x="2176890" y="2580291"/>
                      <a:pt x="2162175" y="2552700"/>
                    </a:cubicBezTo>
                    <a:cubicBezTo>
                      <a:pt x="2151401" y="2532498"/>
                      <a:pt x="2136775" y="2514600"/>
                      <a:pt x="2124075" y="2495550"/>
                    </a:cubicBezTo>
                    <a:lnTo>
                      <a:pt x="2085975" y="2305050"/>
                    </a:lnTo>
                    <a:cubicBezTo>
                      <a:pt x="2064680" y="2198575"/>
                      <a:pt x="2093866" y="2227761"/>
                      <a:pt x="2038350" y="2190750"/>
                    </a:cubicBezTo>
                    <a:cubicBezTo>
                      <a:pt x="2028825" y="2174875"/>
                      <a:pt x="2018054" y="2159684"/>
                      <a:pt x="2009775" y="2143125"/>
                    </a:cubicBezTo>
                    <a:cubicBezTo>
                      <a:pt x="2005285" y="2134145"/>
                      <a:pt x="2010202" y="2115877"/>
                      <a:pt x="2000250" y="2114550"/>
                    </a:cubicBezTo>
                    <a:cubicBezTo>
                      <a:pt x="1908928" y="2102374"/>
                      <a:pt x="1816116" y="2107707"/>
                      <a:pt x="1724025" y="2105025"/>
                    </a:cubicBezTo>
                    <a:lnTo>
                      <a:pt x="1019175" y="2085975"/>
                    </a:lnTo>
                    <a:cubicBezTo>
                      <a:pt x="1006475" y="2076450"/>
                      <a:pt x="988175" y="2043201"/>
                      <a:pt x="981075" y="2057400"/>
                    </a:cubicBezTo>
                    <a:cubicBezTo>
                      <a:pt x="962562" y="2094427"/>
                      <a:pt x="974988" y="2139971"/>
                      <a:pt x="971550" y="2181225"/>
                    </a:cubicBezTo>
                    <a:cubicBezTo>
                      <a:pt x="965463" y="2254272"/>
                      <a:pt x="960421" y="2327429"/>
                      <a:pt x="952500" y="2400300"/>
                    </a:cubicBezTo>
                    <a:cubicBezTo>
                      <a:pt x="944542" y="2473512"/>
                      <a:pt x="936723" y="2546852"/>
                      <a:pt x="923925" y="2619375"/>
                    </a:cubicBezTo>
                    <a:cubicBezTo>
                      <a:pt x="917634" y="2655025"/>
                      <a:pt x="904130" y="2689030"/>
                      <a:pt x="895350" y="2724150"/>
                    </a:cubicBezTo>
                    <a:cubicBezTo>
                      <a:pt x="891423" y="2739856"/>
                      <a:pt x="889000" y="2755900"/>
                      <a:pt x="885825" y="2771775"/>
                    </a:cubicBezTo>
                    <a:cubicBezTo>
                      <a:pt x="882650" y="2806700"/>
                      <a:pt x="880935" y="2841789"/>
                      <a:pt x="876300" y="2876550"/>
                    </a:cubicBezTo>
                    <a:cubicBezTo>
                      <a:pt x="874570" y="2889526"/>
                      <a:pt x="879591" y="2911980"/>
                      <a:pt x="866775" y="2914650"/>
                    </a:cubicBezTo>
                    <a:cubicBezTo>
                      <a:pt x="795217" y="2929558"/>
                      <a:pt x="720725" y="2921000"/>
                      <a:pt x="647700" y="2924175"/>
                    </a:cubicBezTo>
                    <a:cubicBezTo>
                      <a:pt x="603250" y="2921000"/>
                      <a:pt x="558641" y="2919571"/>
                      <a:pt x="514350" y="2914650"/>
                    </a:cubicBezTo>
                    <a:cubicBezTo>
                      <a:pt x="501339" y="2913204"/>
                      <a:pt x="477019" y="2918193"/>
                      <a:pt x="476250" y="2905125"/>
                    </a:cubicBezTo>
                    <a:cubicBezTo>
                      <a:pt x="473215" y="2853529"/>
                      <a:pt x="489154" y="2801977"/>
                      <a:pt x="504825" y="2752725"/>
                    </a:cubicBezTo>
                    <a:cubicBezTo>
                      <a:pt x="511767" y="2730908"/>
                      <a:pt x="529386" y="2714038"/>
                      <a:pt x="542925" y="2695575"/>
                    </a:cubicBezTo>
                    <a:cubicBezTo>
                      <a:pt x="564333" y="2666383"/>
                      <a:pt x="589520" y="2639971"/>
                      <a:pt x="609600" y="2609850"/>
                    </a:cubicBezTo>
                    <a:cubicBezTo>
                      <a:pt x="627732" y="2582651"/>
                      <a:pt x="641842" y="2552968"/>
                      <a:pt x="657225" y="2524125"/>
                    </a:cubicBezTo>
                    <a:cubicBezTo>
                      <a:pt x="692645" y="2457712"/>
                      <a:pt x="726580" y="2390513"/>
                      <a:pt x="762000" y="2324100"/>
                    </a:cubicBezTo>
                    <a:cubicBezTo>
                      <a:pt x="849233" y="2160538"/>
                      <a:pt x="780797" y="2296031"/>
                      <a:pt x="828675" y="2200275"/>
                    </a:cubicBezTo>
                    <a:cubicBezTo>
                      <a:pt x="805838" y="2131764"/>
                      <a:pt x="822282" y="2152699"/>
                      <a:pt x="723900" y="2266950"/>
                    </a:cubicBezTo>
                    <a:cubicBezTo>
                      <a:pt x="654659" y="2347359"/>
                      <a:pt x="587543" y="2429709"/>
                      <a:pt x="523875" y="2514600"/>
                    </a:cubicBezTo>
                    <a:cubicBezTo>
                      <a:pt x="482664" y="2569549"/>
                      <a:pt x="409575" y="2686050"/>
                      <a:pt x="409575" y="2686050"/>
                    </a:cubicBezTo>
                    <a:cubicBezTo>
                      <a:pt x="406400" y="2705100"/>
                      <a:pt x="408042" y="2725618"/>
                      <a:pt x="400050" y="2743200"/>
                    </a:cubicBezTo>
                    <a:cubicBezTo>
                      <a:pt x="336772" y="2882411"/>
                      <a:pt x="264907" y="2697648"/>
                      <a:pt x="200025" y="2600325"/>
                    </a:cubicBezTo>
                    <a:lnTo>
                      <a:pt x="161925" y="2543175"/>
                    </a:lnTo>
                    <a:cubicBezTo>
                      <a:pt x="132550" y="2425676"/>
                      <a:pt x="150235" y="2544250"/>
                      <a:pt x="323850" y="2352675"/>
                    </a:cubicBezTo>
                    <a:cubicBezTo>
                      <a:pt x="365247" y="2306995"/>
                      <a:pt x="382803" y="2241515"/>
                      <a:pt x="428625" y="2200275"/>
                    </a:cubicBezTo>
                    <a:cubicBezTo>
                      <a:pt x="460375" y="2171700"/>
                      <a:pt x="491329" y="2142214"/>
                      <a:pt x="523875" y="2114550"/>
                    </a:cubicBezTo>
                    <a:cubicBezTo>
                      <a:pt x="554855" y="2088217"/>
                      <a:pt x="589565" y="2066268"/>
                      <a:pt x="619125" y="2038350"/>
                    </a:cubicBezTo>
                    <a:cubicBezTo>
                      <a:pt x="646920" y="2012099"/>
                      <a:pt x="669925" y="1981200"/>
                      <a:pt x="695325" y="1952625"/>
                    </a:cubicBezTo>
                    <a:cubicBezTo>
                      <a:pt x="692150" y="1927225"/>
                      <a:pt x="693895" y="1900709"/>
                      <a:pt x="685800" y="1876425"/>
                    </a:cubicBezTo>
                    <a:cubicBezTo>
                      <a:pt x="680780" y="1861365"/>
                      <a:pt x="666329" y="1851330"/>
                      <a:pt x="657225" y="1838325"/>
                    </a:cubicBezTo>
                    <a:cubicBezTo>
                      <a:pt x="644095" y="1819568"/>
                      <a:pt x="631825" y="1800225"/>
                      <a:pt x="619125" y="1781175"/>
                    </a:cubicBezTo>
                    <a:cubicBezTo>
                      <a:pt x="615950" y="1755775"/>
                      <a:pt x="612280" y="1730432"/>
                      <a:pt x="609600" y="1704975"/>
                    </a:cubicBezTo>
                    <a:cubicBezTo>
                      <a:pt x="605929" y="1670099"/>
                      <a:pt x="624873" y="1624998"/>
                      <a:pt x="600075" y="1600200"/>
                    </a:cubicBezTo>
                    <a:cubicBezTo>
                      <a:pt x="579745" y="1579870"/>
                      <a:pt x="600785" y="1659058"/>
                      <a:pt x="590550" y="1685925"/>
                    </a:cubicBezTo>
                    <a:cubicBezTo>
                      <a:pt x="574848" y="1727144"/>
                      <a:pt x="541918" y="1759976"/>
                      <a:pt x="523875" y="1800225"/>
                    </a:cubicBezTo>
                    <a:cubicBezTo>
                      <a:pt x="500461" y="1852455"/>
                      <a:pt x="486286" y="1908358"/>
                      <a:pt x="466725" y="1962150"/>
                    </a:cubicBezTo>
                    <a:cubicBezTo>
                      <a:pt x="439107" y="2038100"/>
                      <a:pt x="426579" y="2046270"/>
                      <a:pt x="381000" y="2143125"/>
                    </a:cubicBezTo>
                    <a:cubicBezTo>
                      <a:pt x="376725" y="2152210"/>
                      <a:pt x="379315" y="2165428"/>
                      <a:pt x="371475" y="2171700"/>
                    </a:cubicBezTo>
                    <a:cubicBezTo>
                      <a:pt x="361253" y="2179878"/>
                      <a:pt x="346075" y="2178050"/>
                      <a:pt x="333375" y="2181225"/>
                    </a:cubicBezTo>
                    <a:cubicBezTo>
                      <a:pt x="301625" y="2200275"/>
                      <a:pt x="272395" y="2252394"/>
                      <a:pt x="238125" y="2238375"/>
                    </a:cubicBezTo>
                    <a:cubicBezTo>
                      <a:pt x="181676" y="2215282"/>
                      <a:pt x="159123" y="2145238"/>
                      <a:pt x="123825" y="2095500"/>
                    </a:cubicBezTo>
                    <a:cubicBezTo>
                      <a:pt x="38081" y="1974679"/>
                      <a:pt x="43163" y="1977139"/>
                      <a:pt x="0" y="1876425"/>
                    </a:cubicBezTo>
                    <a:lnTo>
                      <a:pt x="304800" y="1590675"/>
                    </a:lnTo>
                    <a:cubicBezTo>
                      <a:pt x="353449" y="1544096"/>
                      <a:pt x="408241" y="1502401"/>
                      <a:pt x="447675" y="1447800"/>
                    </a:cubicBezTo>
                    <a:cubicBezTo>
                      <a:pt x="488950" y="1390650"/>
                      <a:pt x="531477" y="1334384"/>
                      <a:pt x="571500" y="1276350"/>
                    </a:cubicBezTo>
                    <a:cubicBezTo>
                      <a:pt x="595002" y="1242272"/>
                      <a:pt x="598371" y="1182948"/>
                      <a:pt x="638175" y="1171575"/>
                    </a:cubicBezTo>
                    <a:cubicBezTo>
                      <a:pt x="660400" y="1165225"/>
                      <a:pt x="682185" y="1157058"/>
                      <a:pt x="704850" y="1152525"/>
                    </a:cubicBezTo>
                    <a:cubicBezTo>
                      <a:pt x="729951" y="1147505"/>
                      <a:pt x="755710" y="1146620"/>
                      <a:pt x="781050" y="1143000"/>
                    </a:cubicBezTo>
                    <a:cubicBezTo>
                      <a:pt x="800169" y="1140269"/>
                      <a:pt x="819150" y="1136650"/>
                      <a:pt x="838200" y="1133475"/>
                    </a:cubicBezTo>
                    <a:cubicBezTo>
                      <a:pt x="835025" y="1085850"/>
                      <a:pt x="807329" y="1033292"/>
                      <a:pt x="828675" y="990600"/>
                    </a:cubicBezTo>
                    <a:cubicBezTo>
                      <a:pt x="841533" y="964884"/>
                      <a:pt x="893206" y="961647"/>
                      <a:pt x="914400" y="981075"/>
                    </a:cubicBezTo>
                    <a:cubicBezTo>
                      <a:pt x="1018845" y="1076816"/>
                      <a:pt x="1034763" y="1132613"/>
                      <a:pt x="1066800" y="1228725"/>
                    </a:cubicBezTo>
                    <a:cubicBezTo>
                      <a:pt x="1069975" y="1057275"/>
                      <a:pt x="1044448" y="882866"/>
                      <a:pt x="1076325" y="714375"/>
                    </a:cubicBezTo>
                    <a:cubicBezTo>
                      <a:pt x="1086965" y="658135"/>
                      <a:pt x="1111373" y="823501"/>
                      <a:pt x="1133475" y="876300"/>
                    </a:cubicBezTo>
                    <a:cubicBezTo>
                      <a:pt x="1239837" y="1130386"/>
                      <a:pt x="1213453" y="1075899"/>
                      <a:pt x="1343025" y="1257300"/>
                    </a:cubicBezTo>
                    <a:cubicBezTo>
                      <a:pt x="1346200" y="1174750"/>
                      <a:pt x="1346521" y="1092041"/>
                      <a:pt x="1352550" y="1009650"/>
                    </a:cubicBezTo>
                    <a:cubicBezTo>
                      <a:pt x="1356056" y="961732"/>
                      <a:pt x="1323883" y="872389"/>
                      <a:pt x="1371600" y="866775"/>
                    </a:cubicBezTo>
                    <a:cubicBezTo>
                      <a:pt x="1434190" y="859411"/>
                      <a:pt x="1469163" y="946798"/>
                      <a:pt x="1514475" y="990600"/>
                    </a:cubicBezTo>
                    <a:cubicBezTo>
                      <a:pt x="1652042" y="1123582"/>
                      <a:pt x="1631540" y="1101704"/>
                      <a:pt x="1704975" y="1219200"/>
                    </a:cubicBezTo>
                    <a:cubicBezTo>
                      <a:pt x="1711325" y="1104900"/>
                      <a:pt x="1724025" y="990776"/>
                      <a:pt x="1724025" y="876300"/>
                    </a:cubicBezTo>
                    <a:cubicBezTo>
                      <a:pt x="1724025" y="847028"/>
                      <a:pt x="1675848" y="793488"/>
                      <a:pt x="1704975" y="790575"/>
                    </a:cubicBezTo>
                    <a:cubicBezTo>
                      <a:pt x="1750538" y="786019"/>
                      <a:pt x="1784978" y="836435"/>
                      <a:pt x="1819275" y="866775"/>
                    </a:cubicBezTo>
                    <a:cubicBezTo>
                      <a:pt x="1868069" y="909939"/>
                      <a:pt x="1952625" y="1009650"/>
                      <a:pt x="1952625" y="1009650"/>
                    </a:cubicBezTo>
                    <a:cubicBezTo>
                      <a:pt x="1958975" y="996950"/>
                      <a:pt x="1969460" y="985575"/>
                      <a:pt x="1971675" y="971550"/>
                    </a:cubicBezTo>
                    <a:cubicBezTo>
                      <a:pt x="1979119" y="924403"/>
                      <a:pt x="1962678" y="872665"/>
                      <a:pt x="1981200" y="828675"/>
                    </a:cubicBezTo>
                    <a:cubicBezTo>
                      <a:pt x="1991133" y="805083"/>
                      <a:pt x="2025650" y="803275"/>
                      <a:pt x="2047875" y="790575"/>
                    </a:cubicBezTo>
                    <a:cubicBezTo>
                      <a:pt x="2108200" y="822325"/>
                      <a:pt x="2173378" y="846202"/>
                      <a:pt x="2228850" y="885825"/>
                    </a:cubicBezTo>
                    <a:cubicBezTo>
                      <a:pt x="2292293" y="931142"/>
                      <a:pt x="2316997" y="985313"/>
                      <a:pt x="2352675" y="1047750"/>
                    </a:cubicBezTo>
                    <a:cubicBezTo>
                      <a:pt x="2339975" y="993775"/>
                      <a:pt x="2339373" y="935420"/>
                      <a:pt x="2314575" y="885825"/>
                    </a:cubicBezTo>
                    <a:cubicBezTo>
                      <a:pt x="2271766" y="800206"/>
                      <a:pt x="2142650" y="771367"/>
                      <a:pt x="2314575" y="828675"/>
                    </a:cubicBezTo>
                    <a:cubicBezTo>
                      <a:pt x="2324100" y="841375"/>
                      <a:pt x="2337254" y="881515"/>
                      <a:pt x="2343150" y="866775"/>
                    </a:cubicBezTo>
                    <a:cubicBezTo>
                      <a:pt x="2366169" y="809228"/>
                      <a:pt x="2296283" y="712589"/>
                      <a:pt x="2276475" y="676275"/>
                    </a:cubicBezTo>
                    <a:cubicBezTo>
                      <a:pt x="2273300" y="663575"/>
                      <a:pt x="2254113" y="640742"/>
                      <a:pt x="2266950" y="638175"/>
                    </a:cubicBezTo>
                    <a:cubicBezTo>
                      <a:pt x="2324636" y="626638"/>
                      <a:pt x="2317501" y="673340"/>
                      <a:pt x="2343150" y="695325"/>
                    </a:cubicBezTo>
                    <a:cubicBezTo>
                      <a:pt x="2357206" y="707373"/>
                      <a:pt x="2374900" y="714375"/>
                      <a:pt x="2390775" y="723900"/>
                    </a:cubicBezTo>
                    <a:cubicBezTo>
                      <a:pt x="2406650" y="682625"/>
                      <a:pt x="2400004" y="622016"/>
                      <a:pt x="2438400" y="600075"/>
                    </a:cubicBezTo>
                    <a:cubicBezTo>
                      <a:pt x="2466782" y="583857"/>
                      <a:pt x="2494316" y="634286"/>
                      <a:pt x="2524125" y="647700"/>
                    </a:cubicBezTo>
                    <a:cubicBezTo>
                      <a:pt x="2558014" y="662950"/>
                      <a:pt x="2593975" y="673100"/>
                      <a:pt x="2628900" y="685800"/>
                    </a:cubicBezTo>
                    <a:cubicBezTo>
                      <a:pt x="2606675" y="650875"/>
                      <a:pt x="2587313" y="613953"/>
                      <a:pt x="2562225" y="581025"/>
                    </a:cubicBezTo>
                    <a:cubicBezTo>
                      <a:pt x="2536338" y="547048"/>
                      <a:pt x="2504092" y="518383"/>
                      <a:pt x="2476500" y="485775"/>
                    </a:cubicBezTo>
                    <a:cubicBezTo>
                      <a:pt x="2469105" y="477036"/>
                      <a:pt x="2446002" y="457200"/>
                      <a:pt x="2457450" y="457200"/>
                    </a:cubicBezTo>
                    <a:cubicBezTo>
                      <a:pt x="2502909" y="457200"/>
                      <a:pt x="2546350" y="476250"/>
                      <a:pt x="2590800" y="485775"/>
                    </a:cubicBezTo>
                    <a:cubicBezTo>
                      <a:pt x="2613025" y="498475"/>
                      <a:pt x="2634580" y="512427"/>
                      <a:pt x="2657475" y="523875"/>
                    </a:cubicBezTo>
                    <a:cubicBezTo>
                      <a:pt x="2672768" y="531521"/>
                      <a:pt x="2688513" y="547072"/>
                      <a:pt x="2705100" y="542925"/>
                    </a:cubicBezTo>
                    <a:cubicBezTo>
                      <a:pt x="2714840" y="540490"/>
                      <a:pt x="2701144" y="522704"/>
                      <a:pt x="2695575" y="514350"/>
                    </a:cubicBezTo>
                    <a:cubicBezTo>
                      <a:pt x="2688103" y="503142"/>
                      <a:pt x="2675082" y="496551"/>
                      <a:pt x="2667000" y="485775"/>
                    </a:cubicBezTo>
                    <a:cubicBezTo>
                      <a:pt x="2638806" y="448183"/>
                      <a:pt x="2646196" y="435536"/>
                      <a:pt x="2609850" y="409575"/>
                    </a:cubicBezTo>
                    <a:cubicBezTo>
                      <a:pt x="2598296" y="401322"/>
                      <a:pt x="2584450" y="396875"/>
                      <a:pt x="2571750" y="390525"/>
                    </a:cubicBezTo>
                    <a:cubicBezTo>
                      <a:pt x="2603500" y="384175"/>
                      <a:pt x="2634704" y="373782"/>
                      <a:pt x="2667000" y="371475"/>
                    </a:cubicBezTo>
                    <a:cubicBezTo>
                      <a:pt x="2680058" y="370542"/>
                      <a:pt x="2696719" y="370943"/>
                      <a:pt x="2705100" y="381000"/>
                    </a:cubicBezTo>
                    <a:cubicBezTo>
                      <a:pt x="2747382" y="431738"/>
                      <a:pt x="2692134" y="428625"/>
                      <a:pt x="2724150" y="428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FFFD5449-E12D-210F-B7BC-38307C589483}"/>
                  </a:ext>
                </a:extLst>
              </p:cNvPr>
              <p:cNvSpPr/>
              <p:nvPr/>
            </p:nvSpPr>
            <p:spPr>
              <a:xfrm>
                <a:off x="-1849438" y="16882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A5F9FBBE-C27E-AF00-4CF3-751C97071C2C}"/>
                  </a:ext>
                </a:extLst>
              </p:cNvPr>
              <p:cNvSpPr/>
              <p:nvPr/>
            </p:nvSpPr>
            <p:spPr>
              <a:xfrm>
                <a:off x="-162277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FF8B86F5-B70F-7FA5-D37A-B49B2EEECAEF}"/>
                  </a:ext>
                </a:extLst>
              </p:cNvPr>
              <p:cNvSpPr/>
              <p:nvPr/>
            </p:nvSpPr>
            <p:spPr>
              <a:xfrm>
                <a:off x="-1396112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684AF34D-4362-FDAF-986B-7226D06A1B81}"/>
                  </a:ext>
                </a:extLst>
              </p:cNvPr>
              <p:cNvSpPr/>
              <p:nvPr/>
            </p:nvSpPr>
            <p:spPr>
              <a:xfrm>
                <a:off x="-1198455" y="1669059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A73C1648-5D1B-6296-F639-ACB247555C03}"/>
                  </a:ext>
                </a:extLst>
              </p:cNvPr>
              <p:cNvSpPr/>
              <p:nvPr/>
            </p:nvSpPr>
            <p:spPr>
              <a:xfrm>
                <a:off x="-961726" y="1654471"/>
                <a:ext cx="133350" cy="88061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4755692B-C414-0A99-6255-28B4D0640340}"/>
                  </a:ext>
                </a:extLst>
              </p:cNvPr>
              <p:cNvSpPr/>
              <p:nvPr/>
            </p:nvSpPr>
            <p:spPr>
              <a:xfrm rot="20324157">
                <a:off x="-543796" y="1458694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F27D6633-82B4-1B34-072D-F19475006738}"/>
                  </a:ext>
                </a:extLst>
              </p:cNvPr>
              <p:cNvSpPr/>
              <p:nvPr/>
            </p:nvSpPr>
            <p:spPr>
              <a:xfrm rot="20324157">
                <a:off x="-416084" y="1263880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9E8FCF70-ECA3-6FA8-EE02-8C16CEC53625}"/>
                  </a:ext>
                </a:extLst>
              </p:cNvPr>
              <p:cNvSpPr/>
              <p:nvPr/>
            </p:nvSpPr>
            <p:spPr>
              <a:xfrm rot="20324157">
                <a:off x="-273338" y="1115772"/>
                <a:ext cx="112047" cy="44546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534C367A-B052-F3AD-FBB3-90584BF2A915}"/>
                  </a:ext>
                </a:extLst>
              </p:cNvPr>
              <p:cNvSpPr/>
              <p:nvPr/>
            </p:nvSpPr>
            <p:spPr>
              <a:xfrm>
                <a:off x="-24921" y="1044620"/>
                <a:ext cx="223957" cy="21206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矢印: 右 35">
              <a:extLst>
                <a:ext uri="{FF2B5EF4-FFF2-40B4-BE49-F238E27FC236}">
                  <a16:creationId xmlns:a16="http://schemas.microsoft.com/office/drawing/2014/main" id="{605959A8-17F5-9693-3F7E-02553E262DB4}"/>
                </a:ext>
              </a:extLst>
            </p:cNvPr>
            <p:cNvSpPr/>
            <p:nvPr/>
          </p:nvSpPr>
          <p:spPr>
            <a:xfrm>
              <a:off x="5108981" y="5345473"/>
              <a:ext cx="978408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5168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58E13EA-C539-411D-8D2F-5F5867E1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 </a:t>
            </a:r>
            <a:r>
              <a:rPr kumimoji="1" lang="ja-JP" altLang="en-US" dirty="0"/>
              <a:t>定量的な分析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9420262-300A-4191-BD5F-134BADA0C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31511"/>
            <a:ext cx="7886700" cy="1500187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rgbClr val="0070C0"/>
                </a:solidFill>
              </a:rPr>
              <a:t>コーパスによる検証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34A8C-8A30-444C-8E79-310AE51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1175F-AA75-479D-BB50-FDA3DB8F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849C4A-6FF9-49DA-B87C-C1E6961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55</a:t>
            </a:fld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CAC0FB3-E9A9-4BB9-8BD9-FB6D3ED5DDD0}"/>
              </a:ext>
            </a:extLst>
          </p:cNvPr>
          <p:cNvSpPr/>
          <p:nvPr/>
        </p:nvSpPr>
        <p:spPr>
          <a:xfrm>
            <a:off x="784047" y="868722"/>
            <a:ext cx="168454" cy="23882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EFBB7AC-9B62-4EF3-868A-7998BCF9B12F}"/>
              </a:ext>
            </a:extLst>
          </p:cNvPr>
          <p:cNvSpPr/>
          <p:nvPr/>
        </p:nvSpPr>
        <p:spPr>
          <a:xfrm>
            <a:off x="2367374" y="1443038"/>
            <a:ext cx="168454" cy="18139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D5A704C-504C-4D19-94A6-9ED4BD31D67D}"/>
              </a:ext>
            </a:extLst>
          </p:cNvPr>
          <p:cNvSpPr/>
          <p:nvPr/>
        </p:nvSpPr>
        <p:spPr>
          <a:xfrm>
            <a:off x="3950701" y="136524"/>
            <a:ext cx="168454" cy="31204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DB954B5-8868-4D3C-AED5-960F50B7E0BA}"/>
              </a:ext>
            </a:extLst>
          </p:cNvPr>
          <p:cNvSpPr/>
          <p:nvPr/>
        </p:nvSpPr>
        <p:spPr>
          <a:xfrm>
            <a:off x="5534028" y="2769326"/>
            <a:ext cx="168454" cy="5006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88F8A63-493F-475C-8836-53AFFC3AB220}"/>
              </a:ext>
            </a:extLst>
          </p:cNvPr>
          <p:cNvSpPr/>
          <p:nvPr/>
        </p:nvSpPr>
        <p:spPr>
          <a:xfrm>
            <a:off x="7117355" y="3275884"/>
            <a:ext cx="168454" cy="72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81CA4C4-6695-4991-86B8-B0DA33C4C89B}"/>
              </a:ext>
            </a:extLst>
          </p:cNvPr>
          <p:cNvSpPr/>
          <p:nvPr/>
        </p:nvSpPr>
        <p:spPr>
          <a:xfrm>
            <a:off x="8706670" y="2519495"/>
            <a:ext cx="168454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E351967-621A-43CB-8375-8E983B68D3B9}"/>
              </a:ext>
            </a:extLst>
          </p:cNvPr>
          <p:cNvCxnSpPr/>
          <p:nvPr/>
        </p:nvCxnSpPr>
        <p:spPr>
          <a:xfrm>
            <a:off x="457200" y="4634753"/>
            <a:ext cx="8417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5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4.1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予測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56</a:t>
            </a:fld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補文の位置に来るトコロ節</a:t>
            </a: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dirty="0"/>
          </a:p>
          <a:p>
            <a:r>
              <a:rPr lang="ja-JP" altLang="en-US" dirty="0"/>
              <a:t>（タイプ</a:t>
            </a:r>
            <a:r>
              <a:rPr lang="en-US" altLang="ja-JP" dirty="0"/>
              <a:t>A</a:t>
            </a:r>
            <a:r>
              <a:rPr lang="ja-JP" altLang="en-US" dirty="0"/>
              <a:t>）場所目的語取る動詞と共起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（タイプ</a:t>
            </a:r>
            <a:r>
              <a:rPr lang="en-US" altLang="ja-JP" dirty="0"/>
              <a:t>B</a:t>
            </a:r>
            <a:r>
              <a:rPr lang="ja-JP" altLang="en-US" dirty="0"/>
              <a:t>）命題ではなく事象を補文に取る動詞と共起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① ノ節と共通する動詞が多く、コト節と共通する動詞は少ない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② ノ節とは異なり一時性を強く前提とする述語と用いられる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263166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コーパスによる検証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57</a:t>
            </a:fld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検索式：</a:t>
            </a:r>
            <a:r>
              <a:rPr lang="en-US" altLang="ja-JP" b="1" dirty="0">
                <a:solidFill>
                  <a:srgbClr val="C00000"/>
                </a:solidFill>
              </a:rPr>
              <a:t>BCCWJ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B0BCDB-CA5B-C677-EA5F-B6A81CDA3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4" y="1518980"/>
            <a:ext cx="7628423" cy="15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924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コーパスによる検証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58</a:t>
            </a:fld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検索式：</a:t>
            </a:r>
            <a:r>
              <a:rPr lang="en-US" altLang="ja-JP" b="1" dirty="0">
                <a:solidFill>
                  <a:srgbClr val="C00000"/>
                </a:solidFill>
              </a:rPr>
              <a:t>BCCWJ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B0BCDB-CA5B-C677-EA5F-B6A81CDA3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4" y="1518980"/>
            <a:ext cx="7628423" cy="15547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B815E3-A629-DA8F-CB4D-DD86DB3B6A02}"/>
              </a:ext>
            </a:extLst>
          </p:cNvPr>
          <p:cNvSpPr txBox="1"/>
          <p:nvPr/>
        </p:nvSpPr>
        <p:spPr>
          <a:xfrm>
            <a:off x="183889" y="3632601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頻度表</a:t>
            </a:r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CA78BC-56A6-86F6-0866-C07EECEDF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4" y="3940541"/>
            <a:ext cx="7938536" cy="21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1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D060BAB-C35E-1F82-6456-057665CF836B}"/>
              </a:ext>
            </a:extLst>
          </p:cNvPr>
          <p:cNvGrpSpPr/>
          <p:nvPr/>
        </p:nvGrpSpPr>
        <p:grpSpPr>
          <a:xfrm>
            <a:off x="2391863" y="744064"/>
            <a:ext cx="7482811" cy="4138458"/>
            <a:chOff x="136499" y="352964"/>
            <a:chExt cx="6123998" cy="3317238"/>
          </a:xfrm>
          <a:solidFill>
            <a:schemeClr val="bg1"/>
          </a:solidFill>
        </p:grpSpPr>
        <p:sp>
          <p:nvSpPr>
            <p:cNvPr id="23" name="直角三角形 22">
              <a:extLst>
                <a:ext uri="{FF2B5EF4-FFF2-40B4-BE49-F238E27FC236}">
                  <a16:creationId xmlns:a16="http://schemas.microsoft.com/office/drawing/2014/main" id="{695D3BBE-75AB-CAAC-C58D-FBA74CE88472}"/>
                </a:ext>
              </a:extLst>
            </p:cNvPr>
            <p:cNvSpPr/>
            <p:nvPr/>
          </p:nvSpPr>
          <p:spPr>
            <a:xfrm rot="5400000" flipV="1">
              <a:off x="3549469" y="959173"/>
              <a:ext cx="3317238" cy="2104819"/>
            </a:xfrm>
            <a:prstGeom prst="rt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1350"/>
            </a:p>
          </p:txBody>
        </p:sp>
        <p:pic>
          <p:nvPicPr>
            <p:cNvPr id="24" name="図 23" descr="C:\Users\YAMADA\AppData\Local\Microsoft\Windows\INetCache\Content.Word\Plot 4 Mapping to Simplex.emf">
              <a:extLst>
                <a:ext uri="{FF2B5EF4-FFF2-40B4-BE49-F238E27FC236}">
                  <a16:creationId xmlns:a16="http://schemas.microsoft.com/office/drawing/2014/main" id="{B12DD2D0-9C00-64A4-D6D8-2C3B18F5B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99" y="607325"/>
              <a:ext cx="2470150" cy="247015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A7373B5-F636-4CF4-CB5F-FA4E2A76C131}"/>
              </a:ext>
            </a:extLst>
          </p:cNvPr>
          <p:cNvGrpSpPr/>
          <p:nvPr/>
        </p:nvGrpSpPr>
        <p:grpSpPr>
          <a:xfrm>
            <a:off x="2492538" y="1039057"/>
            <a:ext cx="2623010" cy="2888662"/>
            <a:chOff x="810338" y="2046331"/>
            <a:chExt cx="3497346" cy="3851549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B1DEFAE5-769C-5F2B-2ED8-A1F714442707}"/>
                </a:ext>
              </a:extLst>
            </p:cNvPr>
            <p:cNvCxnSpPr/>
            <p:nvPr/>
          </p:nvCxnSpPr>
          <p:spPr>
            <a:xfrm flipH="1" flipV="1">
              <a:off x="2026920" y="2046331"/>
              <a:ext cx="76200" cy="23275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733A546-82B9-DA4C-0A38-4CF6EF8122BF}"/>
                </a:ext>
              </a:extLst>
            </p:cNvPr>
            <p:cNvCxnSpPr/>
            <p:nvPr/>
          </p:nvCxnSpPr>
          <p:spPr>
            <a:xfrm>
              <a:off x="2081769" y="4328160"/>
              <a:ext cx="2225915" cy="167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72A0A8D-9531-2975-8947-D4A3C8BD152C}"/>
                </a:ext>
              </a:extLst>
            </p:cNvPr>
            <p:cNvCxnSpPr/>
            <p:nvPr/>
          </p:nvCxnSpPr>
          <p:spPr>
            <a:xfrm flipH="1">
              <a:off x="810338" y="4328160"/>
              <a:ext cx="1292782" cy="1569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6320CE1-9C5D-787F-FE3C-C130E07589E4}"/>
              </a:ext>
            </a:extLst>
          </p:cNvPr>
          <p:cNvGrpSpPr/>
          <p:nvPr/>
        </p:nvGrpSpPr>
        <p:grpSpPr>
          <a:xfrm>
            <a:off x="3295767" y="2579201"/>
            <a:ext cx="1220206" cy="520468"/>
            <a:chOff x="1881309" y="4099857"/>
            <a:chExt cx="1743467" cy="614395"/>
          </a:xfrm>
        </p:grpSpPr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38997024-A4CA-0203-72DF-F4448E0D6CB1}"/>
                </a:ext>
              </a:extLst>
            </p:cNvPr>
            <p:cNvCxnSpPr/>
            <p:nvPr/>
          </p:nvCxnSpPr>
          <p:spPr>
            <a:xfrm>
              <a:off x="2103120" y="4105158"/>
              <a:ext cx="1499916" cy="11378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1DABDD80-F14F-CDA3-4A84-DD811964FF50}"/>
                </a:ext>
              </a:extLst>
            </p:cNvPr>
            <p:cNvCxnSpPr/>
            <p:nvPr/>
          </p:nvCxnSpPr>
          <p:spPr>
            <a:xfrm>
              <a:off x="1897467" y="4588819"/>
              <a:ext cx="1499916" cy="11378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C85AFBD3-8F49-49C5-B6A2-9FB3A1320122}"/>
                </a:ext>
              </a:extLst>
            </p:cNvPr>
            <p:cNvCxnSpPr/>
            <p:nvPr/>
          </p:nvCxnSpPr>
          <p:spPr>
            <a:xfrm>
              <a:off x="1881309" y="4374177"/>
              <a:ext cx="1499916" cy="11378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34F9D41A-C07B-72F6-07C4-56AA59D2D760}"/>
                </a:ext>
              </a:extLst>
            </p:cNvPr>
            <p:cNvCxnSpPr/>
            <p:nvPr/>
          </p:nvCxnSpPr>
          <p:spPr>
            <a:xfrm flipV="1">
              <a:off x="1883849" y="4099857"/>
              <a:ext cx="227394" cy="27432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4A676D0F-7BD1-772B-139A-7587152BF57A}"/>
                </a:ext>
              </a:extLst>
            </p:cNvPr>
            <p:cNvCxnSpPr/>
            <p:nvPr/>
          </p:nvCxnSpPr>
          <p:spPr>
            <a:xfrm>
              <a:off x="1881309" y="4358937"/>
              <a:ext cx="0" cy="24324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BACEFA7A-1B41-56CC-F3C4-856215D508B4}"/>
                </a:ext>
              </a:extLst>
            </p:cNvPr>
            <p:cNvCxnSpPr/>
            <p:nvPr/>
          </p:nvCxnSpPr>
          <p:spPr>
            <a:xfrm>
              <a:off x="3400079" y="4471006"/>
              <a:ext cx="0" cy="24324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9188345D-2839-6792-765A-4E45C44C7C6E}"/>
                </a:ext>
              </a:extLst>
            </p:cNvPr>
            <p:cNvCxnSpPr/>
            <p:nvPr/>
          </p:nvCxnSpPr>
          <p:spPr>
            <a:xfrm flipV="1">
              <a:off x="3385199" y="4224329"/>
              <a:ext cx="227394" cy="27432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03A053BF-FA17-822E-E7C8-67624E0EC7E1}"/>
                </a:ext>
              </a:extLst>
            </p:cNvPr>
            <p:cNvCxnSpPr/>
            <p:nvPr/>
          </p:nvCxnSpPr>
          <p:spPr>
            <a:xfrm flipV="1">
              <a:off x="3397382" y="4436419"/>
              <a:ext cx="227394" cy="27432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370DCBA6-2808-DD58-6CB8-9455E1F738C3}"/>
                </a:ext>
              </a:extLst>
            </p:cNvPr>
            <p:cNvCxnSpPr/>
            <p:nvPr/>
          </p:nvCxnSpPr>
          <p:spPr>
            <a:xfrm>
              <a:off x="3612561" y="4237017"/>
              <a:ext cx="0" cy="24324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05F6A402-41E7-E35F-3CBC-5A3220E2C94C}"/>
              </a:ext>
            </a:extLst>
          </p:cNvPr>
          <p:cNvGrpSpPr/>
          <p:nvPr/>
        </p:nvGrpSpPr>
        <p:grpSpPr>
          <a:xfrm>
            <a:off x="4308881" y="2006340"/>
            <a:ext cx="1237531" cy="926067"/>
            <a:chOff x="3354578" y="3284640"/>
            <a:chExt cx="1650041" cy="1234757"/>
          </a:xfrm>
        </p:grpSpPr>
        <p:sp>
          <p:nvSpPr>
            <p:cNvPr id="40" name="円/楕円 47">
              <a:extLst>
                <a:ext uri="{FF2B5EF4-FFF2-40B4-BE49-F238E27FC236}">
                  <a16:creationId xmlns:a16="http://schemas.microsoft.com/office/drawing/2014/main" id="{E089784E-E826-DD6A-7611-DA430D65A7F1}"/>
                </a:ext>
              </a:extLst>
            </p:cNvPr>
            <p:cNvSpPr/>
            <p:nvPr/>
          </p:nvSpPr>
          <p:spPr>
            <a:xfrm>
              <a:off x="3354578" y="4422615"/>
              <a:ext cx="91001" cy="967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B077888-DC4A-D006-63D9-18C02A073E7F}"/>
                </a:ext>
              </a:extLst>
            </p:cNvPr>
            <p:cNvSpPr txBox="1"/>
            <p:nvPr/>
          </p:nvSpPr>
          <p:spPr>
            <a:xfrm>
              <a:off x="3377677" y="3284640"/>
              <a:ext cx="16269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dirty="0"/>
                <a:t>(0.1, 0.2, 0.7)</a:t>
              </a:r>
              <a:endParaRPr lang="ja-JP" altLang="en-US" sz="1350" dirty="0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コーパスによる検証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59</a:t>
            </a:fld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散布図（確率単体）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B815E3-A629-DA8F-CB4D-DD86DB3B6A02}"/>
              </a:ext>
            </a:extLst>
          </p:cNvPr>
          <p:cNvSpPr txBox="1"/>
          <p:nvPr/>
        </p:nvSpPr>
        <p:spPr>
          <a:xfrm>
            <a:off x="183889" y="3632601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頻度表</a:t>
            </a:r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CA78BC-56A6-86F6-0866-C07EECEDF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4" y="3940541"/>
            <a:ext cx="7938536" cy="2156743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F7FF1BB-426C-38C0-AFA8-21F658812709}"/>
              </a:ext>
            </a:extLst>
          </p:cNvPr>
          <p:cNvGrpSpPr/>
          <p:nvPr/>
        </p:nvGrpSpPr>
        <p:grpSpPr>
          <a:xfrm>
            <a:off x="6928598" y="893288"/>
            <a:ext cx="2161312" cy="1636026"/>
            <a:chOff x="9238129" y="290096"/>
            <a:chExt cx="2881749" cy="2181368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E6F31A5-3CBE-AE9A-E489-94C3744DC6F4}"/>
                </a:ext>
              </a:extLst>
            </p:cNvPr>
            <p:cNvGrpSpPr/>
            <p:nvPr/>
          </p:nvGrpSpPr>
          <p:grpSpPr>
            <a:xfrm>
              <a:off x="9370621" y="424380"/>
              <a:ext cx="2749257" cy="1980271"/>
              <a:chOff x="9370621" y="424380"/>
              <a:chExt cx="2749257" cy="1980271"/>
            </a:xfrm>
          </p:grpSpPr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6F00FF39-0490-5C10-9D52-E9C62810DE26}"/>
                  </a:ext>
                </a:extLst>
              </p:cNvPr>
              <p:cNvCxnSpPr/>
              <p:nvPr/>
            </p:nvCxnSpPr>
            <p:spPr>
              <a:xfrm>
                <a:off x="9370621" y="1929005"/>
                <a:ext cx="267171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0ECB768D-460D-6B33-5F90-99A52E61DB78}"/>
                  </a:ext>
                </a:extLst>
              </p:cNvPr>
              <p:cNvSpPr/>
              <p:nvPr/>
            </p:nvSpPr>
            <p:spPr>
              <a:xfrm>
                <a:off x="9918991" y="1745716"/>
                <a:ext cx="377473" cy="1789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C636238-17A7-6C15-F3FC-4C079F5D221E}"/>
                  </a:ext>
                </a:extLst>
              </p:cNvPr>
              <p:cNvSpPr/>
              <p:nvPr/>
            </p:nvSpPr>
            <p:spPr>
              <a:xfrm>
                <a:off x="10542145" y="1563880"/>
                <a:ext cx="377473" cy="3576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662E6D48-030C-E3A7-759B-AB58F433313C}"/>
                  </a:ext>
                </a:extLst>
              </p:cNvPr>
              <p:cNvSpPr/>
              <p:nvPr/>
            </p:nvSpPr>
            <p:spPr>
              <a:xfrm>
                <a:off x="11187340" y="424380"/>
                <a:ext cx="377473" cy="15046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4437A06-EF44-F4D7-D8AE-AE73ECF6BC22}"/>
                  </a:ext>
                </a:extLst>
              </p:cNvPr>
              <p:cNvSpPr txBox="1"/>
              <p:nvPr/>
            </p:nvSpPr>
            <p:spPr>
              <a:xfrm>
                <a:off x="9666508" y="2004542"/>
                <a:ext cx="245337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350" dirty="0"/>
                  <a:t>ところ</a:t>
                </a:r>
                <a:r>
                  <a:rPr lang="en-US" altLang="ja-JP" sz="1350" dirty="0"/>
                  <a:t>  </a:t>
                </a:r>
                <a:r>
                  <a:rPr lang="ja-JP" altLang="en-US" sz="1350" dirty="0"/>
                  <a:t>こと</a:t>
                </a:r>
                <a:r>
                  <a:rPr lang="en-US" altLang="ja-JP" sz="1350" dirty="0"/>
                  <a:t> </a:t>
                </a:r>
                <a:r>
                  <a:rPr lang="ja-JP" altLang="en-US" sz="1350" dirty="0"/>
                  <a:t>　の</a:t>
                </a: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F1B0B73-F8F9-2C76-1212-19255CEB64D0}"/>
                </a:ext>
              </a:extLst>
            </p:cNvPr>
            <p:cNvSpPr txBox="1"/>
            <p:nvPr/>
          </p:nvSpPr>
          <p:spPr>
            <a:xfrm>
              <a:off x="9399494" y="537883"/>
              <a:ext cx="121443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chemeClr val="accent2">
                      <a:lumMod val="75000"/>
                    </a:schemeClr>
                  </a:solidFill>
                </a:rPr>
                <a:t>動詞</a:t>
              </a:r>
              <a:r>
                <a:rPr lang="en-US" altLang="ja-JP" b="1" dirty="0">
                  <a:solidFill>
                    <a:schemeClr val="accent2">
                      <a:lumMod val="75000"/>
                    </a:schemeClr>
                  </a:solidFill>
                </a:rPr>
                <a:t> 1 </a:t>
              </a:r>
              <a:endParaRPr lang="ja-JP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763CE0A-4AED-183E-2750-E0CF131B3F38}"/>
                </a:ext>
              </a:extLst>
            </p:cNvPr>
            <p:cNvSpPr/>
            <p:nvPr/>
          </p:nvSpPr>
          <p:spPr>
            <a:xfrm>
              <a:off x="9238129" y="290096"/>
              <a:ext cx="2804205" cy="2181368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9F8CF0B-8E91-F392-E2FC-AF4DAD0B76FF}"/>
              </a:ext>
            </a:extLst>
          </p:cNvPr>
          <p:cNvSpPr txBox="1"/>
          <p:nvPr/>
        </p:nvSpPr>
        <p:spPr>
          <a:xfrm>
            <a:off x="7224858" y="1549132"/>
            <a:ext cx="20404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0.1       0.2      </a:t>
            </a:r>
            <a:r>
              <a:rPr lang="en-US" altLang="ja-JP" sz="13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</a:t>
            </a:r>
            <a:endParaRPr lang="ja-JP" altLang="en-US" sz="13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CC34D8-F4FA-3133-595F-B043886F24B0}"/>
              </a:ext>
            </a:extLst>
          </p:cNvPr>
          <p:cNvSpPr txBox="1"/>
          <p:nvPr/>
        </p:nvSpPr>
        <p:spPr>
          <a:xfrm>
            <a:off x="3142181" y="95087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ja-JP" altLang="en-US" b="1" kern="1200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１はじめに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Oct. 31, 2023</a:t>
            </a:r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03535B-E25C-4C72-893D-0DA651D711B0}"/>
              </a:ext>
            </a:extLst>
          </p:cNvPr>
          <p:cNvSpPr txBox="1"/>
          <p:nvPr/>
        </p:nvSpPr>
        <p:spPr>
          <a:xfrm>
            <a:off x="215609" y="8521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背景</a:t>
            </a:r>
            <a:endParaRPr kumimoji="1" lang="en-US" altLang="ja-JP" sz="2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76E99B1-477E-48A4-BD7F-295A993006E9}"/>
              </a:ext>
            </a:extLst>
          </p:cNvPr>
          <p:cNvSpPr txBox="1"/>
          <p:nvPr/>
        </p:nvSpPr>
        <p:spPr>
          <a:xfrm>
            <a:off x="552450" y="1363742"/>
            <a:ext cx="5754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埋め込み節のムードの研究</a:t>
            </a:r>
            <a:endParaRPr lang="en-US" altLang="ja-JP" sz="2400" dirty="0"/>
          </a:p>
          <a:p>
            <a:r>
              <a:rPr lang="ja-JP" altLang="en-US" sz="2400" b="1" dirty="0"/>
              <a:t>日本語</a:t>
            </a:r>
            <a:endParaRPr lang="en-US" altLang="ja-JP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FFB610-9757-74A0-1D97-04B62A5E7F64}"/>
              </a:ext>
            </a:extLst>
          </p:cNvPr>
          <p:cNvSpPr txBox="1"/>
          <p:nvPr/>
        </p:nvSpPr>
        <p:spPr>
          <a:xfrm>
            <a:off x="1119299" y="2151887"/>
            <a:ext cx="75549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</a:rPr>
              <a:t>コト節とノ節の確率的な交替</a:t>
            </a:r>
            <a:endParaRPr lang="en-US" altLang="ja-JP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ja-JP" sz="2400" dirty="0"/>
              <a:t>(1) </a:t>
            </a:r>
            <a:r>
              <a:rPr lang="ja-JP" altLang="en-US" sz="2400" dirty="0"/>
              <a:t>彼⼥が宝物を隠した｛の／</a:t>
            </a:r>
            <a:r>
              <a:rPr lang="en-US" altLang="ja-JP" sz="2400" dirty="0"/>
              <a:t>?*</a:t>
            </a:r>
            <a:r>
              <a:rPr lang="ja-JP" altLang="en-US" sz="2400" dirty="0"/>
              <a:t>こと｝を</a:t>
            </a:r>
            <a:r>
              <a:rPr lang="ja-JP" altLang="en-US" sz="2400" u="sng" dirty="0"/>
              <a:t>⽬撃した</a:t>
            </a:r>
            <a:r>
              <a:rPr lang="ja-JP" altLang="en-US" sz="2400" dirty="0"/>
              <a:t>。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</a:rPr>
              <a:t>トコロ節とノ節の確率的な交替</a:t>
            </a:r>
            <a:endParaRPr lang="en-US" altLang="ja-JP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ja-JP" sz="2400" dirty="0"/>
              <a:t>(2) </a:t>
            </a:r>
            <a:r>
              <a:rPr lang="ja-JP" altLang="en-US" sz="2400" dirty="0"/>
              <a:t>彼⼥が宝物を隠した｛の／ところ｝を</a:t>
            </a:r>
            <a:r>
              <a:rPr lang="ja-JP" altLang="en-US" sz="2400" u="sng" dirty="0"/>
              <a:t>⽬撃した</a:t>
            </a:r>
            <a:r>
              <a:rPr lang="ja-JP" altLang="en-US" sz="2400" dirty="0"/>
              <a:t>。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フッター プレースホルダー 9">
            <a:extLst>
              <a:ext uri="{FF2B5EF4-FFF2-40B4-BE49-F238E27FC236}">
                <a16:creationId xmlns:a16="http://schemas.microsoft.com/office/drawing/2014/main" id="{A2327A6A-64F1-7B16-4BE4-4698B8DF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60047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3691DDA-39AC-F8AA-97C4-B981B75CD5EE}"/>
              </a:ext>
            </a:extLst>
          </p:cNvPr>
          <p:cNvGrpSpPr/>
          <p:nvPr/>
        </p:nvGrpSpPr>
        <p:grpSpPr>
          <a:xfrm>
            <a:off x="2834728" y="878826"/>
            <a:ext cx="3295085" cy="3049783"/>
            <a:chOff x="2834728" y="878826"/>
            <a:chExt cx="3295085" cy="3049783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C9C942A9-6540-2CA2-1557-B6D203816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247" y="878826"/>
              <a:ext cx="3195566" cy="3049783"/>
            </a:xfrm>
            <a:prstGeom prst="rect">
              <a:avLst/>
            </a:prstGeom>
          </p:spPr>
        </p:pic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CCFA60E5-7FF7-4FC9-2C57-ECB14368DF11}"/>
                </a:ext>
              </a:extLst>
            </p:cNvPr>
            <p:cNvSpPr/>
            <p:nvPr/>
          </p:nvSpPr>
          <p:spPr>
            <a:xfrm>
              <a:off x="2834728" y="2556588"/>
              <a:ext cx="506417" cy="447939"/>
            </a:xfrm>
            <a:custGeom>
              <a:avLst/>
              <a:gdLst>
                <a:gd name="connsiteX0" fmla="*/ 95084 w 506417"/>
                <a:gd name="connsiteY0" fmla="*/ 0 h 447939"/>
                <a:gd name="connsiteX1" fmla="*/ 95084 w 506417"/>
                <a:gd name="connsiteY1" fmla="*/ 0 h 447939"/>
                <a:gd name="connsiteX2" fmla="*/ 430986 w 506417"/>
                <a:gd name="connsiteY2" fmla="*/ 93306 h 447939"/>
                <a:gd name="connsiteX3" fmla="*/ 505631 w 506417"/>
                <a:gd name="connsiteY3" fmla="*/ 102636 h 447939"/>
                <a:gd name="connsiteX4" fmla="*/ 449648 w 506417"/>
                <a:gd name="connsiteY4" fmla="*/ 186612 h 447939"/>
                <a:gd name="connsiteX5" fmla="*/ 225713 w 506417"/>
                <a:gd name="connsiteY5" fmla="*/ 326571 h 447939"/>
                <a:gd name="connsiteX6" fmla="*/ 141737 w 506417"/>
                <a:gd name="connsiteY6" fmla="*/ 391885 h 447939"/>
                <a:gd name="connsiteX7" fmla="*/ 123076 w 506417"/>
                <a:gd name="connsiteY7" fmla="*/ 447869 h 447939"/>
                <a:gd name="connsiteX8" fmla="*/ 11109 w 506417"/>
                <a:gd name="connsiteY8" fmla="*/ 298579 h 447939"/>
                <a:gd name="connsiteX9" fmla="*/ 11109 w 506417"/>
                <a:gd name="connsiteY9" fmla="*/ 158620 h 447939"/>
                <a:gd name="connsiteX10" fmla="*/ 104415 w 506417"/>
                <a:gd name="connsiteY10" fmla="*/ 46653 h 447939"/>
                <a:gd name="connsiteX11" fmla="*/ 95084 w 506417"/>
                <a:gd name="connsiteY11" fmla="*/ 0 h 44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417" h="447939">
                  <a:moveTo>
                    <a:pt x="95084" y="0"/>
                  </a:moveTo>
                  <a:lnTo>
                    <a:pt x="95084" y="0"/>
                  </a:lnTo>
                  <a:cubicBezTo>
                    <a:pt x="207051" y="31102"/>
                    <a:pt x="318249" y="65122"/>
                    <a:pt x="430986" y="93306"/>
                  </a:cubicBezTo>
                  <a:cubicBezTo>
                    <a:pt x="455313" y="99388"/>
                    <a:pt x="500713" y="78048"/>
                    <a:pt x="505631" y="102636"/>
                  </a:cubicBezTo>
                  <a:cubicBezTo>
                    <a:pt x="512229" y="135625"/>
                    <a:pt x="475918" y="165596"/>
                    <a:pt x="449648" y="186612"/>
                  </a:cubicBezTo>
                  <a:cubicBezTo>
                    <a:pt x="380912" y="241601"/>
                    <a:pt x="298954" y="277744"/>
                    <a:pt x="225713" y="326571"/>
                  </a:cubicBezTo>
                  <a:cubicBezTo>
                    <a:pt x="196207" y="346242"/>
                    <a:pt x="169729" y="370114"/>
                    <a:pt x="141737" y="391885"/>
                  </a:cubicBezTo>
                  <a:cubicBezTo>
                    <a:pt x="135517" y="410546"/>
                    <a:pt x="142649" y="449826"/>
                    <a:pt x="123076" y="447869"/>
                  </a:cubicBezTo>
                  <a:cubicBezTo>
                    <a:pt x="60594" y="441621"/>
                    <a:pt x="29231" y="339353"/>
                    <a:pt x="11109" y="298579"/>
                  </a:cubicBezTo>
                  <a:cubicBezTo>
                    <a:pt x="3216" y="251222"/>
                    <a:pt x="-9345" y="207199"/>
                    <a:pt x="11109" y="158620"/>
                  </a:cubicBezTo>
                  <a:cubicBezTo>
                    <a:pt x="43107" y="82624"/>
                    <a:pt x="56575" y="78546"/>
                    <a:pt x="104415" y="46653"/>
                  </a:cubicBezTo>
                  <a:cubicBezTo>
                    <a:pt x="115712" y="12760"/>
                    <a:pt x="96639" y="7775"/>
                    <a:pt x="950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コーパスによる検証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60</a:t>
            </a:fld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散布図（確率単体）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B815E3-A629-DA8F-CB4D-DD86DB3B6A02}"/>
              </a:ext>
            </a:extLst>
          </p:cNvPr>
          <p:cNvSpPr txBox="1"/>
          <p:nvPr/>
        </p:nvSpPr>
        <p:spPr>
          <a:xfrm>
            <a:off x="183889" y="3632601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頻度表</a:t>
            </a:r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CA78BC-56A6-86F6-0866-C07EECEDF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4" y="3940541"/>
            <a:ext cx="7938536" cy="2156743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2261AC2-C101-AEA6-4295-D857C2815E02}"/>
              </a:ext>
            </a:extLst>
          </p:cNvPr>
          <p:cNvGrpSpPr/>
          <p:nvPr/>
        </p:nvGrpSpPr>
        <p:grpSpPr>
          <a:xfrm>
            <a:off x="6928592" y="893288"/>
            <a:ext cx="2486848" cy="1636026"/>
            <a:chOff x="6928593" y="893288"/>
            <a:chExt cx="2885154" cy="163602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649A70B-56F4-A960-B7CE-996700BD3AB7}"/>
                </a:ext>
              </a:extLst>
            </p:cNvPr>
            <p:cNvSpPr/>
            <p:nvPr/>
          </p:nvSpPr>
          <p:spPr>
            <a:xfrm>
              <a:off x="8860148" y="1448460"/>
              <a:ext cx="283105" cy="6771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F7FF1BB-426C-38C0-AFA8-21F658812709}"/>
                </a:ext>
              </a:extLst>
            </p:cNvPr>
            <p:cNvGrpSpPr/>
            <p:nvPr/>
          </p:nvGrpSpPr>
          <p:grpSpPr>
            <a:xfrm>
              <a:off x="6928593" y="893288"/>
              <a:ext cx="2873330" cy="1636026"/>
              <a:chOff x="9238129" y="290096"/>
              <a:chExt cx="3831109" cy="2181368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CE6F31A5-3CBE-AE9A-E489-94C3744DC6F4}"/>
                  </a:ext>
                </a:extLst>
              </p:cNvPr>
              <p:cNvGrpSpPr/>
              <p:nvPr/>
            </p:nvGrpSpPr>
            <p:grpSpPr>
              <a:xfrm>
                <a:off x="9363405" y="424380"/>
                <a:ext cx="3705833" cy="1980271"/>
                <a:chOff x="9363405" y="424380"/>
                <a:chExt cx="3705833" cy="1980271"/>
              </a:xfrm>
            </p:grpSpPr>
            <p:cxnSp>
              <p:nvCxnSpPr>
                <p:cNvPr id="15" name="直線コネクタ 14">
                  <a:extLst>
                    <a:ext uri="{FF2B5EF4-FFF2-40B4-BE49-F238E27FC236}">
                      <a16:creationId xmlns:a16="http://schemas.microsoft.com/office/drawing/2014/main" id="{6F00FF39-0490-5C10-9D52-E9C62810DE26}"/>
                    </a:ext>
                  </a:extLst>
                </p:cNvPr>
                <p:cNvCxnSpPr/>
                <p:nvPr/>
              </p:nvCxnSpPr>
              <p:spPr>
                <a:xfrm>
                  <a:off x="9370621" y="1929005"/>
                  <a:ext cx="2671713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0ECB768D-460D-6B33-5F90-99A52E61DB78}"/>
                    </a:ext>
                  </a:extLst>
                </p:cNvPr>
                <p:cNvSpPr/>
                <p:nvPr/>
              </p:nvSpPr>
              <p:spPr>
                <a:xfrm>
                  <a:off x="9918991" y="1745716"/>
                  <a:ext cx="377473" cy="17890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9C636238-17A7-6C15-F3FC-4C079F5D221E}"/>
                    </a:ext>
                  </a:extLst>
                </p:cNvPr>
                <p:cNvSpPr/>
                <p:nvPr/>
              </p:nvSpPr>
              <p:spPr>
                <a:xfrm>
                  <a:off x="10542145" y="1563880"/>
                  <a:ext cx="377473" cy="35760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662E6D48-030C-E3A7-759B-AB58F433313C}"/>
                    </a:ext>
                  </a:extLst>
                </p:cNvPr>
                <p:cNvSpPr/>
                <p:nvPr/>
              </p:nvSpPr>
              <p:spPr>
                <a:xfrm>
                  <a:off x="11187340" y="424380"/>
                  <a:ext cx="377473" cy="15046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C4437A06-EF44-F4D7-D8AE-AE73ECF6BC22}"/>
                    </a:ext>
                  </a:extLst>
                </p:cNvPr>
                <p:cNvSpPr txBox="1"/>
                <p:nvPr/>
              </p:nvSpPr>
              <p:spPr>
                <a:xfrm>
                  <a:off x="9363405" y="2004542"/>
                  <a:ext cx="3705833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350" dirty="0"/>
                    <a:t>ところ</a:t>
                  </a:r>
                  <a:r>
                    <a:rPr lang="en-US" altLang="ja-JP" sz="1350" dirty="0"/>
                    <a:t>  </a:t>
                  </a:r>
                  <a:r>
                    <a:rPr lang="ja-JP" altLang="en-US" sz="1350" dirty="0"/>
                    <a:t>こと</a:t>
                  </a:r>
                  <a:r>
                    <a:rPr lang="en-US" altLang="ja-JP" sz="1350" dirty="0"/>
                    <a:t> </a:t>
                  </a:r>
                  <a:r>
                    <a:rPr lang="ja-JP" altLang="en-US" sz="1350" dirty="0"/>
                    <a:t>　の    と</a:t>
                  </a:r>
                </a:p>
              </p:txBody>
            </p:sp>
          </p:grp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F1B0B73-F8F9-2C76-1212-19255CEB64D0}"/>
                  </a:ext>
                </a:extLst>
              </p:cNvPr>
              <p:cNvSpPr txBox="1"/>
              <p:nvPr/>
            </p:nvSpPr>
            <p:spPr>
              <a:xfrm>
                <a:off x="9399494" y="537883"/>
                <a:ext cx="121443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動詞</a:t>
                </a:r>
                <a:r>
                  <a:rPr lang="en-US" altLang="ja-JP" b="1" dirty="0">
                    <a:solidFill>
                      <a:schemeClr val="accent2">
                        <a:lumMod val="75000"/>
                      </a:schemeClr>
                    </a:solidFill>
                  </a:rPr>
                  <a:t> 1 </a:t>
                </a:r>
                <a:endParaRPr lang="ja-JP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763CE0A-4AED-183E-2750-E0CF131B3F38}"/>
                  </a:ext>
                </a:extLst>
              </p:cNvPr>
              <p:cNvSpPr/>
              <p:nvPr/>
            </p:nvSpPr>
            <p:spPr>
              <a:xfrm>
                <a:off x="9238129" y="290096"/>
                <a:ext cx="3267970" cy="2181368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9F8CF0B-8E91-F392-E2FC-AF4DAD0B76FF}"/>
                </a:ext>
              </a:extLst>
            </p:cNvPr>
            <p:cNvSpPr txBox="1"/>
            <p:nvPr/>
          </p:nvSpPr>
          <p:spPr>
            <a:xfrm>
              <a:off x="7224856" y="1549132"/>
              <a:ext cx="25888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0.05      0.1      </a:t>
              </a:r>
              <a:r>
                <a:rPr lang="en-US" altLang="ja-JP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0.5     0.35</a:t>
              </a:r>
              <a:endParaRPr lang="ja-JP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869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D060BAB-C35E-1F82-6456-057665CF836B}"/>
              </a:ext>
            </a:extLst>
          </p:cNvPr>
          <p:cNvGrpSpPr/>
          <p:nvPr/>
        </p:nvGrpSpPr>
        <p:grpSpPr>
          <a:xfrm>
            <a:off x="2391863" y="744064"/>
            <a:ext cx="7482811" cy="4138458"/>
            <a:chOff x="136499" y="352964"/>
            <a:chExt cx="6123998" cy="3317238"/>
          </a:xfrm>
          <a:solidFill>
            <a:schemeClr val="bg1"/>
          </a:solidFill>
        </p:grpSpPr>
        <p:sp>
          <p:nvSpPr>
            <p:cNvPr id="23" name="直角三角形 22">
              <a:extLst>
                <a:ext uri="{FF2B5EF4-FFF2-40B4-BE49-F238E27FC236}">
                  <a16:creationId xmlns:a16="http://schemas.microsoft.com/office/drawing/2014/main" id="{695D3BBE-75AB-CAAC-C58D-FBA74CE88472}"/>
                </a:ext>
              </a:extLst>
            </p:cNvPr>
            <p:cNvSpPr/>
            <p:nvPr/>
          </p:nvSpPr>
          <p:spPr>
            <a:xfrm rot="5400000" flipV="1">
              <a:off x="3549469" y="959173"/>
              <a:ext cx="3317238" cy="2104819"/>
            </a:xfrm>
            <a:prstGeom prst="rt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1350"/>
            </a:p>
          </p:txBody>
        </p:sp>
        <p:pic>
          <p:nvPicPr>
            <p:cNvPr id="24" name="図 23" descr="C:\Users\YAMADA\AppData\Local\Microsoft\Windows\INetCache\Content.Word\Plot 4 Mapping to Simplex.emf">
              <a:extLst>
                <a:ext uri="{FF2B5EF4-FFF2-40B4-BE49-F238E27FC236}">
                  <a16:creationId xmlns:a16="http://schemas.microsoft.com/office/drawing/2014/main" id="{B12DD2D0-9C00-64A4-D6D8-2C3B18F5B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99" y="607325"/>
              <a:ext cx="2470150" cy="247015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A7373B5-F636-4CF4-CB5F-FA4E2A76C131}"/>
              </a:ext>
            </a:extLst>
          </p:cNvPr>
          <p:cNvGrpSpPr/>
          <p:nvPr/>
        </p:nvGrpSpPr>
        <p:grpSpPr>
          <a:xfrm>
            <a:off x="2492538" y="1039057"/>
            <a:ext cx="2623010" cy="2888662"/>
            <a:chOff x="810338" y="2046331"/>
            <a:chExt cx="3497346" cy="3851549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B1DEFAE5-769C-5F2B-2ED8-A1F714442707}"/>
                </a:ext>
              </a:extLst>
            </p:cNvPr>
            <p:cNvCxnSpPr/>
            <p:nvPr/>
          </p:nvCxnSpPr>
          <p:spPr>
            <a:xfrm flipH="1" flipV="1">
              <a:off x="2026920" y="2046331"/>
              <a:ext cx="76200" cy="23275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733A546-82B9-DA4C-0A38-4CF6EF8122BF}"/>
                </a:ext>
              </a:extLst>
            </p:cNvPr>
            <p:cNvCxnSpPr/>
            <p:nvPr/>
          </p:nvCxnSpPr>
          <p:spPr>
            <a:xfrm>
              <a:off x="2081769" y="4328160"/>
              <a:ext cx="2225915" cy="167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72A0A8D-9531-2975-8947-D4A3C8BD152C}"/>
                </a:ext>
              </a:extLst>
            </p:cNvPr>
            <p:cNvCxnSpPr/>
            <p:nvPr/>
          </p:nvCxnSpPr>
          <p:spPr>
            <a:xfrm flipH="1">
              <a:off x="810338" y="4328160"/>
              <a:ext cx="1292782" cy="1569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6320CE1-9C5D-787F-FE3C-C130E07589E4}"/>
              </a:ext>
            </a:extLst>
          </p:cNvPr>
          <p:cNvGrpSpPr/>
          <p:nvPr/>
        </p:nvGrpSpPr>
        <p:grpSpPr>
          <a:xfrm>
            <a:off x="3295767" y="2579201"/>
            <a:ext cx="1307600" cy="460796"/>
            <a:chOff x="1881309" y="4099857"/>
            <a:chExt cx="1743467" cy="614395"/>
          </a:xfrm>
        </p:grpSpPr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38997024-A4CA-0203-72DF-F4448E0D6CB1}"/>
                </a:ext>
              </a:extLst>
            </p:cNvPr>
            <p:cNvCxnSpPr/>
            <p:nvPr/>
          </p:nvCxnSpPr>
          <p:spPr>
            <a:xfrm>
              <a:off x="2103120" y="4105158"/>
              <a:ext cx="1499916" cy="11378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1DABDD80-F14F-CDA3-4A84-DD811964FF50}"/>
                </a:ext>
              </a:extLst>
            </p:cNvPr>
            <p:cNvCxnSpPr/>
            <p:nvPr/>
          </p:nvCxnSpPr>
          <p:spPr>
            <a:xfrm>
              <a:off x="1897467" y="4588819"/>
              <a:ext cx="1499916" cy="11378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C85AFBD3-8F49-49C5-B6A2-9FB3A1320122}"/>
                </a:ext>
              </a:extLst>
            </p:cNvPr>
            <p:cNvCxnSpPr/>
            <p:nvPr/>
          </p:nvCxnSpPr>
          <p:spPr>
            <a:xfrm>
              <a:off x="1881309" y="4374177"/>
              <a:ext cx="1499916" cy="11378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34F9D41A-C07B-72F6-07C4-56AA59D2D760}"/>
                </a:ext>
              </a:extLst>
            </p:cNvPr>
            <p:cNvCxnSpPr/>
            <p:nvPr/>
          </p:nvCxnSpPr>
          <p:spPr>
            <a:xfrm flipV="1">
              <a:off x="1883849" y="4099857"/>
              <a:ext cx="227394" cy="27432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4A676D0F-7BD1-772B-139A-7587152BF57A}"/>
                </a:ext>
              </a:extLst>
            </p:cNvPr>
            <p:cNvCxnSpPr/>
            <p:nvPr/>
          </p:nvCxnSpPr>
          <p:spPr>
            <a:xfrm>
              <a:off x="1881309" y="4358937"/>
              <a:ext cx="0" cy="24324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BACEFA7A-1B41-56CC-F3C4-856215D508B4}"/>
                </a:ext>
              </a:extLst>
            </p:cNvPr>
            <p:cNvCxnSpPr/>
            <p:nvPr/>
          </p:nvCxnSpPr>
          <p:spPr>
            <a:xfrm>
              <a:off x="3400079" y="4471006"/>
              <a:ext cx="0" cy="24324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9188345D-2839-6792-765A-4E45C44C7C6E}"/>
                </a:ext>
              </a:extLst>
            </p:cNvPr>
            <p:cNvCxnSpPr/>
            <p:nvPr/>
          </p:nvCxnSpPr>
          <p:spPr>
            <a:xfrm flipV="1">
              <a:off x="3385199" y="4224329"/>
              <a:ext cx="227394" cy="27432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03A053BF-FA17-822E-E7C8-67624E0EC7E1}"/>
                </a:ext>
              </a:extLst>
            </p:cNvPr>
            <p:cNvCxnSpPr/>
            <p:nvPr/>
          </p:nvCxnSpPr>
          <p:spPr>
            <a:xfrm flipV="1">
              <a:off x="3397382" y="4436419"/>
              <a:ext cx="227394" cy="27432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370DCBA6-2808-DD58-6CB8-9455E1F738C3}"/>
                </a:ext>
              </a:extLst>
            </p:cNvPr>
            <p:cNvCxnSpPr/>
            <p:nvPr/>
          </p:nvCxnSpPr>
          <p:spPr>
            <a:xfrm>
              <a:off x="3612561" y="4237017"/>
              <a:ext cx="0" cy="24324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05F6A402-41E7-E35F-3CBC-5A3220E2C94C}"/>
              </a:ext>
            </a:extLst>
          </p:cNvPr>
          <p:cNvGrpSpPr/>
          <p:nvPr/>
        </p:nvGrpSpPr>
        <p:grpSpPr>
          <a:xfrm>
            <a:off x="4186114" y="2128895"/>
            <a:ext cx="1352756" cy="587678"/>
            <a:chOff x="3354578" y="3735826"/>
            <a:chExt cx="1803675" cy="783571"/>
          </a:xfrm>
        </p:grpSpPr>
        <p:sp>
          <p:nvSpPr>
            <p:cNvPr id="40" name="円/楕円 47">
              <a:extLst>
                <a:ext uri="{FF2B5EF4-FFF2-40B4-BE49-F238E27FC236}">
                  <a16:creationId xmlns:a16="http://schemas.microsoft.com/office/drawing/2014/main" id="{E089784E-E826-DD6A-7611-DA430D65A7F1}"/>
                </a:ext>
              </a:extLst>
            </p:cNvPr>
            <p:cNvSpPr/>
            <p:nvPr/>
          </p:nvSpPr>
          <p:spPr>
            <a:xfrm>
              <a:off x="3354578" y="4422615"/>
              <a:ext cx="91001" cy="967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B077888-DC4A-D006-63D9-18C02A073E7F}"/>
                </a:ext>
              </a:extLst>
            </p:cNvPr>
            <p:cNvSpPr txBox="1"/>
            <p:nvPr/>
          </p:nvSpPr>
          <p:spPr>
            <a:xfrm>
              <a:off x="3531311" y="3735826"/>
              <a:ext cx="16269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dirty="0"/>
                <a:t>(0.1, 0.2, 0.7)</a:t>
              </a:r>
              <a:endParaRPr lang="ja-JP" altLang="en-US" sz="1350" dirty="0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コーパスによる検証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61</a:t>
            </a:fld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散布図（確率単体）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B815E3-A629-DA8F-CB4D-DD86DB3B6A02}"/>
              </a:ext>
            </a:extLst>
          </p:cNvPr>
          <p:cNvSpPr txBox="1"/>
          <p:nvPr/>
        </p:nvSpPr>
        <p:spPr>
          <a:xfrm>
            <a:off x="183889" y="3632601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頻度表</a:t>
            </a:r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CA78BC-56A6-86F6-0866-C07EECEDF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4" y="3940541"/>
            <a:ext cx="7938536" cy="2156743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F7FF1BB-426C-38C0-AFA8-21F658812709}"/>
              </a:ext>
            </a:extLst>
          </p:cNvPr>
          <p:cNvGrpSpPr/>
          <p:nvPr/>
        </p:nvGrpSpPr>
        <p:grpSpPr>
          <a:xfrm>
            <a:off x="6928598" y="893288"/>
            <a:ext cx="2161312" cy="1636026"/>
            <a:chOff x="9238129" y="290096"/>
            <a:chExt cx="2881749" cy="2181368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E6F31A5-3CBE-AE9A-E489-94C3744DC6F4}"/>
                </a:ext>
              </a:extLst>
            </p:cNvPr>
            <p:cNvGrpSpPr/>
            <p:nvPr/>
          </p:nvGrpSpPr>
          <p:grpSpPr>
            <a:xfrm>
              <a:off x="9370621" y="424380"/>
              <a:ext cx="2749257" cy="1980271"/>
              <a:chOff x="9370621" y="424380"/>
              <a:chExt cx="2749257" cy="1980271"/>
            </a:xfrm>
          </p:grpSpPr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6F00FF39-0490-5C10-9D52-E9C62810DE26}"/>
                  </a:ext>
                </a:extLst>
              </p:cNvPr>
              <p:cNvCxnSpPr/>
              <p:nvPr/>
            </p:nvCxnSpPr>
            <p:spPr>
              <a:xfrm>
                <a:off x="9370621" y="1929005"/>
                <a:ext cx="267171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0ECB768D-460D-6B33-5F90-99A52E61DB78}"/>
                  </a:ext>
                </a:extLst>
              </p:cNvPr>
              <p:cNvSpPr/>
              <p:nvPr/>
            </p:nvSpPr>
            <p:spPr>
              <a:xfrm>
                <a:off x="9918991" y="1745716"/>
                <a:ext cx="377473" cy="1789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C636238-17A7-6C15-F3FC-4C079F5D221E}"/>
                  </a:ext>
                </a:extLst>
              </p:cNvPr>
              <p:cNvSpPr/>
              <p:nvPr/>
            </p:nvSpPr>
            <p:spPr>
              <a:xfrm>
                <a:off x="10542145" y="1563880"/>
                <a:ext cx="377473" cy="3576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662E6D48-030C-E3A7-759B-AB58F433313C}"/>
                  </a:ext>
                </a:extLst>
              </p:cNvPr>
              <p:cNvSpPr/>
              <p:nvPr/>
            </p:nvSpPr>
            <p:spPr>
              <a:xfrm>
                <a:off x="11187340" y="424380"/>
                <a:ext cx="377473" cy="15046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4437A06-EF44-F4D7-D8AE-AE73ECF6BC22}"/>
                  </a:ext>
                </a:extLst>
              </p:cNvPr>
              <p:cNvSpPr txBox="1"/>
              <p:nvPr/>
            </p:nvSpPr>
            <p:spPr>
              <a:xfrm>
                <a:off x="9666508" y="2004542"/>
                <a:ext cx="245337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350" dirty="0"/>
                  <a:t>ところ</a:t>
                </a:r>
                <a:r>
                  <a:rPr lang="en-US" altLang="ja-JP" sz="1350" dirty="0"/>
                  <a:t>  </a:t>
                </a:r>
                <a:r>
                  <a:rPr lang="ja-JP" altLang="en-US" sz="1350" dirty="0"/>
                  <a:t>こと</a:t>
                </a:r>
                <a:r>
                  <a:rPr lang="en-US" altLang="ja-JP" sz="1350" dirty="0"/>
                  <a:t> </a:t>
                </a:r>
                <a:r>
                  <a:rPr lang="ja-JP" altLang="en-US" sz="1350" dirty="0"/>
                  <a:t>　の</a:t>
                </a: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F1B0B73-F8F9-2C76-1212-19255CEB64D0}"/>
                </a:ext>
              </a:extLst>
            </p:cNvPr>
            <p:cNvSpPr txBox="1"/>
            <p:nvPr/>
          </p:nvSpPr>
          <p:spPr>
            <a:xfrm>
              <a:off x="9399494" y="537883"/>
              <a:ext cx="121443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chemeClr val="accent2">
                      <a:lumMod val="75000"/>
                    </a:schemeClr>
                  </a:solidFill>
                </a:rPr>
                <a:t>動詞</a:t>
              </a:r>
              <a:r>
                <a:rPr lang="en-US" altLang="ja-JP" b="1" dirty="0">
                  <a:solidFill>
                    <a:schemeClr val="accent2">
                      <a:lumMod val="75000"/>
                    </a:schemeClr>
                  </a:solidFill>
                </a:rPr>
                <a:t> 1 </a:t>
              </a:r>
              <a:endParaRPr lang="ja-JP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763CE0A-4AED-183E-2750-E0CF131B3F38}"/>
                </a:ext>
              </a:extLst>
            </p:cNvPr>
            <p:cNvSpPr/>
            <p:nvPr/>
          </p:nvSpPr>
          <p:spPr>
            <a:xfrm>
              <a:off x="9238129" y="290096"/>
              <a:ext cx="2804205" cy="2181368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9F8CF0B-8E91-F392-E2FC-AF4DAD0B76FF}"/>
              </a:ext>
            </a:extLst>
          </p:cNvPr>
          <p:cNvSpPr txBox="1"/>
          <p:nvPr/>
        </p:nvSpPr>
        <p:spPr>
          <a:xfrm>
            <a:off x="7224858" y="1549132"/>
            <a:ext cx="20404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0.1       0.2      </a:t>
            </a:r>
            <a:r>
              <a:rPr lang="en-US" altLang="ja-JP" sz="13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</a:t>
            </a:r>
            <a:endParaRPr lang="ja-JP" altLang="en-US" sz="13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44426D-4815-F45D-4C20-2CC73266AC44}"/>
              </a:ext>
            </a:extLst>
          </p:cNvPr>
          <p:cNvSpPr txBox="1"/>
          <p:nvPr/>
        </p:nvSpPr>
        <p:spPr>
          <a:xfrm>
            <a:off x="3142181" y="95087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114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コーパスによる検証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62</a:t>
            </a:fld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散布図（確率単体）</a:t>
            </a:r>
            <a:endParaRPr lang="en-US" altLang="ja-JP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2E15397-779C-B165-4E5C-DA0401438222}"/>
              </a:ext>
            </a:extLst>
          </p:cNvPr>
          <p:cNvGrpSpPr/>
          <p:nvPr/>
        </p:nvGrpSpPr>
        <p:grpSpPr>
          <a:xfrm>
            <a:off x="-19245" y="-133350"/>
            <a:ext cx="9693299" cy="6449173"/>
            <a:chOff x="-124775" y="0"/>
            <a:chExt cx="5521005" cy="3578088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4E8C964F-1E19-9830-58B1-F8B72222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775" y="0"/>
              <a:ext cx="5398135" cy="3148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テキスト ボックス 1">
              <a:extLst>
                <a:ext uri="{FF2B5EF4-FFF2-40B4-BE49-F238E27FC236}">
                  <a16:creationId xmlns:a16="http://schemas.microsoft.com/office/drawing/2014/main" id="{0A533CB0-3447-FC78-70F0-587968BBD1E8}"/>
                </a:ext>
              </a:extLst>
            </p:cNvPr>
            <p:cNvSpPr txBox="1"/>
            <p:nvPr/>
          </p:nvSpPr>
          <p:spPr>
            <a:xfrm>
              <a:off x="0" y="3172196"/>
              <a:ext cx="5396230" cy="40589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図４ コト節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ノ節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トコロ節を選択する主節動詞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252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コーパスによる検証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63</a:t>
            </a:fld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散布図（確率単体）</a:t>
            </a:r>
            <a:endParaRPr lang="en-US" altLang="ja-JP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2E15397-779C-B165-4E5C-DA0401438222}"/>
              </a:ext>
            </a:extLst>
          </p:cNvPr>
          <p:cNvGrpSpPr/>
          <p:nvPr/>
        </p:nvGrpSpPr>
        <p:grpSpPr>
          <a:xfrm>
            <a:off x="-20207" y="-130863"/>
            <a:ext cx="9694261" cy="6446686"/>
            <a:chOff x="-125323" y="1380"/>
            <a:chExt cx="5521553" cy="3576708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4E8C964F-1E19-9830-58B1-F8B72222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323" y="1380"/>
              <a:ext cx="5398135" cy="3148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テキスト ボックス 1">
              <a:extLst>
                <a:ext uri="{FF2B5EF4-FFF2-40B4-BE49-F238E27FC236}">
                  <a16:creationId xmlns:a16="http://schemas.microsoft.com/office/drawing/2014/main" id="{0A533CB0-3447-FC78-70F0-587968BBD1E8}"/>
                </a:ext>
              </a:extLst>
            </p:cNvPr>
            <p:cNvSpPr txBox="1"/>
            <p:nvPr/>
          </p:nvSpPr>
          <p:spPr>
            <a:xfrm>
              <a:off x="0" y="3172196"/>
              <a:ext cx="5396230" cy="40589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図４ コト節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ノ節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トコロ節を選択する主節動詞</a:t>
              </a:r>
            </a:p>
          </p:txBody>
        </p:sp>
      </p:grp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FB1A11B-AD17-1EF6-BF6F-5413AA46480F}"/>
              </a:ext>
            </a:extLst>
          </p:cNvPr>
          <p:cNvSpPr/>
          <p:nvPr/>
        </p:nvSpPr>
        <p:spPr>
          <a:xfrm>
            <a:off x="4971471" y="1981394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9664EDCB-F86A-C9BE-3EAA-4BE462D22EA5}"/>
              </a:ext>
            </a:extLst>
          </p:cNvPr>
          <p:cNvSpPr/>
          <p:nvPr/>
        </p:nvSpPr>
        <p:spPr>
          <a:xfrm>
            <a:off x="6206222" y="225597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ADEB99E-E48A-BDF6-F7B0-DD056B0CE31F}"/>
              </a:ext>
            </a:extLst>
          </p:cNvPr>
          <p:cNvSpPr/>
          <p:nvPr/>
        </p:nvSpPr>
        <p:spPr>
          <a:xfrm>
            <a:off x="6603646" y="386196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066C00DD-84C6-B8F3-6B66-25A9D2DFC899}"/>
              </a:ext>
            </a:extLst>
          </p:cNvPr>
          <p:cNvSpPr/>
          <p:nvPr/>
        </p:nvSpPr>
        <p:spPr>
          <a:xfrm>
            <a:off x="7398496" y="3861962"/>
            <a:ext cx="420558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2BD6BB98-48FB-57D3-9929-1919B6EFA15B}"/>
              </a:ext>
            </a:extLst>
          </p:cNvPr>
          <p:cNvSpPr/>
          <p:nvPr/>
        </p:nvSpPr>
        <p:spPr>
          <a:xfrm>
            <a:off x="7871835" y="4296611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FE474BC-3F7F-1130-550D-1809FA7353C0}"/>
              </a:ext>
            </a:extLst>
          </p:cNvPr>
          <p:cNvSpPr/>
          <p:nvPr/>
        </p:nvSpPr>
        <p:spPr>
          <a:xfrm>
            <a:off x="7720501" y="4734251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A426525-9D03-60FF-1191-BF2B06E43458}"/>
              </a:ext>
            </a:extLst>
          </p:cNvPr>
          <p:cNvSpPr/>
          <p:nvPr/>
        </p:nvSpPr>
        <p:spPr>
          <a:xfrm>
            <a:off x="1688453" y="2867188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E3C4BD81-0035-B837-E64F-0E22B118969F}"/>
              </a:ext>
            </a:extLst>
          </p:cNvPr>
          <p:cNvSpPr/>
          <p:nvPr/>
        </p:nvSpPr>
        <p:spPr>
          <a:xfrm>
            <a:off x="3099511" y="4752913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564828F-73AA-FEBC-291B-EA60BD48C1D4}"/>
              </a:ext>
            </a:extLst>
          </p:cNvPr>
          <p:cNvSpPr/>
          <p:nvPr/>
        </p:nvSpPr>
        <p:spPr>
          <a:xfrm>
            <a:off x="4558176" y="4147315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267E1A6F-E72D-3E8C-B29B-9530A33EF3CD}"/>
              </a:ext>
            </a:extLst>
          </p:cNvPr>
          <p:cNvSpPr/>
          <p:nvPr/>
        </p:nvSpPr>
        <p:spPr>
          <a:xfrm>
            <a:off x="5552493" y="2247287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A1185383-5CE5-2ED2-C58C-51E26B1A478D}"/>
              </a:ext>
            </a:extLst>
          </p:cNvPr>
          <p:cNvSpPr/>
          <p:nvPr/>
        </p:nvSpPr>
        <p:spPr>
          <a:xfrm>
            <a:off x="2262094" y="4734251"/>
            <a:ext cx="561003" cy="3365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CF1004A-21A4-B6A2-CE9E-2EDFFF532BCB}"/>
              </a:ext>
            </a:extLst>
          </p:cNvPr>
          <p:cNvSpPr/>
          <p:nvPr/>
        </p:nvSpPr>
        <p:spPr>
          <a:xfrm>
            <a:off x="4041904" y="3805976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877A69B6-EE87-86B9-AA8B-87E657E5B7A8}"/>
              </a:ext>
            </a:extLst>
          </p:cNvPr>
          <p:cNvSpPr/>
          <p:nvPr/>
        </p:nvSpPr>
        <p:spPr>
          <a:xfrm>
            <a:off x="1985680" y="4627079"/>
            <a:ext cx="561003" cy="3365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15123511-1F97-8F86-510B-998F43D068C5}"/>
              </a:ext>
            </a:extLst>
          </p:cNvPr>
          <p:cNvSpPr/>
          <p:nvPr/>
        </p:nvSpPr>
        <p:spPr>
          <a:xfrm>
            <a:off x="2761863" y="3122511"/>
            <a:ext cx="457588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7C81708-245F-0E0F-2C1D-69BCF68FA6AC}"/>
              </a:ext>
            </a:extLst>
          </p:cNvPr>
          <p:cNvSpPr/>
          <p:nvPr/>
        </p:nvSpPr>
        <p:spPr>
          <a:xfrm>
            <a:off x="6457950" y="4717854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6508BBCF-D068-CE79-A68B-3ECF8468000C}"/>
              </a:ext>
            </a:extLst>
          </p:cNvPr>
          <p:cNvSpPr/>
          <p:nvPr/>
        </p:nvSpPr>
        <p:spPr>
          <a:xfrm>
            <a:off x="2702086" y="419861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1AFC93C-A391-3060-B3D0-46782A72794C}"/>
              </a:ext>
            </a:extLst>
          </p:cNvPr>
          <p:cNvSpPr/>
          <p:nvPr/>
        </p:nvSpPr>
        <p:spPr>
          <a:xfrm>
            <a:off x="4385873" y="221509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2E49A99A-4415-A7E8-0BA8-3464F4A5D234}"/>
              </a:ext>
            </a:extLst>
          </p:cNvPr>
          <p:cNvSpPr/>
          <p:nvPr/>
        </p:nvSpPr>
        <p:spPr>
          <a:xfrm>
            <a:off x="2451137" y="3193479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B593BD98-E3CF-B230-C3E2-D128713D9C32}"/>
              </a:ext>
            </a:extLst>
          </p:cNvPr>
          <p:cNvSpPr/>
          <p:nvPr/>
        </p:nvSpPr>
        <p:spPr>
          <a:xfrm>
            <a:off x="2304468" y="378081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F0ED500-D386-24EC-972F-2EDC05C23925}"/>
              </a:ext>
            </a:extLst>
          </p:cNvPr>
          <p:cNvSpPr/>
          <p:nvPr/>
        </p:nvSpPr>
        <p:spPr>
          <a:xfrm>
            <a:off x="742368" y="492381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257DF329-CF3A-FE07-18DD-8C5B0CF9341F}"/>
              </a:ext>
            </a:extLst>
          </p:cNvPr>
          <p:cNvSpPr/>
          <p:nvPr/>
        </p:nvSpPr>
        <p:spPr>
          <a:xfrm>
            <a:off x="504243" y="4685687"/>
            <a:ext cx="1095957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E99AC4D-8959-C73F-C33B-AA1618D8B5F3}"/>
              </a:ext>
            </a:extLst>
          </p:cNvPr>
          <p:cNvSpPr/>
          <p:nvPr/>
        </p:nvSpPr>
        <p:spPr>
          <a:xfrm>
            <a:off x="1218904" y="4281793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119EA4DF-456A-8849-7E3F-373A8C30FC67}"/>
              </a:ext>
            </a:extLst>
          </p:cNvPr>
          <p:cNvSpPr/>
          <p:nvPr/>
        </p:nvSpPr>
        <p:spPr>
          <a:xfrm>
            <a:off x="1026023" y="4327038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F885F510-C9D9-6291-F136-6A90DCA05BD8}"/>
              </a:ext>
            </a:extLst>
          </p:cNvPr>
          <p:cNvSpPr/>
          <p:nvPr/>
        </p:nvSpPr>
        <p:spPr>
          <a:xfrm>
            <a:off x="783132" y="4410383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B7E8BDC1-265F-8D40-3C20-6719A2BDAE2D}"/>
              </a:ext>
            </a:extLst>
          </p:cNvPr>
          <p:cNvSpPr/>
          <p:nvPr/>
        </p:nvSpPr>
        <p:spPr>
          <a:xfrm>
            <a:off x="911719" y="4479439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93ED878F-8029-61F2-1855-71F9B74BA61D}"/>
              </a:ext>
            </a:extLst>
          </p:cNvPr>
          <p:cNvSpPr/>
          <p:nvPr/>
        </p:nvSpPr>
        <p:spPr>
          <a:xfrm>
            <a:off x="1071262" y="4560401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2BCD6F2B-4D09-325B-78D2-5E58BE806AA7}"/>
              </a:ext>
            </a:extLst>
          </p:cNvPr>
          <p:cNvSpPr/>
          <p:nvPr/>
        </p:nvSpPr>
        <p:spPr>
          <a:xfrm>
            <a:off x="501458" y="3518362"/>
            <a:ext cx="1701992" cy="24981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73735AF5-5442-0427-C750-8A64B91B062B}"/>
              </a:ext>
            </a:extLst>
          </p:cNvPr>
          <p:cNvSpPr/>
          <p:nvPr/>
        </p:nvSpPr>
        <p:spPr>
          <a:xfrm>
            <a:off x="1324946" y="3654887"/>
            <a:ext cx="937148" cy="24981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6D5DC380-C30C-3A15-F505-CB514FFB0D06}"/>
              </a:ext>
            </a:extLst>
          </p:cNvPr>
          <p:cNvSpPr/>
          <p:nvPr/>
        </p:nvSpPr>
        <p:spPr>
          <a:xfrm>
            <a:off x="1531321" y="3816812"/>
            <a:ext cx="730773" cy="211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0B78D186-A885-63E7-D46C-457478670C30}"/>
              </a:ext>
            </a:extLst>
          </p:cNvPr>
          <p:cNvSpPr/>
          <p:nvPr/>
        </p:nvSpPr>
        <p:spPr>
          <a:xfrm>
            <a:off x="1323066" y="3893463"/>
            <a:ext cx="422439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B1736095-4A66-4F97-2DBD-DA1207B1A106}"/>
              </a:ext>
            </a:extLst>
          </p:cNvPr>
          <p:cNvSpPr/>
          <p:nvPr/>
        </p:nvSpPr>
        <p:spPr>
          <a:xfrm>
            <a:off x="1424666" y="4080788"/>
            <a:ext cx="879801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EE069942-E4EC-CD5B-21D5-848194B866FD}"/>
              </a:ext>
            </a:extLst>
          </p:cNvPr>
          <p:cNvSpPr/>
          <p:nvPr/>
        </p:nvSpPr>
        <p:spPr>
          <a:xfrm>
            <a:off x="2130786" y="4023003"/>
            <a:ext cx="422439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51E7A52-E5F1-D537-96C9-44BFDE037EBA}"/>
              </a:ext>
            </a:extLst>
          </p:cNvPr>
          <p:cNvGrpSpPr/>
          <p:nvPr/>
        </p:nvGrpSpPr>
        <p:grpSpPr>
          <a:xfrm>
            <a:off x="1693627" y="2876156"/>
            <a:ext cx="1387367" cy="1684739"/>
            <a:chOff x="1693627" y="2876156"/>
            <a:chExt cx="1387367" cy="1684739"/>
          </a:xfrm>
        </p:grpSpPr>
        <p:sp>
          <p:nvSpPr>
            <p:cNvPr id="5" name="左大かっこ 4">
              <a:extLst>
                <a:ext uri="{FF2B5EF4-FFF2-40B4-BE49-F238E27FC236}">
                  <a16:creationId xmlns:a16="http://schemas.microsoft.com/office/drawing/2014/main" id="{3F11F090-2E97-9187-48F9-D195593629C5}"/>
                </a:ext>
              </a:extLst>
            </p:cNvPr>
            <p:cNvSpPr/>
            <p:nvPr/>
          </p:nvSpPr>
          <p:spPr>
            <a:xfrm>
              <a:off x="1693627" y="2876156"/>
              <a:ext cx="154223" cy="360363"/>
            </a:xfrm>
            <a:prstGeom prst="leftBracket">
              <a:avLst>
                <a:gd name="adj" fmla="val 130473"/>
              </a:avLst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4BEAE24B-0527-8921-EDEA-A9444A991A4C}"/>
                </a:ext>
              </a:extLst>
            </p:cNvPr>
            <p:cNvCxnSpPr>
              <a:cxnSpLocks/>
            </p:cNvCxnSpPr>
            <p:nvPr/>
          </p:nvCxnSpPr>
          <p:spPr>
            <a:xfrm>
              <a:off x="1850277" y="3236519"/>
              <a:ext cx="221312" cy="1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左大かっこ 6">
              <a:extLst>
                <a:ext uri="{FF2B5EF4-FFF2-40B4-BE49-F238E27FC236}">
                  <a16:creationId xmlns:a16="http://schemas.microsoft.com/office/drawing/2014/main" id="{638CF63B-295B-8C87-9544-4F731D0FDAD0}"/>
                </a:ext>
              </a:extLst>
            </p:cNvPr>
            <p:cNvSpPr/>
            <p:nvPr/>
          </p:nvSpPr>
          <p:spPr>
            <a:xfrm>
              <a:off x="2703032" y="4200531"/>
              <a:ext cx="154223" cy="360363"/>
            </a:xfrm>
            <a:prstGeom prst="leftBracket">
              <a:avLst>
                <a:gd name="adj" fmla="val 130473"/>
              </a:avLst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872058A3-430D-9227-7666-B5AA354AF077}"/>
                </a:ext>
              </a:extLst>
            </p:cNvPr>
            <p:cNvCxnSpPr>
              <a:cxnSpLocks/>
            </p:cNvCxnSpPr>
            <p:nvPr/>
          </p:nvCxnSpPr>
          <p:spPr>
            <a:xfrm>
              <a:off x="2859682" y="4560894"/>
              <a:ext cx="221312" cy="1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2877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２</a:t>
            </a:r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コーパスによる検証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64</a:t>
            </a:fld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散布図（確率単体）</a:t>
            </a:r>
            <a:endParaRPr lang="en-US" altLang="ja-JP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2E15397-779C-B165-4E5C-DA0401438222}"/>
              </a:ext>
            </a:extLst>
          </p:cNvPr>
          <p:cNvGrpSpPr/>
          <p:nvPr/>
        </p:nvGrpSpPr>
        <p:grpSpPr>
          <a:xfrm>
            <a:off x="-20207" y="-130863"/>
            <a:ext cx="9694261" cy="6446686"/>
            <a:chOff x="-125323" y="1380"/>
            <a:chExt cx="5521553" cy="3576708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4E8C964F-1E19-9830-58B1-F8B72222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323" y="1380"/>
              <a:ext cx="5398135" cy="3148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テキスト ボックス 1">
              <a:extLst>
                <a:ext uri="{FF2B5EF4-FFF2-40B4-BE49-F238E27FC236}">
                  <a16:creationId xmlns:a16="http://schemas.microsoft.com/office/drawing/2014/main" id="{0A533CB0-3447-FC78-70F0-587968BBD1E8}"/>
                </a:ext>
              </a:extLst>
            </p:cNvPr>
            <p:cNvSpPr txBox="1"/>
            <p:nvPr/>
          </p:nvSpPr>
          <p:spPr>
            <a:xfrm>
              <a:off x="0" y="3172196"/>
              <a:ext cx="5396230" cy="40589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図４ コト節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ノ節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トコロ節を選択する主節動詞</a:t>
              </a:r>
            </a:p>
          </p:txBody>
        </p:sp>
      </p:grp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FB1A11B-AD17-1EF6-BF6F-5413AA46480F}"/>
              </a:ext>
            </a:extLst>
          </p:cNvPr>
          <p:cNvSpPr/>
          <p:nvPr/>
        </p:nvSpPr>
        <p:spPr>
          <a:xfrm>
            <a:off x="4971471" y="1981394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9664EDCB-F86A-C9BE-3EAA-4BE462D22EA5}"/>
              </a:ext>
            </a:extLst>
          </p:cNvPr>
          <p:cNvSpPr/>
          <p:nvPr/>
        </p:nvSpPr>
        <p:spPr>
          <a:xfrm>
            <a:off x="6206222" y="225597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ADEB99E-E48A-BDF6-F7B0-DD056B0CE31F}"/>
              </a:ext>
            </a:extLst>
          </p:cNvPr>
          <p:cNvSpPr/>
          <p:nvPr/>
        </p:nvSpPr>
        <p:spPr>
          <a:xfrm>
            <a:off x="6603646" y="386196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066C00DD-84C6-B8F3-6B66-25A9D2DFC899}"/>
              </a:ext>
            </a:extLst>
          </p:cNvPr>
          <p:cNvSpPr/>
          <p:nvPr/>
        </p:nvSpPr>
        <p:spPr>
          <a:xfrm>
            <a:off x="7398496" y="3861962"/>
            <a:ext cx="420558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2BD6BB98-48FB-57D3-9929-1919B6EFA15B}"/>
              </a:ext>
            </a:extLst>
          </p:cNvPr>
          <p:cNvSpPr/>
          <p:nvPr/>
        </p:nvSpPr>
        <p:spPr>
          <a:xfrm>
            <a:off x="7871835" y="4296611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FE474BC-3F7F-1130-550D-1809FA7353C0}"/>
              </a:ext>
            </a:extLst>
          </p:cNvPr>
          <p:cNvSpPr/>
          <p:nvPr/>
        </p:nvSpPr>
        <p:spPr>
          <a:xfrm>
            <a:off x="7720501" y="4734251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A426525-9D03-60FF-1191-BF2B06E43458}"/>
              </a:ext>
            </a:extLst>
          </p:cNvPr>
          <p:cNvSpPr/>
          <p:nvPr/>
        </p:nvSpPr>
        <p:spPr>
          <a:xfrm>
            <a:off x="1688453" y="2867188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E3C4BD81-0035-B837-E64F-0E22B118969F}"/>
              </a:ext>
            </a:extLst>
          </p:cNvPr>
          <p:cNvSpPr/>
          <p:nvPr/>
        </p:nvSpPr>
        <p:spPr>
          <a:xfrm>
            <a:off x="3099511" y="4752913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564828F-73AA-FEBC-291B-EA60BD48C1D4}"/>
              </a:ext>
            </a:extLst>
          </p:cNvPr>
          <p:cNvSpPr/>
          <p:nvPr/>
        </p:nvSpPr>
        <p:spPr>
          <a:xfrm>
            <a:off x="4558176" y="4147315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267E1A6F-E72D-3E8C-B29B-9530A33EF3CD}"/>
              </a:ext>
            </a:extLst>
          </p:cNvPr>
          <p:cNvSpPr/>
          <p:nvPr/>
        </p:nvSpPr>
        <p:spPr>
          <a:xfrm>
            <a:off x="5552493" y="2247287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A1185383-5CE5-2ED2-C58C-51E26B1A478D}"/>
              </a:ext>
            </a:extLst>
          </p:cNvPr>
          <p:cNvSpPr/>
          <p:nvPr/>
        </p:nvSpPr>
        <p:spPr>
          <a:xfrm>
            <a:off x="2262094" y="4734251"/>
            <a:ext cx="561003" cy="3365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CF1004A-21A4-B6A2-CE9E-2EDFFF532BCB}"/>
              </a:ext>
            </a:extLst>
          </p:cNvPr>
          <p:cNvSpPr/>
          <p:nvPr/>
        </p:nvSpPr>
        <p:spPr>
          <a:xfrm>
            <a:off x="4041904" y="3805976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877A69B6-EE87-86B9-AA8B-87E657E5B7A8}"/>
              </a:ext>
            </a:extLst>
          </p:cNvPr>
          <p:cNvSpPr/>
          <p:nvPr/>
        </p:nvSpPr>
        <p:spPr>
          <a:xfrm>
            <a:off x="1985680" y="4627079"/>
            <a:ext cx="561003" cy="3365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15123511-1F97-8F86-510B-998F43D068C5}"/>
              </a:ext>
            </a:extLst>
          </p:cNvPr>
          <p:cNvSpPr/>
          <p:nvPr/>
        </p:nvSpPr>
        <p:spPr>
          <a:xfrm>
            <a:off x="2761863" y="3122511"/>
            <a:ext cx="457588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7C81708-245F-0E0F-2C1D-69BCF68FA6AC}"/>
              </a:ext>
            </a:extLst>
          </p:cNvPr>
          <p:cNvSpPr/>
          <p:nvPr/>
        </p:nvSpPr>
        <p:spPr>
          <a:xfrm>
            <a:off x="6457950" y="4717854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6508BBCF-D068-CE79-A68B-3ECF8468000C}"/>
              </a:ext>
            </a:extLst>
          </p:cNvPr>
          <p:cNvSpPr/>
          <p:nvPr/>
        </p:nvSpPr>
        <p:spPr>
          <a:xfrm>
            <a:off x="2702086" y="419861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1AFC93C-A391-3060-B3D0-46782A72794C}"/>
              </a:ext>
            </a:extLst>
          </p:cNvPr>
          <p:cNvSpPr/>
          <p:nvPr/>
        </p:nvSpPr>
        <p:spPr>
          <a:xfrm>
            <a:off x="4385873" y="221509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2E49A99A-4415-A7E8-0BA8-3464F4A5D234}"/>
              </a:ext>
            </a:extLst>
          </p:cNvPr>
          <p:cNvSpPr/>
          <p:nvPr/>
        </p:nvSpPr>
        <p:spPr>
          <a:xfrm>
            <a:off x="2451137" y="3193479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B593BD98-E3CF-B230-C3E2-D128713D9C32}"/>
              </a:ext>
            </a:extLst>
          </p:cNvPr>
          <p:cNvSpPr/>
          <p:nvPr/>
        </p:nvSpPr>
        <p:spPr>
          <a:xfrm>
            <a:off x="2304468" y="378081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F0ED500-D386-24EC-972F-2EDC05C23925}"/>
              </a:ext>
            </a:extLst>
          </p:cNvPr>
          <p:cNvSpPr/>
          <p:nvPr/>
        </p:nvSpPr>
        <p:spPr>
          <a:xfrm>
            <a:off x="742368" y="492381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257DF329-CF3A-FE07-18DD-8C5B0CF9341F}"/>
              </a:ext>
            </a:extLst>
          </p:cNvPr>
          <p:cNvSpPr/>
          <p:nvPr/>
        </p:nvSpPr>
        <p:spPr>
          <a:xfrm>
            <a:off x="504243" y="4685687"/>
            <a:ext cx="1095957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E99AC4D-8959-C73F-C33B-AA1618D8B5F3}"/>
              </a:ext>
            </a:extLst>
          </p:cNvPr>
          <p:cNvSpPr/>
          <p:nvPr/>
        </p:nvSpPr>
        <p:spPr>
          <a:xfrm>
            <a:off x="1218904" y="4281793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119EA4DF-456A-8849-7E3F-373A8C30FC67}"/>
              </a:ext>
            </a:extLst>
          </p:cNvPr>
          <p:cNvSpPr/>
          <p:nvPr/>
        </p:nvSpPr>
        <p:spPr>
          <a:xfrm>
            <a:off x="1026023" y="4327038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F885F510-C9D9-6291-F136-6A90DCA05BD8}"/>
              </a:ext>
            </a:extLst>
          </p:cNvPr>
          <p:cNvSpPr/>
          <p:nvPr/>
        </p:nvSpPr>
        <p:spPr>
          <a:xfrm>
            <a:off x="783132" y="4410383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B7E8BDC1-265F-8D40-3C20-6719A2BDAE2D}"/>
              </a:ext>
            </a:extLst>
          </p:cNvPr>
          <p:cNvSpPr/>
          <p:nvPr/>
        </p:nvSpPr>
        <p:spPr>
          <a:xfrm>
            <a:off x="911719" y="4479439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93ED878F-8029-61F2-1855-71F9B74BA61D}"/>
              </a:ext>
            </a:extLst>
          </p:cNvPr>
          <p:cNvSpPr/>
          <p:nvPr/>
        </p:nvSpPr>
        <p:spPr>
          <a:xfrm>
            <a:off x="1071262" y="4560401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2BCD6F2B-4D09-325B-78D2-5E58BE806AA7}"/>
              </a:ext>
            </a:extLst>
          </p:cNvPr>
          <p:cNvSpPr/>
          <p:nvPr/>
        </p:nvSpPr>
        <p:spPr>
          <a:xfrm>
            <a:off x="501458" y="3518362"/>
            <a:ext cx="1701992" cy="24981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73735AF5-5442-0427-C750-8A64B91B062B}"/>
              </a:ext>
            </a:extLst>
          </p:cNvPr>
          <p:cNvSpPr/>
          <p:nvPr/>
        </p:nvSpPr>
        <p:spPr>
          <a:xfrm>
            <a:off x="1324946" y="3654887"/>
            <a:ext cx="937148" cy="24981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6D5DC380-C30C-3A15-F505-CB514FFB0D06}"/>
              </a:ext>
            </a:extLst>
          </p:cNvPr>
          <p:cNvSpPr/>
          <p:nvPr/>
        </p:nvSpPr>
        <p:spPr>
          <a:xfrm>
            <a:off x="1531321" y="3816812"/>
            <a:ext cx="730773" cy="211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0B78D186-A885-63E7-D46C-457478670C30}"/>
              </a:ext>
            </a:extLst>
          </p:cNvPr>
          <p:cNvSpPr/>
          <p:nvPr/>
        </p:nvSpPr>
        <p:spPr>
          <a:xfrm>
            <a:off x="1323066" y="3893463"/>
            <a:ext cx="422439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B1736095-4A66-4F97-2DBD-DA1207B1A106}"/>
              </a:ext>
            </a:extLst>
          </p:cNvPr>
          <p:cNvSpPr/>
          <p:nvPr/>
        </p:nvSpPr>
        <p:spPr>
          <a:xfrm>
            <a:off x="1424666" y="4080788"/>
            <a:ext cx="879801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EE069942-E4EC-CD5B-21D5-848194B866FD}"/>
              </a:ext>
            </a:extLst>
          </p:cNvPr>
          <p:cNvSpPr/>
          <p:nvPr/>
        </p:nvSpPr>
        <p:spPr>
          <a:xfrm>
            <a:off x="2130786" y="4023003"/>
            <a:ext cx="422439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51E7A52-E5F1-D537-96C9-44BFDE037EBA}"/>
              </a:ext>
            </a:extLst>
          </p:cNvPr>
          <p:cNvGrpSpPr/>
          <p:nvPr/>
        </p:nvGrpSpPr>
        <p:grpSpPr>
          <a:xfrm>
            <a:off x="1693627" y="2876156"/>
            <a:ext cx="1387367" cy="1684739"/>
            <a:chOff x="1693627" y="2876156"/>
            <a:chExt cx="1387367" cy="1684739"/>
          </a:xfrm>
        </p:grpSpPr>
        <p:sp>
          <p:nvSpPr>
            <p:cNvPr id="5" name="左大かっこ 4">
              <a:extLst>
                <a:ext uri="{FF2B5EF4-FFF2-40B4-BE49-F238E27FC236}">
                  <a16:creationId xmlns:a16="http://schemas.microsoft.com/office/drawing/2014/main" id="{3F11F090-2E97-9187-48F9-D195593629C5}"/>
                </a:ext>
              </a:extLst>
            </p:cNvPr>
            <p:cNvSpPr/>
            <p:nvPr/>
          </p:nvSpPr>
          <p:spPr>
            <a:xfrm>
              <a:off x="1693627" y="2876156"/>
              <a:ext cx="154223" cy="360363"/>
            </a:xfrm>
            <a:prstGeom prst="leftBracket">
              <a:avLst>
                <a:gd name="adj" fmla="val 130473"/>
              </a:avLst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4BEAE24B-0527-8921-EDEA-A9444A991A4C}"/>
                </a:ext>
              </a:extLst>
            </p:cNvPr>
            <p:cNvCxnSpPr>
              <a:cxnSpLocks/>
            </p:cNvCxnSpPr>
            <p:nvPr/>
          </p:nvCxnSpPr>
          <p:spPr>
            <a:xfrm>
              <a:off x="1850277" y="3236519"/>
              <a:ext cx="221312" cy="1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左大かっこ 6">
              <a:extLst>
                <a:ext uri="{FF2B5EF4-FFF2-40B4-BE49-F238E27FC236}">
                  <a16:creationId xmlns:a16="http://schemas.microsoft.com/office/drawing/2014/main" id="{638CF63B-295B-8C87-9544-4F731D0FDAD0}"/>
                </a:ext>
              </a:extLst>
            </p:cNvPr>
            <p:cNvSpPr/>
            <p:nvPr/>
          </p:nvSpPr>
          <p:spPr>
            <a:xfrm>
              <a:off x="2703032" y="4200531"/>
              <a:ext cx="154223" cy="360363"/>
            </a:xfrm>
            <a:prstGeom prst="leftBracket">
              <a:avLst>
                <a:gd name="adj" fmla="val 130473"/>
              </a:avLst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872058A3-430D-9227-7666-B5AA354AF077}"/>
                </a:ext>
              </a:extLst>
            </p:cNvPr>
            <p:cNvCxnSpPr>
              <a:cxnSpLocks/>
            </p:cNvCxnSpPr>
            <p:nvPr/>
          </p:nvCxnSpPr>
          <p:spPr>
            <a:xfrm>
              <a:off x="2859682" y="4560894"/>
              <a:ext cx="221312" cy="1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026895-5E82-142C-0D1B-6C0A094A84CE}"/>
              </a:ext>
            </a:extLst>
          </p:cNvPr>
          <p:cNvSpPr txBox="1"/>
          <p:nvPr/>
        </p:nvSpPr>
        <p:spPr>
          <a:xfrm>
            <a:off x="2009675" y="3012339"/>
            <a:ext cx="52431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予測は大局的には支持されている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123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散布図（確率単体）</a:t>
            </a:r>
            <a:endParaRPr lang="en-US" altLang="ja-JP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2E15397-779C-B165-4E5C-DA0401438222}"/>
              </a:ext>
            </a:extLst>
          </p:cNvPr>
          <p:cNvGrpSpPr/>
          <p:nvPr/>
        </p:nvGrpSpPr>
        <p:grpSpPr>
          <a:xfrm>
            <a:off x="-20207" y="-130863"/>
            <a:ext cx="9694261" cy="6446686"/>
            <a:chOff x="-125323" y="1380"/>
            <a:chExt cx="5521553" cy="3576708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4E8C964F-1E19-9830-58B1-F8B72222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323" y="1380"/>
              <a:ext cx="5398135" cy="3148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テキスト ボックス 1">
              <a:extLst>
                <a:ext uri="{FF2B5EF4-FFF2-40B4-BE49-F238E27FC236}">
                  <a16:creationId xmlns:a16="http://schemas.microsoft.com/office/drawing/2014/main" id="{0A533CB0-3447-FC78-70F0-587968BBD1E8}"/>
                </a:ext>
              </a:extLst>
            </p:cNvPr>
            <p:cNvSpPr txBox="1"/>
            <p:nvPr/>
          </p:nvSpPr>
          <p:spPr>
            <a:xfrm>
              <a:off x="0" y="3172196"/>
              <a:ext cx="5396230" cy="40589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図４ コト節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ノ節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トコロ節を選択する主節動詞</a:t>
              </a:r>
            </a:p>
          </p:txBody>
        </p:sp>
      </p:grp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FB1A11B-AD17-1EF6-BF6F-5413AA46480F}"/>
              </a:ext>
            </a:extLst>
          </p:cNvPr>
          <p:cNvSpPr/>
          <p:nvPr/>
        </p:nvSpPr>
        <p:spPr>
          <a:xfrm>
            <a:off x="4971471" y="1981394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9664EDCB-F86A-C9BE-3EAA-4BE462D22EA5}"/>
              </a:ext>
            </a:extLst>
          </p:cNvPr>
          <p:cNvSpPr/>
          <p:nvPr/>
        </p:nvSpPr>
        <p:spPr>
          <a:xfrm>
            <a:off x="6206222" y="225597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ADEB99E-E48A-BDF6-F7B0-DD056B0CE31F}"/>
              </a:ext>
            </a:extLst>
          </p:cNvPr>
          <p:cNvSpPr/>
          <p:nvPr/>
        </p:nvSpPr>
        <p:spPr>
          <a:xfrm>
            <a:off x="6603646" y="386196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066C00DD-84C6-B8F3-6B66-25A9D2DFC899}"/>
              </a:ext>
            </a:extLst>
          </p:cNvPr>
          <p:cNvSpPr/>
          <p:nvPr/>
        </p:nvSpPr>
        <p:spPr>
          <a:xfrm>
            <a:off x="7398496" y="3861962"/>
            <a:ext cx="420558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2BD6BB98-48FB-57D3-9929-1919B6EFA15B}"/>
              </a:ext>
            </a:extLst>
          </p:cNvPr>
          <p:cNvSpPr/>
          <p:nvPr/>
        </p:nvSpPr>
        <p:spPr>
          <a:xfrm>
            <a:off x="7871835" y="4296611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FE474BC-3F7F-1130-550D-1809FA7353C0}"/>
              </a:ext>
            </a:extLst>
          </p:cNvPr>
          <p:cNvSpPr/>
          <p:nvPr/>
        </p:nvSpPr>
        <p:spPr>
          <a:xfrm>
            <a:off x="7720501" y="4734251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A426525-9D03-60FF-1191-BF2B06E43458}"/>
              </a:ext>
            </a:extLst>
          </p:cNvPr>
          <p:cNvSpPr/>
          <p:nvPr/>
        </p:nvSpPr>
        <p:spPr>
          <a:xfrm>
            <a:off x="1688453" y="2867188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E3C4BD81-0035-B837-E64F-0E22B118969F}"/>
              </a:ext>
            </a:extLst>
          </p:cNvPr>
          <p:cNvSpPr/>
          <p:nvPr/>
        </p:nvSpPr>
        <p:spPr>
          <a:xfrm>
            <a:off x="3099511" y="4752913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564828F-73AA-FEBC-291B-EA60BD48C1D4}"/>
              </a:ext>
            </a:extLst>
          </p:cNvPr>
          <p:cNvSpPr/>
          <p:nvPr/>
        </p:nvSpPr>
        <p:spPr>
          <a:xfrm>
            <a:off x="4558176" y="4147315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267E1A6F-E72D-3E8C-B29B-9530A33EF3CD}"/>
              </a:ext>
            </a:extLst>
          </p:cNvPr>
          <p:cNvSpPr/>
          <p:nvPr/>
        </p:nvSpPr>
        <p:spPr>
          <a:xfrm>
            <a:off x="5552493" y="2247287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A1185383-5CE5-2ED2-C58C-51E26B1A478D}"/>
              </a:ext>
            </a:extLst>
          </p:cNvPr>
          <p:cNvSpPr/>
          <p:nvPr/>
        </p:nvSpPr>
        <p:spPr>
          <a:xfrm>
            <a:off x="2262094" y="4734251"/>
            <a:ext cx="561003" cy="3365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CF1004A-21A4-B6A2-CE9E-2EDFFF532BCB}"/>
              </a:ext>
            </a:extLst>
          </p:cNvPr>
          <p:cNvSpPr/>
          <p:nvPr/>
        </p:nvSpPr>
        <p:spPr>
          <a:xfrm>
            <a:off x="4041904" y="3805976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877A69B6-EE87-86B9-AA8B-87E657E5B7A8}"/>
              </a:ext>
            </a:extLst>
          </p:cNvPr>
          <p:cNvSpPr/>
          <p:nvPr/>
        </p:nvSpPr>
        <p:spPr>
          <a:xfrm>
            <a:off x="1985680" y="4627079"/>
            <a:ext cx="561003" cy="3365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15123511-1F97-8F86-510B-998F43D068C5}"/>
              </a:ext>
            </a:extLst>
          </p:cNvPr>
          <p:cNvSpPr/>
          <p:nvPr/>
        </p:nvSpPr>
        <p:spPr>
          <a:xfrm>
            <a:off x="2761863" y="3122511"/>
            <a:ext cx="457588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7C81708-245F-0E0F-2C1D-69BCF68FA6AC}"/>
              </a:ext>
            </a:extLst>
          </p:cNvPr>
          <p:cNvSpPr/>
          <p:nvPr/>
        </p:nvSpPr>
        <p:spPr>
          <a:xfrm>
            <a:off x="6457950" y="4717854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6508BBCF-D068-CE79-A68B-3ECF8468000C}"/>
              </a:ext>
            </a:extLst>
          </p:cNvPr>
          <p:cNvSpPr/>
          <p:nvPr/>
        </p:nvSpPr>
        <p:spPr>
          <a:xfrm>
            <a:off x="2702086" y="419861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1AFC93C-A391-3060-B3D0-46782A72794C}"/>
              </a:ext>
            </a:extLst>
          </p:cNvPr>
          <p:cNvSpPr/>
          <p:nvPr/>
        </p:nvSpPr>
        <p:spPr>
          <a:xfrm>
            <a:off x="4385873" y="221509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2E49A99A-4415-A7E8-0BA8-3464F4A5D234}"/>
              </a:ext>
            </a:extLst>
          </p:cNvPr>
          <p:cNvSpPr/>
          <p:nvPr/>
        </p:nvSpPr>
        <p:spPr>
          <a:xfrm>
            <a:off x="2451137" y="3193479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B593BD98-E3CF-B230-C3E2-D128713D9C32}"/>
              </a:ext>
            </a:extLst>
          </p:cNvPr>
          <p:cNvSpPr/>
          <p:nvPr/>
        </p:nvSpPr>
        <p:spPr>
          <a:xfrm>
            <a:off x="2304468" y="378081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F0ED500-D386-24EC-972F-2EDC05C23925}"/>
              </a:ext>
            </a:extLst>
          </p:cNvPr>
          <p:cNvSpPr/>
          <p:nvPr/>
        </p:nvSpPr>
        <p:spPr>
          <a:xfrm>
            <a:off x="742368" y="492381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257DF329-CF3A-FE07-18DD-8C5B0CF9341F}"/>
              </a:ext>
            </a:extLst>
          </p:cNvPr>
          <p:cNvSpPr/>
          <p:nvPr/>
        </p:nvSpPr>
        <p:spPr>
          <a:xfrm>
            <a:off x="504243" y="4685687"/>
            <a:ext cx="1095957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E99AC4D-8959-C73F-C33B-AA1618D8B5F3}"/>
              </a:ext>
            </a:extLst>
          </p:cNvPr>
          <p:cNvSpPr/>
          <p:nvPr/>
        </p:nvSpPr>
        <p:spPr>
          <a:xfrm>
            <a:off x="1218904" y="4281793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119EA4DF-456A-8849-7E3F-373A8C30FC67}"/>
              </a:ext>
            </a:extLst>
          </p:cNvPr>
          <p:cNvSpPr/>
          <p:nvPr/>
        </p:nvSpPr>
        <p:spPr>
          <a:xfrm>
            <a:off x="1026023" y="4327038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F885F510-C9D9-6291-F136-6A90DCA05BD8}"/>
              </a:ext>
            </a:extLst>
          </p:cNvPr>
          <p:cNvSpPr/>
          <p:nvPr/>
        </p:nvSpPr>
        <p:spPr>
          <a:xfrm>
            <a:off x="783132" y="4410383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B7E8BDC1-265F-8D40-3C20-6719A2BDAE2D}"/>
              </a:ext>
            </a:extLst>
          </p:cNvPr>
          <p:cNvSpPr/>
          <p:nvPr/>
        </p:nvSpPr>
        <p:spPr>
          <a:xfrm>
            <a:off x="911719" y="4479439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93ED878F-8029-61F2-1855-71F9B74BA61D}"/>
              </a:ext>
            </a:extLst>
          </p:cNvPr>
          <p:cNvSpPr/>
          <p:nvPr/>
        </p:nvSpPr>
        <p:spPr>
          <a:xfrm>
            <a:off x="1071262" y="4560401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2BCD6F2B-4D09-325B-78D2-5E58BE806AA7}"/>
              </a:ext>
            </a:extLst>
          </p:cNvPr>
          <p:cNvSpPr/>
          <p:nvPr/>
        </p:nvSpPr>
        <p:spPr>
          <a:xfrm>
            <a:off x="501458" y="3518362"/>
            <a:ext cx="1701992" cy="24981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73735AF5-5442-0427-C750-8A64B91B062B}"/>
              </a:ext>
            </a:extLst>
          </p:cNvPr>
          <p:cNvSpPr/>
          <p:nvPr/>
        </p:nvSpPr>
        <p:spPr>
          <a:xfrm>
            <a:off x="1324946" y="3654887"/>
            <a:ext cx="937148" cy="24981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6D5DC380-C30C-3A15-F505-CB514FFB0D06}"/>
              </a:ext>
            </a:extLst>
          </p:cNvPr>
          <p:cNvSpPr/>
          <p:nvPr/>
        </p:nvSpPr>
        <p:spPr>
          <a:xfrm>
            <a:off x="1531321" y="3816812"/>
            <a:ext cx="730773" cy="211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0B78D186-A885-63E7-D46C-457478670C30}"/>
              </a:ext>
            </a:extLst>
          </p:cNvPr>
          <p:cNvSpPr/>
          <p:nvPr/>
        </p:nvSpPr>
        <p:spPr>
          <a:xfrm>
            <a:off x="1323066" y="3893463"/>
            <a:ext cx="422439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B1736095-4A66-4F97-2DBD-DA1207B1A106}"/>
              </a:ext>
            </a:extLst>
          </p:cNvPr>
          <p:cNvSpPr/>
          <p:nvPr/>
        </p:nvSpPr>
        <p:spPr>
          <a:xfrm>
            <a:off x="1424666" y="4080788"/>
            <a:ext cx="879801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EE069942-E4EC-CD5B-21D5-848194B866FD}"/>
              </a:ext>
            </a:extLst>
          </p:cNvPr>
          <p:cNvSpPr/>
          <p:nvPr/>
        </p:nvSpPr>
        <p:spPr>
          <a:xfrm>
            <a:off x="2130786" y="4023003"/>
            <a:ext cx="422439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FDC102BA-6621-336B-A6C2-2B4822710F4E}"/>
              </a:ext>
            </a:extLst>
          </p:cNvPr>
          <p:cNvSpPr/>
          <p:nvPr/>
        </p:nvSpPr>
        <p:spPr>
          <a:xfrm>
            <a:off x="3197213" y="4078768"/>
            <a:ext cx="794849" cy="3693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62115249-E473-1594-FBE6-5BB4D12D8ABE}"/>
              </a:ext>
            </a:extLst>
          </p:cNvPr>
          <p:cNvSpPr/>
          <p:nvPr/>
        </p:nvSpPr>
        <p:spPr>
          <a:xfrm>
            <a:off x="4972474" y="1970636"/>
            <a:ext cx="794849" cy="3693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4.3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今後の課題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矢印: 下 2">
            <a:extLst>
              <a:ext uri="{FF2B5EF4-FFF2-40B4-BE49-F238E27FC236}">
                <a16:creationId xmlns:a16="http://schemas.microsoft.com/office/drawing/2014/main" id="{DDBEEE66-E733-C392-4C05-1F496A9096C9}"/>
              </a:ext>
            </a:extLst>
          </p:cNvPr>
          <p:cNvSpPr/>
          <p:nvPr/>
        </p:nvSpPr>
        <p:spPr>
          <a:xfrm>
            <a:off x="3385839" y="3429000"/>
            <a:ext cx="484632" cy="54810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E6B86E4-AC4C-9C5A-3ED6-8767850A63D1}"/>
              </a:ext>
            </a:extLst>
          </p:cNvPr>
          <p:cNvGrpSpPr/>
          <p:nvPr/>
        </p:nvGrpSpPr>
        <p:grpSpPr>
          <a:xfrm>
            <a:off x="1693627" y="2876156"/>
            <a:ext cx="1387367" cy="1684739"/>
            <a:chOff x="1693627" y="2876156"/>
            <a:chExt cx="1387367" cy="1684739"/>
          </a:xfrm>
        </p:grpSpPr>
        <p:sp>
          <p:nvSpPr>
            <p:cNvPr id="6" name="左大かっこ 5">
              <a:extLst>
                <a:ext uri="{FF2B5EF4-FFF2-40B4-BE49-F238E27FC236}">
                  <a16:creationId xmlns:a16="http://schemas.microsoft.com/office/drawing/2014/main" id="{FC1FE976-72E4-0F4E-1EE8-DB94B65480D4}"/>
                </a:ext>
              </a:extLst>
            </p:cNvPr>
            <p:cNvSpPr/>
            <p:nvPr/>
          </p:nvSpPr>
          <p:spPr>
            <a:xfrm>
              <a:off x="1693627" y="2876156"/>
              <a:ext cx="154223" cy="360363"/>
            </a:xfrm>
            <a:prstGeom prst="leftBracket">
              <a:avLst>
                <a:gd name="adj" fmla="val 130473"/>
              </a:avLst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AC5AB3B-0559-0C6D-1086-5ECD52105414}"/>
                </a:ext>
              </a:extLst>
            </p:cNvPr>
            <p:cNvCxnSpPr>
              <a:cxnSpLocks/>
            </p:cNvCxnSpPr>
            <p:nvPr/>
          </p:nvCxnSpPr>
          <p:spPr>
            <a:xfrm>
              <a:off x="1850277" y="3236519"/>
              <a:ext cx="221312" cy="1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左大かっこ 8">
              <a:extLst>
                <a:ext uri="{FF2B5EF4-FFF2-40B4-BE49-F238E27FC236}">
                  <a16:creationId xmlns:a16="http://schemas.microsoft.com/office/drawing/2014/main" id="{6B04EFF2-ECF6-9EB9-0625-7510C191126A}"/>
                </a:ext>
              </a:extLst>
            </p:cNvPr>
            <p:cNvSpPr/>
            <p:nvPr/>
          </p:nvSpPr>
          <p:spPr>
            <a:xfrm>
              <a:off x="2703032" y="4200531"/>
              <a:ext cx="154223" cy="360363"/>
            </a:xfrm>
            <a:prstGeom prst="leftBracket">
              <a:avLst>
                <a:gd name="adj" fmla="val 130473"/>
              </a:avLst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A09B34D-9A35-5009-DD35-6B1AA14C4031}"/>
                </a:ext>
              </a:extLst>
            </p:cNvPr>
            <p:cNvCxnSpPr>
              <a:cxnSpLocks/>
            </p:cNvCxnSpPr>
            <p:nvPr/>
          </p:nvCxnSpPr>
          <p:spPr>
            <a:xfrm>
              <a:off x="2859682" y="4560894"/>
              <a:ext cx="221312" cy="1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46627F5-6383-B74E-6D71-ECAE37E847E5}"/>
              </a:ext>
            </a:extLst>
          </p:cNvPr>
          <p:cNvSpPr txBox="1"/>
          <p:nvPr/>
        </p:nvSpPr>
        <p:spPr>
          <a:xfrm>
            <a:off x="2009675" y="3012339"/>
            <a:ext cx="52431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ところが、二つ大きな例外がある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0066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散布図（確率単体）</a:t>
            </a:r>
            <a:endParaRPr lang="en-US" altLang="ja-JP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2E15397-779C-B165-4E5C-DA0401438222}"/>
              </a:ext>
            </a:extLst>
          </p:cNvPr>
          <p:cNvGrpSpPr/>
          <p:nvPr/>
        </p:nvGrpSpPr>
        <p:grpSpPr>
          <a:xfrm>
            <a:off x="-20207" y="-130863"/>
            <a:ext cx="9694261" cy="6446686"/>
            <a:chOff x="-125323" y="1380"/>
            <a:chExt cx="5521553" cy="3576708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4E8C964F-1E19-9830-58B1-F8B72222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323" y="1380"/>
              <a:ext cx="5398135" cy="3148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テキスト ボックス 1">
              <a:extLst>
                <a:ext uri="{FF2B5EF4-FFF2-40B4-BE49-F238E27FC236}">
                  <a16:creationId xmlns:a16="http://schemas.microsoft.com/office/drawing/2014/main" id="{0A533CB0-3447-FC78-70F0-587968BBD1E8}"/>
                </a:ext>
              </a:extLst>
            </p:cNvPr>
            <p:cNvSpPr txBox="1"/>
            <p:nvPr/>
          </p:nvSpPr>
          <p:spPr>
            <a:xfrm>
              <a:off x="0" y="3172196"/>
              <a:ext cx="5396230" cy="40589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図４ コト節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ノ節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トコロ節を選択する主節動詞</a:t>
              </a:r>
            </a:p>
          </p:txBody>
        </p:sp>
      </p:grp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FB1A11B-AD17-1EF6-BF6F-5413AA46480F}"/>
              </a:ext>
            </a:extLst>
          </p:cNvPr>
          <p:cNvSpPr/>
          <p:nvPr/>
        </p:nvSpPr>
        <p:spPr>
          <a:xfrm>
            <a:off x="4971471" y="1981394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9664EDCB-F86A-C9BE-3EAA-4BE462D22EA5}"/>
              </a:ext>
            </a:extLst>
          </p:cNvPr>
          <p:cNvSpPr/>
          <p:nvPr/>
        </p:nvSpPr>
        <p:spPr>
          <a:xfrm>
            <a:off x="6206222" y="225597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ADEB99E-E48A-BDF6-F7B0-DD056B0CE31F}"/>
              </a:ext>
            </a:extLst>
          </p:cNvPr>
          <p:cNvSpPr/>
          <p:nvPr/>
        </p:nvSpPr>
        <p:spPr>
          <a:xfrm>
            <a:off x="6603646" y="386196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066C00DD-84C6-B8F3-6B66-25A9D2DFC899}"/>
              </a:ext>
            </a:extLst>
          </p:cNvPr>
          <p:cNvSpPr/>
          <p:nvPr/>
        </p:nvSpPr>
        <p:spPr>
          <a:xfrm>
            <a:off x="7398496" y="3861962"/>
            <a:ext cx="420558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2BD6BB98-48FB-57D3-9929-1919B6EFA15B}"/>
              </a:ext>
            </a:extLst>
          </p:cNvPr>
          <p:cNvSpPr/>
          <p:nvPr/>
        </p:nvSpPr>
        <p:spPr>
          <a:xfrm>
            <a:off x="7871835" y="4296611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FE474BC-3F7F-1130-550D-1809FA7353C0}"/>
              </a:ext>
            </a:extLst>
          </p:cNvPr>
          <p:cNvSpPr/>
          <p:nvPr/>
        </p:nvSpPr>
        <p:spPr>
          <a:xfrm>
            <a:off x="7720501" y="4734251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A426525-9D03-60FF-1191-BF2B06E43458}"/>
              </a:ext>
            </a:extLst>
          </p:cNvPr>
          <p:cNvSpPr/>
          <p:nvPr/>
        </p:nvSpPr>
        <p:spPr>
          <a:xfrm>
            <a:off x="1688453" y="2867188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E3C4BD81-0035-B837-E64F-0E22B118969F}"/>
              </a:ext>
            </a:extLst>
          </p:cNvPr>
          <p:cNvSpPr/>
          <p:nvPr/>
        </p:nvSpPr>
        <p:spPr>
          <a:xfrm>
            <a:off x="3099511" y="4752913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564828F-73AA-FEBC-291B-EA60BD48C1D4}"/>
              </a:ext>
            </a:extLst>
          </p:cNvPr>
          <p:cNvSpPr/>
          <p:nvPr/>
        </p:nvSpPr>
        <p:spPr>
          <a:xfrm>
            <a:off x="4558176" y="4147315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267E1A6F-E72D-3E8C-B29B-9530A33EF3CD}"/>
              </a:ext>
            </a:extLst>
          </p:cNvPr>
          <p:cNvSpPr/>
          <p:nvPr/>
        </p:nvSpPr>
        <p:spPr>
          <a:xfrm>
            <a:off x="5552493" y="2247287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A1185383-5CE5-2ED2-C58C-51E26B1A478D}"/>
              </a:ext>
            </a:extLst>
          </p:cNvPr>
          <p:cNvSpPr/>
          <p:nvPr/>
        </p:nvSpPr>
        <p:spPr>
          <a:xfrm>
            <a:off x="2262094" y="4734251"/>
            <a:ext cx="561003" cy="3365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CF1004A-21A4-B6A2-CE9E-2EDFFF532BCB}"/>
              </a:ext>
            </a:extLst>
          </p:cNvPr>
          <p:cNvSpPr/>
          <p:nvPr/>
        </p:nvSpPr>
        <p:spPr>
          <a:xfrm>
            <a:off x="4041904" y="3805976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877A69B6-EE87-86B9-AA8B-87E657E5B7A8}"/>
              </a:ext>
            </a:extLst>
          </p:cNvPr>
          <p:cNvSpPr/>
          <p:nvPr/>
        </p:nvSpPr>
        <p:spPr>
          <a:xfrm>
            <a:off x="1985680" y="4627079"/>
            <a:ext cx="561003" cy="3365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15123511-1F97-8F86-510B-998F43D068C5}"/>
              </a:ext>
            </a:extLst>
          </p:cNvPr>
          <p:cNvSpPr/>
          <p:nvPr/>
        </p:nvSpPr>
        <p:spPr>
          <a:xfrm>
            <a:off x="2761863" y="3122511"/>
            <a:ext cx="457588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7C81708-245F-0E0F-2C1D-69BCF68FA6AC}"/>
              </a:ext>
            </a:extLst>
          </p:cNvPr>
          <p:cNvSpPr/>
          <p:nvPr/>
        </p:nvSpPr>
        <p:spPr>
          <a:xfrm>
            <a:off x="6457950" y="4717854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6508BBCF-D068-CE79-A68B-3ECF8468000C}"/>
              </a:ext>
            </a:extLst>
          </p:cNvPr>
          <p:cNvSpPr/>
          <p:nvPr/>
        </p:nvSpPr>
        <p:spPr>
          <a:xfrm>
            <a:off x="2702086" y="419861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1AFC93C-A391-3060-B3D0-46782A72794C}"/>
              </a:ext>
            </a:extLst>
          </p:cNvPr>
          <p:cNvSpPr/>
          <p:nvPr/>
        </p:nvSpPr>
        <p:spPr>
          <a:xfrm>
            <a:off x="4385873" y="221509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2E49A99A-4415-A7E8-0BA8-3464F4A5D234}"/>
              </a:ext>
            </a:extLst>
          </p:cNvPr>
          <p:cNvSpPr/>
          <p:nvPr/>
        </p:nvSpPr>
        <p:spPr>
          <a:xfrm>
            <a:off x="2451137" y="3193479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B593BD98-E3CF-B230-C3E2-D128713D9C32}"/>
              </a:ext>
            </a:extLst>
          </p:cNvPr>
          <p:cNvSpPr/>
          <p:nvPr/>
        </p:nvSpPr>
        <p:spPr>
          <a:xfrm>
            <a:off x="2304468" y="378081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F0ED500-D386-24EC-972F-2EDC05C23925}"/>
              </a:ext>
            </a:extLst>
          </p:cNvPr>
          <p:cNvSpPr/>
          <p:nvPr/>
        </p:nvSpPr>
        <p:spPr>
          <a:xfrm>
            <a:off x="742368" y="492381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257DF329-CF3A-FE07-18DD-8C5B0CF9341F}"/>
              </a:ext>
            </a:extLst>
          </p:cNvPr>
          <p:cNvSpPr/>
          <p:nvPr/>
        </p:nvSpPr>
        <p:spPr>
          <a:xfrm>
            <a:off x="504243" y="4685687"/>
            <a:ext cx="1095957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E99AC4D-8959-C73F-C33B-AA1618D8B5F3}"/>
              </a:ext>
            </a:extLst>
          </p:cNvPr>
          <p:cNvSpPr/>
          <p:nvPr/>
        </p:nvSpPr>
        <p:spPr>
          <a:xfrm>
            <a:off x="1218904" y="4281793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119EA4DF-456A-8849-7E3F-373A8C30FC67}"/>
              </a:ext>
            </a:extLst>
          </p:cNvPr>
          <p:cNvSpPr/>
          <p:nvPr/>
        </p:nvSpPr>
        <p:spPr>
          <a:xfrm>
            <a:off x="1026023" y="4327038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F885F510-C9D9-6291-F136-6A90DCA05BD8}"/>
              </a:ext>
            </a:extLst>
          </p:cNvPr>
          <p:cNvSpPr/>
          <p:nvPr/>
        </p:nvSpPr>
        <p:spPr>
          <a:xfrm>
            <a:off x="783132" y="4410383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B7E8BDC1-265F-8D40-3C20-6719A2BDAE2D}"/>
              </a:ext>
            </a:extLst>
          </p:cNvPr>
          <p:cNvSpPr/>
          <p:nvPr/>
        </p:nvSpPr>
        <p:spPr>
          <a:xfrm>
            <a:off x="911719" y="4479439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93ED878F-8029-61F2-1855-71F9B74BA61D}"/>
              </a:ext>
            </a:extLst>
          </p:cNvPr>
          <p:cNvSpPr/>
          <p:nvPr/>
        </p:nvSpPr>
        <p:spPr>
          <a:xfrm>
            <a:off x="1071262" y="4560401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2BCD6F2B-4D09-325B-78D2-5E58BE806AA7}"/>
              </a:ext>
            </a:extLst>
          </p:cNvPr>
          <p:cNvSpPr/>
          <p:nvPr/>
        </p:nvSpPr>
        <p:spPr>
          <a:xfrm>
            <a:off x="501458" y="3518362"/>
            <a:ext cx="1701992" cy="24981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73735AF5-5442-0427-C750-8A64B91B062B}"/>
              </a:ext>
            </a:extLst>
          </p:cNvPr>
          <p:cNvSpPr/>
          <p:nvPr/>
        </p:nvSpPr>
        <p:spPr>
          <a:xfrm>
            <a:off x="1324946" y="3654887"/>
            <a:ext cx="937148" cy="24981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6D5DC380-C30C-3A15-F505-CB514FFB0D06}"/>
              </a:ext>
            </a:extLst>
          </p:cNvPr>
          <p:cNvSpPr/>
          <p:nvPr/>
        </p:nvSpPr>
        <p:spPr>
          <a:xfrm>
            <a:off x="1531321" y="3816812"/>
            <a:ext cx="730773" cy="211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0B78D186-A885-63E7-D46C-457478670C30}"/>
              </a:ext>
            </a:extLst>
          </p:cNvPr>
          <p:cNvSpPr/>
          <p:nvPr/>
        </p:nvSpPr>
        <p:spPr>
          <a:xfrm>
            <a:off x="1323066" y="3893463"/>
            <a:ext cx="422439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B1736095-4A66-4F97-2DBD-DA1207B1A106}"/>
              </a:ext>
            </a:extLst>
          </p:cNvPr>
          <p:cNvSpPr/>
          <p:nvPr/>
        </p:nvSpPr>
        <p:spPr>
          <a:xfrm>
            <a:off x="1424666" y="4080788"/>
            <a:ext cx="879801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EE069942-E4EC-CD5B-21D5-848194B866FD}"/>
              </a:ext>
            </a:extLst>
          </p:cNvPr>
          <p:cNvSpPr/>
          <p:nvPr/>
        </p:nvSpPr>
        <p:spPr>
          <a:xfrm>
            <a:off x="2130786" y="4023003"/>
            <a:ext cx="422439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FDC102BA-6621-336B-A6C2-2B4822710F4E}"/>
              </a:ext>
            </a:extLst>
          </p:cNvPr>
          <p:cNvSpPr/>
          <p:nvPr/>
        </p:nvSpPr>
        <p:spPr>
          <a:xfrm>
            <a:off x="3197213" y="4078768"/>
            <a:ext cx="794849" cy="3693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62115249-E473-1594-FBE6-5BB4D12D8ABE}"/>
              </a:ext>
            </a:extLst>
          </p:cNvPr>
          <p:cNvSpPr/>
          <p:nvPr/>
        </p:nvSpPr>
        <p:spPr>
          <a:xfrm>
            <a:off x="4972474" y="1970636"/>
            <a:ext cx="794849" cy="3693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4.3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今後の課題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矢印: 下 2">
            <a:extLst>
              <a:ext uri="{FF2B5EF4-FFF2-40B4-BE49-F238E27FC236}">
                <a16:creationId xmlns:a16="http://schemas.microsoft.com/office/drawing/2014/main" id="{DDBEEE66-E733-C392-4C05-1F496A9096C9}"/>
              </a:ext>
            </a:extLst>
          </p:cNvPr>
          <p:cNvSpPr/>
          <p:nvPr/>
        </p:nvSpPr>
        <p:spPr>
          <a:xfrm>
            <a:off x="3385839" y="3429000"/>
            <a:ext cx="484632" cy="54810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E6B86E4-AC4C-9C5A-3ED6-8767850A63D1}"/>
              </a:ext>
            </a:extLst>
          </p:cNvPr>
          <p:cNvGrpSpPr/>
          <p:nvPr/>
        </p:nvGrpSpPr>
        <p:grpSpPr>
          <a:xfrm>
            <a:off x="1693627" y="2876156"/>
            <a:ext cx="1387367" cy="1684739"/>
            <a:chOff x="1693627" y="2876156"/>
            <a:chExt cx="1387367" cy="1684739"/>
          </a:xfrm>
        </p:grpSpPr>
        <p:sp>
          <p:nvSpPr>
            <p:cNvPr id="6" name="左大かっこ 5">
              <a:extLst>
                <a:ext uri="{FF2B5EF4-FFF2-40B4-BE49-F238E27FC236}">
                  <a16:creationId xmlns:a16="http://schemas.microsoft.com/office/drawing/2014/main" id="{FC1FE976-72E4-0F4E-1EE8-DB94B65480D4}"/>
                </a:ext>
              </a:extLst>
            </p:cNvPr>
            <p:cNvSpPr/>
            <p:nvPr/>
          </p:nvSpPr>
          <p:spPr>
            <a:xfrm>
              <a:off x="1693627" y="2876156"/>
              <a:ext cx="154223" cy="360363"/>
            </a:xfrm>
            <a:prstGeom prst="leftBracket">
              <a:avLst>
                <a:gd name="adj" fmla="val 130473"/>
              </a:avLst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AC5AB3B-0559-0C6D-1086-5ECD52105414}"/>
                </a:ext>
              </a:extLst>
            </p:cNvPr>
            <p:cNvCxnSpPr>
              <a:cxnSpLocks/>
            </p:cNvCxnSpPr>
            <p:nvPr/>
          </p:nvCxnSpPr>
          <p:spPr>
            <a:xfrm>
              <a:off x="1850277" y="3236519"/>
              <a:ext cx="221312" cy="1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左大かっこ 8">
              <a:extLst>
                <a:ext uri="{FF2B5EF4-FFF2-40B4-BE49-F238E27FC236}">
                  <a16:creationId xmlns:a16="http://schemas.microsoft.com/office/drawing/2014/main" id="{6B04EFF2-ECF6-9EB9-0625-7510C191126A}"/>
                </a:ext>
              </a:extLst>
            </p:cNvPr>
            <p:cNvSpPr/>
            <p:nvPr/>
          </p:nvSpPr>
          <p:spPr>
            <a:xfrm>
              <a:off x="2703032" y="4200531"/>
              <a:ext cx="154223" cy="360363"/>
            </a:xfrm>
            <a:prstGeom prst="leftBracket">
              <a:avLst>
                <a:gd name="adj" fmla="val 130473"/>
              </a:avLst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A09B34D-9A35-5009-DD35-6B1AA14C4031}"/>
                </a:ext>
              </a:extLst>
            </p:cNvPr>
            <p:cNvCxnSpPr>
              <a:cxnSpLocks/>
            </p:cNvCxnSpPr>
            <p:nvPr/>
          </p:nvCxnSpPr>
          <p:spPr>
            <a:xfrm>
              <a:off x="2859682" y="4560894"/>
              <a:ext cx="221312" cy="1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64622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課題１：</a:t>
            </a: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4.3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今後の課題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132BEC-34E4-96E7-70D9-E77A9C0115C8}"/>
              </a:ext>
            </a:extLst>
          </p:cNvPr>
          <p:cNvSpPr txBox="1"/>
          <p:nvPr/>
        </p:nvSpPr>
        <p:spPr>
          <a:xfrm>
            <a:off x="237042" y="1714737"/>
            <a:ext cx="841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a.	[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易に問いかけてその言う</a:t>
            </a:r>
            <a:r>
              <a:rPr lang="ja-JP" altLang="ja-JP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</a:t>
            </a:r>
            <a:r>
              <a:rPr lang="en-US" altLang="ja-JP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{</a:t>
            </a:r>
            <a:r>
              <a:rPr lang="ja-JP" altLang="ja-JP" u="sng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kern="100" cap="small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/*</a:t>
            </a:r>
            <a:r>
              <a:rPr lang="ja-JP" altLang="en-US" kern="100" cap="small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聴く</a:t>
            </a:r>
            <a:endParaRPr lang="en-US" altLang="ja-JP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endParaRPr lang="en-US" altLang="ja-JP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b.	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第三身分代表でプロテスタントのラボー・サン＝テティエンヌの語る 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en-US" altLang="ja-JP" sz="1800" kern="100" dirty="0"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</a:rPr>
              <a:t>	</a:t>
            </a:r>
            <a:r>
              <a:rPr lang="en-US" altLang="ja-JP" sz="1800" kern="100" dirty="0">
                <a:solidFill>
                  <a:schemeClr val="bg1">
                    <a:lumMod val="85000"/>
                  </a:schemeClr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</a:rPr>
              <a:t>{</a:t>
            </a:r>
            <a:r>
              <a:rPr lang="ja-JP" altLang="ja-JP" sz="1800" u="sng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8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聞こう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					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848AB50-9894-7EAB-ED7D-8D88EEAB5D80}"/>
              </a:ext>
            </a:extLst>
          </p:cNvPr>
          <p:cNvSpPr/>
          <p:nvPr/>
        </p:nvSpPr>
        <p:spPr>
          <a:xfrm>
            <a:off x="1317811" y="2242598"/>
            <a:ext cx="75891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890D22-F79F-5B8D-665E-0DC9BD378787}"/>
              </a:ext>
            </a:extLst>
          </p:cNvPr>
          <p:cNvSpPr/>
          <p:nvPr/>
        </p:nvSpPr>
        <p:spPr>
          <a:xfrm>
            <a:off x="1317811" y="1691436"/>
            <a:ext cx="24563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課題１：漢文訓読調のトコロ</a:t>
            </a: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4.3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今後の課題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06783F-5200-2FBE-A941-0B6A4275A7BF}"/>
              </a:ext>
            </a:extLst>
          </p:cNvPr>
          <p:cNvSpPr txBox="1"/>
          <p:nvPr/>
        </p:nvSpPr>
        <p:spPr>
          <a:xfrm>
            <a:off x="237042" y="1714728"/>
            <a:ext cx="841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a.	[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易に問いかけてその言う 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{</a:t>
            </a:r>
            <a:r>
              <a:rPr lang="ja-JP" altLang="ja-JP" u="sng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聴く</a:t>
            </a:r>
            <a:endParaRPr lang="en-US" altLang="ja-JP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endParaRPr lang="en-US" altLang="ja-JP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b.	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第三身分代表でプロテスタントのラボー・サン＝テティエンヌの語る 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en-US" altLang="ja-JP" sz="1800" kern="100" dirty="0"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</a:rPr>
              <a:t>	{</a:t>
            </a:r>
            <a:r>
              <a:rPr lang="ja-JP" altLang="ja-JP" sz="1800" u="sng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聞こう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					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546FEAA-AA98-2BA5-3FD3-31F336B5969B}"/>
              </a:ext>
            </a:extLst>
          </p:cNvPr>
          <p:cNvSpPr/>
          <p:nvPr/>
        </p:nvSpPr>
        <p:spPr>
          <a:xfrm>
            <a:off x="4372049" y="1019105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2B9350D-C356-8AA3-9DC0-242E69BD42F2}"/>
              </a:ext>
            </a:extLst>
          </p:cNvPr>
          <p:cNvSpPr/>
          <p:nvPr/>
        </p:nvSpPr>
        <p:spPr>
          <a:xfrm>
            <a:off x="6296578" y="1013091"/>
            <a:ext cx="1440000" cy="4090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04C162E-E9DF-848E-27C2-3D5487117420}"/>
              </a:ext>
            </a:extLst>
          </p:cNvPr>
          <p:cNvGrpSpPr/>
          <p:nvPr/>
        </p:nvGrpSpPr>
        <p:grpSpPr>
          <a:xfrm>
            <a:off x="5889066" y="1117671"/>
            <a:ext cx="241150" cy="245733"/>
            <a:chOff x="-2009886" y="688489"/>
            <a:chExt cx="482300" cy="442190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B0FC46F1-6242-1ED1-0AF9-3815D9A7BEAC}"/>
                </a:ext>
              </a:extLst>
            </p:cNvPr>
            <p:cNvCxnSpPr>
              <a:cxnSpLocks/>
            </p:cNvCxnSpPr>
            <p:nvPr/>
          </p:nvCxnSpPr>
          <p:spPr>
            <a:xfrm>
              <a:off x="-2000922" y="688489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8AF9A93-6754-299E-13CE-62BD16677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9886" y="690280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5694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課題１：漢文訓読調のトコロ</a:t>
            </a: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4.3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今後の課題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06783F-5200-2FBE-A941-0B6A4275A7BF}"/>
              </a:ext>
            </a:extLst>
          </p:cNvPr>
          <p:cNvSpPr txBox="1"/>
          <p:nvPr/>
        </p:nvSpPr>
        <p:spPr>
          <a:xfrm>
            <a:off x="237042" y="1714728"/>
            <a:ext cx="841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a.	[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易に問いかけてその言う 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{</a:t>
            </a:r>
            <a:r>
              <a:rPr lang="ja-JP" altLang="ja-JP" u="sng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聴く</a:t>
            </a:r>
            <a:endParaRPr lang="en-US" altLang="ja-JP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endParaRPr lang="en-US" altLang="ja-JP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b.	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第三身分代表でプロテスタントのラボー・サン＝テティエンヌの語る 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en-US" altLang="ja-JP" sz="1800" kern="100" dirty="0"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</a:rPr>
              <a:t>	{</a:t>
            </a:r>
            <a:r>
              <a:rPr lang="ja-JP" altLang="ja-JP" sz="1800" u="sng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聞こう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					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546FEAA-AA98-2BA5-3FD3-31F336B5969B}"/>
              </a:ext>
            </a:extLst>
          </p:cNvPr>
          <p:cNvSpPr/>
          <p:nvPr/>
        </p:nvSpPr>
        <p:spPr>
          <a:xfrm>
            <a:off x="4372049" y="1019105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2B9350D-C356-8AA3-9DC0-242E69BD42F2}"/>
              </a:ext>
            </a:extLst>
          </p:cNvPr>
          <p:cNvSpPr/>
          <p:nvPr/>
        </p:nvSpPr>
        <p:spPr>
          <a:xfrm>
            <a:off x="6296578" y="1013091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04C162E-E9DF-848E-27C2-3D5487117420}"/>
              </a:ext>
            </a:extLst>
          </p:cNvPr>
          <p:cNvGrpSpPr/>
          <p:nvPr/>
        </p:nvGrpSpPr>
        <p:grpSpPr>
          <a:xfrm>
            <a:off x="5889066" y="1117671"/>
            <a:ext cx="241150" cy="245733"/>
            <a:chOff x="-2009886" y="688489"/>
            <a:chExt cx="482300" cy="442190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B0FC46F1-6242-1ED1-0AF9-3815D9A7BEAC}"/>
                </a:ext>
              </a:extLst>
            </p:cNvPr>
            <p:cNvCxnSpPr>
              <a:cxnSpLocks/>
            </p:cNvCxnSpPr>
            <p:nvPr/>
          </p:nvCxnSpPr>
          <p:spPr>
            <a:xfrm>
              <a:off x="-2000922" y="688489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8AF9A93-6754-299E-13CE-62BD16677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9886" y="690280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36A6DE-81D6-E2A9-28A5-7CFF67A7B0B7}"/>
              </a:ext>
            </a:extLst>
          </p:cNvPr>
          <p:cNvSpPr txBox="1"/>
          <p:nvPr/>
        </p:nvSpPr>
        <p:spPr>
          <a:xfrm>
            <a:off x="237042" y="3144719"/>
            <a:ext cx="80476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(29)	a.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言うのを聞く　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⇒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相手が口から音を発しているのを聞く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b.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言うことを聞く　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⇒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相手が話している内容を聞く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c. 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言うところを聞く　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⇒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相手が話している内容を聞く</a:t>
            </a:r>
            <a:r>
              <a:rPr lang="ja-JP" altLang="en-US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（</a:t>
            </a:r>
            <a:r>
              <a:rPr lang="en-US" altLang="ja-JP" kern="100" dirty="0">
                <a:solidFill>
                  <a:srgbClr val="C00000"/>
                </a:solidFill>
                <a:latin typeface="Times New Roman" panose="02020603050405020304" pitchFamily="18" charset="0"/>
                <a:ea typeface="游明朝" panose="02020400000000000000" pitchFamily="18" charset="-128"/>
              </a:rPr>
              <a:t>*</a:t>
            </a:r>
            <a:r>
              <a:rPr lang="ja-JP" altLang="en-US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一時性）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53722BA-0AAD-8405-722C-8F74D7764B65}"/>
              </a:ext>
            </a:extLst>
          </p:cNvPr>
          <p:cNvGrpSpPr/>
          <p:nvPr/>
        </p:nvGrpSpPr>
        <p:grpSpPr>
          <a:xfrm>
            <a:off x="7827235" y="1119462"/>
            <a:ext cx="241150" cy="245733"/>
            <a:chOff x="-2009886" y="688489"/>
            <a:chExt cx="482300" cy="442190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AC7C39FC-0971-FC6F-4FFA-894E4A51E6C3}"/>
                </a:ext>
              </a:extLst>
            </p:cNvPr>
            <p:cNvCxnSpPr>
              <a:cxnSpLocks/>
            </p:cNvCxnSpPr>
            <p:nvPr/>
          </p:nvCxnSpPr>
          <p:spPr>
            <a:xfrm>
              <a:off x="-2000922" y="688489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DEA3B9EC-051F-0B90-4320-7B2676CC6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9886" y="690280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C987E1-3CFE-E001-3DDD-A406E2EC68DB}"/>
              </a:ext>
            </a:extLst>
          </p:cNvPr>
          <p:cNvSpPr txBox="1"/>
          <p:nvPr/>
        </p:nvSpPr>
        <p:spPr>
          <a:xfrm>
            <a:off x="6075284" y="2706083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事象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420E00-BA96-ADAF-3F6A-35D68427CC16}"/>
              </a:ext>
            </a:extLst>
          </p:cNvPr>
          <p:cNvSpPr txBox="1"/>
          <p:nvPr/>
        </p:nvSpPr>
        <p:spPr>
          <a:xfrm>
            <a:off x="6075284" y="4849580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命題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5105EA4-586F-5FC5-25E0-5B17207A7A12}"/>
              </a:ext>
            </a:extLst>
          </p:cNvPr>
          <p:cNvSpPr/>
          <p:nvPr/>
        </p:nvSpPr>
        <p:spPr>
          <a:xfrm>
            <a:off x="4948517" y="2823883"/>
            <a:ext cx="1111624" cy="403412"/>
          </a:xfrm>
          <a:custGeom>
            <a:avLst/>
            <a:gdLst>
              <a:gd name="connsiteX0" fmla="*/ 0 w 1111624"/>
              <a:gd name="connsiteY0" fmla="*/ 403412 h 403412"/>
              <a:gd name="connsiteX1" fmla="*/ 295836 w 1111624"/>
              <a:gd name="connsiteY1" fmla="*/ 80682 h 403412"/>
              <a:gd name="connsiteX2" fmla="*/ 1111624 w 1111624"/>
              <a:gd name="connsiteY2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624" h="403412">
                <a:moveTo>
                  <a:pt x="0" y="403412"/>
                </a:moveTo>
                <a:cubicBezTo>
                  <a:pt x="55282" y="275664"/>
                  <a:pt x="110565" y="147917"/>
                  <a:pt x="295836" y="80682"/>
                </a:cubicBezTo>
                <a:cubicBezTo>
                  <a:pt x="481107" y="13447"/>
                  <a:pt x="796365" y="6723"/>
                  <a:pt x="1111624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C000E1C-BC9B-F752-A48E-FABDD8F8AFDC}"/>
              </a:ext>
            </a:extLst>
          </p:cNvPr>
          <p:cNvSpPr/>
          <p:nvPr/>
        </p:nvSpPr>
        <p:spPr>
          <a:xfrm flipV="1">
            <a:off x="4957482" y="4670612"/>
            <a:ext cx="1111624" cy="403412"/>
          </a:xfrm>
          <a:custGeom>
            <a:avLst/>
            <a:gdLst>
              <a:gd name="connsiteX0" fmla="*/ 0 w 1111624"/>
              <a:gd name="connsiteY0" fmla="*/ 403412 h 403412"/>
              <a:gd name="connsiteX1" fmla="*/ 295836 w 1111624"/>
              <a:gd name="connsiteY1" fmla="*/ 80682 h 403412"/>
              <a:gd name="connsiteX2" fmla="*/ 1111624 w 1111624"/>
              <a:gd name="connsiteY2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624" h="403412">
                <a:moveTo>
                  <a:pt x="0" y="403412"/>
                </a:moveTo>
                <a:cubicBezTo>
                  <a:pt x="55282" y="275664"/>
                  <a:pt x="110565" y="147917"/>
                  <a:pt x="295836" y="80682"/>
                </a:cubicBezTo>
                <a:cubicBezTo>
                  <a:pt x="481107" y="13447"/>
                  <a:pt x="796365" y="6723"/>
                  <a:pt x="1111624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40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ja-JP" altLang="en-US" b="1" kern="1200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１はじめに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Oct. 31, 2023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EAC85-D35B-473B-9828-037900E0F87D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76E99B1-477E-48A4-BD7F-295A993006E9}"/>
              </a:ext>
            </a:extLst>
          </p:cNvPr>
          <p:cNvSpPr txBox="1"/>
          <p:nvPr/>
        </p:nvSpPr>
        <p:spPr>
          <a:xfrm>
            <a:off x="911225" y="1751518"/>
            <a:ext cx="75755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第一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言語テスト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を用いた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定性的な分析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➡</a:t>
            </a:r>
            <a:r>
              <a:rPr lang="en-US" altLang="ja-JP" sz="2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トコロ節の意味論</a:t>
            </a:r>
            <a:endParaRPr lang="en-US" altLang="ja-JP" sz="24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第二</a:t>
            </a:r>
            <a:r>
              <a:rPr lang="en-US" altLang="ja-JP" sz="24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コーパス調査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に基づく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定量的な分析</a:t>
            </a:r>
            <a:endParaRPr lang="en-US" altLang="ja-JP" sz="2400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➡</a:t>
            </a:r>
            <a:r>
              <a:rPr lang="en-US" altLang="ja-JP" sz="2400" noProof="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仮説の検証</a:t>
            </a:r>
            <a:endParaRPr lang="en-US" altLang="ja-JP" sz="24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		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例外的なトコロ節の使用を指摘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" name="フッター プレースホルダー 9">
            <a:extLst>
              <a:ext uri="{FF2B5EF4-FFF2-40B4-BE49-F238E27FC236}">
                <a16:creationId xmlns:a16="http://schemas.microsoft.com/office/drawing/2014/main" id="{A2327A6A-64F1-7B16-4BE4-4698B8DF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日本英語学会 第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41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回大会発表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C0A099-B9E9-70DE-983F-719A052F3724}"/>
              </a:ext>
            </a:extLst>
          </p:cNvPr>
          <p:cNvSpPr txBox="1"/>
          <p:nvPr/>
        </p:nvSpPr>
        <p:spPr>
          <a:xfrm>
            <a:off x="215609" y="85219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本稿の内容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70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課題１：漢文訓読調のトコロ</a:t>
            </a: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4.3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今後の課題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06783F-5200-2FBE-A941-0B6A4275A7BF}"/>
              </a:ext>
            </a:extLst>
          </p:cNvPr>
          <p:cNvSpPr txBox="1"/>
          <p:nvPr/>
        </p:nvSpPr>
        <p:spPr>
          <a:xfrm>
            <a:off x="237042" y="1714728"/>
            <a:ext cx="841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a.	[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易に問いかけてその言う 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{</a:t>
            </a:r>
            <a:r>
              <a:rPr lang="ja-JP" altLang="ja-JP" u="sng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聴く</a:t>
            </a:r>
            <a:endParaRPr lang="en-US" altLang="ja-JP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endParaRPr lang="en-US" altLang="ja-JP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b.	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第三身分代表でプロテスタントのラボー・サン＝テティエンヌの語る 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en-US" altLang="ja-JP" sz="1800" kern="100" dirty="0"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</a:rPr>
              <a:t>	{</a:t>
            </a:r>
            <a:r>
              <a:rPr lang="ja-JP" altLang="ja-JP" sz="1800" u="sng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聞こう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					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546FEAA-AA98-2BA5-3FD3-31F336B5969B}"/>
              </a:ext>
            </a:extLst>
          </p:cNvPr>
          <p:cNvSpPr/>
          <p:nvPr/>
        </p:nvSpPr>
        <p:spPr>
          <a:xfrm>
            <a:off x="4372049" y="1019105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2B9350D-C356-8AA3-9DC0-242E69BD42F2}"/>
              </a:ext>
            </a:extLst>
          </p:cNvPr>
          <p:cNvSpPr/>
          <p:nvPr/>
        </p:nvSpPr>
        <p:spPr>
          <a:xfrm>
            <a:off x="6296578" y="1013091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04C162E-E9DF-848E-27C2-3D5487117420}"/>
              </a:ext>
            </a:extLst>
          </p:cNvPr>
          <p:cNvGrpSpPr/>
          <p:nvPr/>
        </p:nvGrpSpPr>
        <p:grpSpPr>
          <a:xfrm>
            <a:off x="5889066" y="1117671"/>
            <a:ext cx="241150" cy="245733"/>
            <a:chOff x="-2009886" y="688489"/>
            <a:chExt cx="482300" cy="442190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B0FC46F1-6242-1ED1-0AF9-3815D9A7BEAC}"/>
                </a:ext>
              </a:extLst>
            </p:cNvPr>
            <p:cNvCxnSpPr>
              <a:cxnSpLocks/>
            </p:cNvCxnSpPr>
            <p:nvPr/>
          </p:nvCxnSpPr>
          <p:spPr>
            <a:xfrm>
              <a:off x="-2000922" y="688489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8AF9A93-6754-299E-13CE-62BD16677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9886" y="690280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36A6DE-81D6-E2A9-28A5-7CFF67A7B0B7}"/>
              </a:ext>
            </a:extLst>
          </p:cNvPr>
          <p:cNvSpPr txBox="1"/>
          <p:nvPr/>
        </p:nvSpPr>
        <p:spPr>
          <a:xfrm>
            <a:off x="237042" y="3252296"/>
            <a:ext cx="8196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r>
              <a:rPr lang="ja-JP" altLang="en-US" b="1" dirty="0">
                <a:solidFill>
                  <a:srgbClr val="C00000"/>
                </a:solidFill>
              </a:rPr>
              <a:t>先行研究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：</a:t>
            </a:r>
            <a:r>
              <a:rPr lang="ja-JP" altLang="en-US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籾山 </a:t>
            </a:r>
            <a:r>
              <a:rPr lang="en-US" altLang="ja-JP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(1992)</a:t>
            </a: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sz="1800" kern="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r>
              <a:rPr lang="ja-JP" altLang="en-US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「タイプ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A</a:t>
            </a:r>
            <a:r>
              <a:rPr lang="ja-JP" altLang="en-US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（場所的範囲用法）から意味拡張によって生じた抽象的範囲用法」</a:t>
            </a: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r>
              <a:rPr lang="ja-JP" altLang="en-US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→　問題点：ジャンルにセンシティブであることを説明できない</a:t>
            </a: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53722BA-0AAD-8405-722C-8F74D7764B65}"/>
              </a:ext>
            </a:extLst>
          </p:cNvPr>
          <p:cNvGrpSpPr/>
          <p:nvPr/>
        </p:nvGrpSpPr>
        <p:grpSpPr>
          <a:xfrm>
            <a:off x="7827235" y="1119462"/>
            <a:ext cx="241150" cy="245733"/>
            <a:chOff x="-2009886" y="688489"/>
            <a:chExt cx="482300" cy="442190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AC7C39FC-0971-FC6F-4FFA-894E4A51E6C3}"/>
                </a:ext>
              </a:extLst>
            </p:cNvPr>
            <p:cNvCxnSpPr>
              <a:cxnSpLocks/>
            </p:cNvCxnSpPr>
            <p:nvPr/>
          </p:nvCxnSpPr>
          <p:spPr>
            <a:xfrm>
              <a:off x="-2000922" y="688489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DEA3B9EC-051F-0B90-4320-7B2676CC6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9886" y="690280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2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71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課題１：漢文訓読調のトコロ</a:t>
            </a: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4.3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今後の課題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06783F-5200-2FBE-A941-0B6A4275A7BF}"/>
              </a:ext>
            </a:extLst>
          </p:cNvPr>
          <p:cNvSpPr txBox="1"/>
          <p:nvPr/>
        </p:nvSpPr>
        <p:spPr>
          <a:xfrm>
            <a:off x="237042" y="1714728"/>
            <a:ext cx="841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a.	[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易に問いかけてその言う 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{</a:t>
            </a:r>
            <a:r>
              <a:rPr lang="ja-JP" altLang="ja-JP" u="sng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聴く</a:t>
            </a:r>
            <a:endParaRPr lang="en-US" altLang="ja-JP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endParaRPr lang="en-US" altLang="ja-JP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b.	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第三身分代表でプロテスタントのラボー・サン＝テティエンヌの語る 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en-US" altLang="ja-JP" sz="1800" kern="100" dirty="0"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</a:rPr>
              <a:t>	{</a:t>
            </a:r>
            <a:r>
              <a:rPr lang="ja-JP" altLang="ja-JP" sz="1800" u="sng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聞こう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					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546FEAA-AA98-2BA5-3FD3-31F336B5969B}"/>
              </a:ext>
            </a:extLst>
          </p:cNvPr>
          <p:cNvSpPr/>
          <p:nvPr/>
        </p:nvSpPr>
        <p:spPr>
          <a:xfrm>
            <a:off x="4372049" y="1019105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2B9350D-C356-8AA3-9DC0-242E69BD42F2}"/>
              </a:ext>
            </a:extLst>
          </p:cNvPr>
          <p:cNvSpPr/>
          <p:nvPr/>
        </p:nvSpPr>
        <p:spPr>
          <a:xfrm>
            <a:off x="6296578" y="1013091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04C162E-E9DF-848E-27C2-3D5487117420}"/>
              </a:ext>
            </a:extLst>
          </p:cNvPr>
          <p:cNvGrpSpPr/>
          <p:nvPr/>
        </p:nvGrpSpPr>
        <p:grpSpPr>
          <a:xfrm>
            <a:off x="5889066" y="1117671"/>
            <a:ext cx="241150" cy="245733"/>
            <a:chOff x="-2009886" y="688489"/>
            <a:chExt cx="482300" cy="442190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B0FC46F1-6242-1ED1-0AF9-3815D9A7BEAC}"/>
                </a:ext>
              </a:extLst>
            </p:cNvPr>
            <p:cNvCxnSpPr>
              <a:cxnSpLocks/>
            </p:cNvCxnSpPr>
            <p:nvPr/>
          </p:nvCxnSpPr>
          <p:spPr>
            <a:xfrm>
              <a:off x="-2000922" y="688489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8AF9A93-6754-299E-13CE-62BD16677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9886" y="690280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36A6DE-81D6-E2A9-28A5-7CFF67A7B0B7}"/>
              </a:ext>
            </a:extLst>
          </p:cNvPr>
          <p:cNvSpPr txBox="1"/>
          <p:nvPr/>
        </p:nvSpPr>
        <p:spPr>
          <a:xfrm>
            <a:off x="237042" y="3252296"/>
            <a:ext cx="81969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r>
              <a:rPr lang="ja-JP" altLang="en-US" b="1" dirty="0">
                <a:solidFill>
                  <a:srgbClr val="C00000"/>
                </a:solidFill>
              </a:rPr>
              <a:t>文法複製 </a:t>
            </a:r>
            <a:r>
              <a:rPr lang="en-US" altLang="ja-JP" b="1" dirty="0">
                <a:solidFill>
                  <a:srgbClr val="C00000"/>
                </a:solidFill>
              </a:rPr>
              <a:t>Grammatical Replication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：</a:t>
            </a:r>
            <a:r>
              <a:rPr lang="en-US" altLang="ja-JP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Heine and </a:t>
            </a:r>
            <a:r>
              <a:rPr lang="en-US" altLang="ja-JP" sz="1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Kuteva</a:t>
            </a:r>
            <a:r>
              <a:rPr lang="en-US" altLang="ja-JP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(2006)</a:t>
            </a: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sz="1800" kern="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r>
              <a:rPr lang="ja-JP" altLang="en-US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漢文における使用</a:t>
            </a: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r>
              <a:rPr lang="ja-JP" altLang="en-US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（使用１）名詞句／節を作る</a:t>
            </a: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40385" algn="l"/>
                <a:tab pos="630555" algn="l"/>
                <a:tab pos="1350645" algn="l"/>
                <a:tab pos="1890395" algn="l"/>
                <a:tab pos="1980565" algn="l"/>
                <a:tab pos="2610485" algn="l"/>
                <a:tab pos="3420745" algn="l"/>
                <a:tab pos="4050665" algn="l"/>
                <a:tab pos="4500880" algn="l"/>
                <a:tab pos="4860925" algn="l"/>
              </a:tabLst>
            </a:pP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	(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30)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富与貴 是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人之 </a:t>
            </a:r>
            <a:r>
              <a:rPr lang="ja-JP" altLang="ja-JP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所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欲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 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也。（『論語』）</a:t>
            </a:r>
            <a:endParaRPr lang="en-US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40385" algn="l"/>
                <a:tab pos="630555" algn="l"/>
                <a:tab pos="1350645" algn="l"/>
                <a:tab pos="1890395" algn="l"/>
                <a:tab pos="1980565" algn="l"/>
                <a:tab pos="2610485" algn="l"/>
                <a:tab pos="3420745" algn="l"/>
                <a:tab pos="4050665" algn="l"/>
                <a:tab pos="4500880" algn="l"/>
                <a:tab pos="4860925" algn="l"/>
              </a:tabLst>
            </a:pP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			</a:t>
            </a:r>
            <a:r>
              <a:rPr lang="ja-JP" altLang="en-US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「富と尊きは、是れ人の欲する所なり」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indent="152400" algn="just"/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 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53722BA-0AAD-8405-722C-8F74D7764B65}"/>
              </a:ext>
            </a:extLst>
          </p:cNvPr>
          <p:cNvGrpSpPr/>
          <p:nvPr/>
        </p:nvGrpSpPr>
        <p:grpSpPr>
          <a:xfrm>
            <a:off x="7827235" y="1119462"/>
            <a:ext cx="241150" cy="245733"/>
            <a:chOff x="-2009886" y="688489"/>
            <a:chExt cx="482300" cy="442190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AC7C39FC-0971-FC6F-4FFA-894E4A51E6C3}"/>
                </a:ext>
              </a:extLst>
            </p:cNvPr>
            <p:cNvCxnSpPr>
              <a:cxnSpLocks/>
            </p:cNvCxnSpPr>
            <p:nvPr/>
          </p:nvCxnSpPr>
          <p:spPr>
            <a:xfrm>
              <a:off x="-2000922" y="688489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DEA3B9EC-051F-0B90-4320-7B2676CC6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9886" y="690280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9196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72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課題１：漢文訓読調のトコロ</a:t>
            </a: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4.3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今後の課題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06783F-5200-2FBE-A941-0B6A4275A7BF}"/>
              </a:ext>
            </a:extLst>
          </p:cNvPr>
          <p:cNvSpPr txBox="1"/>
          <p:nvPr/>
        </p:nvSpPr>
        <p:spPr>
          <a:xfrm>
            <a:off x="237042" y="1714728"/>
            <a:ext cx="841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a.	[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易に問いかけてその言う 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{</a:t>
            </a:r>
            <a:r>
              <a:rPr lang="ja-JP" altLang="ja-JP" u="sng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聴く</a:t>
            </a:r>
            <a:endParaRPr lang="en-US" altLang="ja-JP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endParaRPr lang="en-US" altLang="ja-JP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b.	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第三身分代表でプロテスタントのラボー・サン＝テティエンヌの語る 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en-US" altLang="ja-JP" sz="1800" kern="100" dirty="0"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</a:rPr>
              <a:t>	{</a:t>
            </a:r>
            <a:r>
              <a:rPr lang="ja-JP" altLang="ja-JP" sz="1800" u="sng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聞こう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					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546FEAA-AA98-2BA5-3FD3-31F336B5969B}"/>
              </a:ext>
            </a:extLst>
          </p:cNvPr>
          <p:cNvSpPr/>
          <p:nvPr/>
        </p:nvSpPr>
        <p:spPr>
          <a:xfrm>
            <a:off x="4372049" y="1019105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2B9350D-C356-8AA3-9DC0-242E69BD42F2}"/>
              </a:ext>
            </a:extLst>
          </p:cNvPr>
          <p:cNvSpPr/>
          <p:nvPr/>
        </p:nvSpPr>
        <p:spPr>
          <a:xfrm>
            <a:off x="6296578" y="1013091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04C162E-E9DF-848E-27C2-3D5487117420}"/>
              </a:ext>
            </a:extLst>
          </p:cNvPr>
          <p:cNvGrpSpPr/>
          <p:nvPr/>
        </p:nvGrpSpPr>
        <p:grpSpPr>
          <a:xfrm>
            <a:off x="5889066" y="1117671"/>
            <a:ext cx="241150" cy="245733"/>
            <a:chOff x="-2009886" y="688489"/>
            <a:chExt cx="482300" cy="442190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B0FC46F1-6242-1ED1-0AF9-3815D9A7BEAC}"/>
                </a:ext>
              </a:extLst>
            </p:cNvPr>
            <p:cNvCxnSpPr>
              <a:cxnSpLocks/>
            </p:cNvCxnSpPr>
            <p:nvPr/>
          </p:nvCxnSpPr>
          <p:spPr>
            <a:xfrm>
              <a:off x="-2000922" y="688489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8AF9A93-6754-299E-13CE-62BD16677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9886" y="690280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36A6DE-81D6-E2A9-28A5-7CFF67A7B0B7}"/>
              </a:ext>
            </a:extLst>
          </p:cNvPr>
          <p:cNvSpPr txBox="1"/>
          <p:nvPr/>
        </p:nvSpPr>
        <p:spPr>
          <a:xfrm>
            <a:off x="237042" y="3252296"/>
            <a:ext cx="81969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r>
              <a:rPr lang="ja-JP" altLang="en-US" b="1" dirty="0">
                <a:solidFill>
                  <a:srgbClr val="C00000"/>
                </a:solidFill>
              </a:rPr>
              <a:t>文法複製 </a:t>
            </a:r>
            <a:r>
              <a:rPr lang="en-US" altLang="ja-JP" b="1" dirty="0">
                <a:solidFill>
                  <a:srgbClr val="C00000"/>
                </a:solidFill>
              </a:rPr>
              <a:t>Grammatical Replication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：</a:t>
            </a:r>
            <a:r>
              <a:rPr lang="en-US" altLang="ja-JP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Heine and </a:t>
            </a:r>
            <a:r>
              <a:rPr lang="en-US" altLang="ja-JP" sz="1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Kuteva</a:t>
            </a:r>
            <a:r>
              <a:rPr lang="en-US" altLang="ja-JP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(2006)</a:t>
            </a: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sz="1800" kern="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r>
              <a:rPr lang="ja-JP" altLang="en-US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漢文における使用</a:t>
            </a: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r>
              <a:rPr lang="ja-JP" altLang="en-US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（使用２）受動態を作る</a:t>
            </a: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indent="152400" algn="just"/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 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53722BA-0AAD-8405-722C-8F74D7764B65}"/>
              </a:ext>
            </a:extLst>
          </p:cNvPr>
          <p:cNvGrpSpPr/>
          <p:nvPr/>
        </p:nvGrpSpPr>
        <p:grpSpPr>
          <a:xfrm>
            <a:off x="7827235" y="1119462"/>
            <a:ext cx="241150" cy="245733"/>
            <a:chOff x="-2009886" y="688489"/>
            <a:chExt cx="482300" cy="442190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AC7C39FC-0971-FC6F-4FFA-894E4A51E6C3}"/>
                </a:ext>
              </a:extLst>
            </p:cNvPr>
            <p:cNvCxnSpPr>
              <a:cxnSpLocks/>
            </p:cNvCxnSpPr>
            <p:nvPr/>
          </p:nvCxnSpPr>
          <p:spPr>
            <a:xfrm>
              <a:off x="-2000922" y="688489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DEA3B9EC-051F-0B90-4320-7B2676CC6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9886" y="690280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8C63BB-B1A2-BD3E-3643-5DB1C1AFCE86}"/>
              </a:ext>
            </a:extLst>
          </p:cNvPr>
          <p:cNvSpPr txBox="1"/>
          <p:nvPr/>
        </p:nvSpPr>
        <p:spPr>
          <a:xfrm>
            <a:off x="870077" y="4764514"/>
            <a:ext cx="9274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540385" algn="l"/>
                <a:tab pos="630555" algn="l"/>
                <a:tab pos="1350645" algn="l"/>
                <a:tab pos="1890395" algn="l"/>
                <a:tab pos="1980565" algn="l"/>
                <a:tab pos="2610485" algn="l"/>
                <a:tab pos="3420745" algn="l"/>
                <a:tab pos="4050665" algn="l"/>
                <a:tab pos="4500880" algn="l"/>
                <a:tab pos="4860925" algn="l"/>
                <a:tab pos="540385" algn="l"/>
                <a:tab pos="630555" algn="l"/>
                <a:tab pos="1350645" algn="l"/>
                <a:tab pos="2610485" algn="l"/>
                <a:tab pos="3420745" algn="l"/>
                <a:tab pos="4050665" algn="l"/>
                <a:tab pos="4500880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(31)	a. NP</a:t>
            </a:r>
            <a:r>
              <a:rPr lang="en-US" altLang="ja-JP" sz="1800" kern="100" baseline="-25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1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[</a:t>
            </a:r>
            <a:r>
              <a:rPr lang="en-US" altLang="ja-JP" sz="1800" kern="100" baseline="-25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PP 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為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NP</a:t>
            </a:r>
            <a:r>
              <a:rPr lang="en-US" altLang="ja-JP" sz="1800" kern="100" baseline="-25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2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 	V	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（例：当知是人、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為 釈迦牟尼仏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、手摩其頭；『法華経』、</a:t>
            </a:r>
            <a:r>
              <a:rPr lang="ja-JP" altLang="ja-JP" sz="1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椿</a:t>
            </a:r>
            <a:r>
              <a:rPr lang="en-US" altLang="ja-JP" sz="1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2004:2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）</a:t>
            </a:r>
            <a:endParaRPr lang="en-US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>
              <a:tabLst>
                <a:tab pos="540385" algn="l"/>
                <a:tab pos="630555" algn="l"/>
                <a:tab pos="1350645" algn="l"/>
                <a:tab pos="1890395" algn="l"/>
                <a:tab pos="1980565" algn="l"/>
                <a:tab pos="2610485" algn="l"/>
                <a:tab pos="3420745" algn="l"/>
                <a:tab pos="4050665" algn="l"/>
                <a:tab pos="4500880" algn="l"/>
                <a:tab pos="4860925" algn="l"/>
                <a:tab pos="540385" algn="l"/>
                <a:tab pos="630555" algn="l"/>
                <a:tab pos="1350645" algn="l"/>
                <a:tab pos="2610485" algn="l"/>
                <a:tab pos="3420745" algn="l"/>
                <a:tab pos="4050665" algn="l"/>
                <a:tab pos="4500880" algn="l"/>
                <a:tab pos="4860925" algn="l"/>
              </a:tabLst>
            </a:pP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b. NP</a:t>
            </a:r>
            <a:r>
              <a:rPr lang="en-US" altLang="ja-JP" sz="1800" kern="100" baseline="-25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1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[</a:t>
            </a:r>
            <a:r>
              <a:rPr lang="en-US" altLang="ja-JP" sz="1800" kern="100" baseline="-25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PP 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為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NP</a:t>
            </a:r>
            <a:r>
              <a:rPr lang="en-US" altLang="ja-JP" sz="1800" kern="100" baseline="-25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2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 </a:t>
            </a:r>
            <a:r>
              <a:rPr lang="ja-JP" altLang="ja-JP" sz="1800" u="sng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所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V	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（例：方術不用、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為 人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 </a:t>
            </a:r>
            <a:r>
              <a:rPr lang="ja-JP" altLang="ja-JP" sz="1800" b="1" u="sng" kern="100" cap="sm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所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疑；『荀子』、</a:t>
            </a:r>
            <a:r>
              <a:rPr lang="ja-JP" altLang="ja-JP" sz="1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椿</a:t>
            </a:r>
            <a:r>
              <a:rPr lang="en-US" altLang="ja-JP" sz="1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2004:3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）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9794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73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課題１：漢文訓読調のトコロ</a:t>
            </a: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4.3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今後の課題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06783F-5200-2FBE-A941-0B6A4275A7BF}"/>
              </a:ext>
            </a:extLst>
          </p:cNvPr>
          <p:cNvSpPr txBox="1"/>
          <p:nvPr/>
        </p:nvSpPr>
        <p:spPr>
          <a:xfrm>
            <a:off x="237042" y="1714728"/>
            <a:ext cx="841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a.	[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易に問いかけてその言う 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{</a:t>
            </a:r>
            <a:r>
              <a:rPr lang="ja-JP" altLang="ja-JP" u="sng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ja-JP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聴く</a:t>
            </a:r>
            <a:endParaRPr lang="en-US" altLang="ja-JP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342900" lvl="0" indent="-342900" algn="just">
              <a:buAutoNum type="arabicParenBoth" startAt="28"/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endParaRPr lang="en-US" altLang="ja-JP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b.	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第三身分代表でプロテスタントのラボー・サン＝テティエンヌの語る 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en-US" altLang="ja-JP" sz="1800" kern="100" dirty="0"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</a:rPr>
              <a:t>	{</a:t>
            </a:r>
            <a:r>
              <a:rPr lang="ja-JP" altLang="ja-JP" sz="1800" u="sng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/</a:t>
            </a:r>
            <a:r>
              <a:rPr lang="en-US" altLang="ja-JP" kern="100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*</a:t>
            </a:r>
            <a:r>
              <a:rPr lang="ja-JP" altLang="en-US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場所</a:t>
            </a:r>
            <a:r>
              <a:rPr lang="en-US" altLang="ja-JP" kern="100" cap="small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}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ja-JP" altLang="ja-JP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聞こう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					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546FEAA-AA98-2BA5-3FD3-31F336B5969B}"/>
              </a:ext>
            </a:extLst>
          </p:cNvPr>
          <p:cNvSpPr/>
          <p:nvPr/>
        </p:nvSpPr>
        <p:spPr>
          <a:xfrm>
            <a:off x="4372049" y="1019105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2B9350D-C356-8AA3-9DC0-242E69BD42F2}"/>
              </a:ext>
            </a:extLst>
          </p:cNvPr>
          <p:cNvSpPr/>
          <p:nvPr/>
        </p:nvSpPr>
        <p:spPr>
          <a:xfrm>
            <a:off x="6296578" y="1013091"/>
            <a:ext cx="1440000" cy="4090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タイプ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04C162E-E9DF-848E-27C2-3D5487117420}"/>
              </a:ext>
            </a:extLst>
          </p:cNvPr>
          <p:cNvGrpSpPr/>
          <p:nvPr/>
        </p:nvGrpSpPr>
        <p:grpSpPr>
          <a:xfrm>
            <a:off x="5889066" y="1117671"/>
            <a:ext cx="241150" cy="245733"/>
            <a:chOff x="-2009886" y="688489"/>
            <a:chExt cx="482300" cy="442190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B0FC46F1-6242-1ED1-0AF9-3815D9A7BEAC}"/>
                </a:ext>
              </a:extLst>
            </p:cNvPr>
            <p:cNvCxnSpPr>
              <a:cxnSpLocks/>
            </p:cNvCxnSpPr>
            <p:nvPr/>
          </p:nvCxnSpPr>
          <p:spPr>
            <a:xfrm>
              <a:off x="-2000922" y="688489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8AF9A93-6754-299E-13CE-62BD16677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9886" y="690280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36A6DE-81D6-E2A9-28A5-7CFF67A7B0B7}"/>
              </a:ext>
            </a:extLst>
          </p:cNvPr>
          <p:cNvSpPr txBox="1"/>
          <p:nvPr/>
        </p:nvSpPr>
        <p:spPr>
          <a:xfrm>
            <a:off x="237042" y="3252296"/>
            <a:ext cx="819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r>
              <a:rPr lang="ja-JP" altLang="en-US" b="1" dirty="0">
                <a:solidFill>
                  <a:srgbClr val="C00000"/>
                </a:solidFill>
              </a:rPr>
              <a:t>文法複製 </a:t>
            </a:r>
            <a:r>
              <a:rPr lang="en-US" altLang="ja-JP" b="1" dirty="0">
                <a:solidFill>
                  <a:srgbClr val="C00000"/>
                </a:solidFill>
              </a:rPr>
              <a:t>Grammatical Replication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：</a:t>
            </a:r>
            <a:r>
              <a:rPr lang="en-US" altLang="ja-JP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Heine and </a:t>
            </a:r>
            <a:r>
              <a:rPr lang="en-US" altLang="ja-JP" sz="1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Kuteva</a:t>
            </a:r>
            <a:r>
              <a:rPr lang="en-US" altLang="ja-JP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(2006)</a:t>
            </a: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sz="1800" kern="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lvl="0" algn="just">
              <a:tabLst>
                <a:tab pos="539750" algn="l"/>
                <a:tab pos="630238" algn="l"/>
                <a:tab pos="892175" algn="l"/>
                <a:tab pos="1889125" algn="l"/>
                <a:tab pos="1979613" algn="l"/>
                <a:tab pos="3141663" algn="l"/>
                <a:tab pos="3592513" algn="l"/>
                <a:tab pos="4500563" algn="l"/>
                <a:tab pos="4860925" algn="l"/>
              </a:tabLst>
            </a:pPr>
            <a:endParaRPr lang="en-US" altLang="ja-JP" kern="100" dirty="0"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53722BA-0AAD-8405-722C-8F74D7764B65}"/>
              </a:ext>
            </a:extLst>
          </p:cNvPr>
          <p:cNvGrpSpPr/>
          <p:nvPr/>
        </p:nvGrpSpPr>
        <p:grpSpPr>
          <a:xfrm>
            <a:off x="7827235" y="1119462"/>
            <a:ext cx="241150" cy="245733"/>
            <a:chOff x="-2009886" y="688489"/>
            <a:chExt cx="482300" cy="442190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AC7C39FC-0971-FC6F-4FFA-894E4A51E6C3}"/>
                </a:ext>
              </a:extLst>
            </p:cNvPr>
            <p:cNvCxnSpPr>
              <a:cxnSpLocks/>
            </p:cNvCxnSpPr>
            <p:nvPr/>
          </p:nvCxnSpPr>
          <p:spPr>
            <a:xfrm>
              <a:off x="-2000922" y="688489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DEA3B9EC-051F-0B90-4320-7B2676CC6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9886" y="690280"/>
              <a:ext cx="473336" cy="440399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8C63BB-B1A2-BD3E-3643-5DB1C1AFCE86}"/>
              </a:ext>
            </a:extLst>
          </p:cNvPr>
          <p:cNvSpPr txBox="1"/>
          <p:nvPr/>
        </p:nvSpPr>
        <p:spPr>
          <a:xfrm>
            <a:off x="598133" y="4632630"/>
            <a:ext cx="9274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540385" algn="l"/>
                <a:tab pos="630555" algn="l"/>
                <a:tab pos="1350645" algn="l"/>
                <a:tab pos="1890395" algn="l"/>
                <a:tab pos="1980565" algn="l"/>
                <a:tab pos="2610485" algn="l"/>
                <a:tab pos="3420745" algn="l"/>
                <a:tab pos="4050665" algn="l"/>
                <a:tab pos="4500880" algn="l"/>
                <a:tab pos="4860925" algn="l"/>
                <a:tab pos="540385" algn="l"/>
                <a:tab pos="630555" algn="l"/>
                <a:tab pos="1350645" algn="l"/>
                <a:tab pos="2610485" algn="l"/>
                <a:tab pos="3420745" algn="l"/>
                <a:tab pos="4050665" algn="l"/>
                <a:tab pos="4500880" algn="l"/>
                <a:tab pos="4860925" algn="l"/>
              </a:tabLst>
            </a:pPr>
            <a:r>
              <a:rPr lang="ja-JP" altLang="en-US" sz="2400" b="1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トコロ節</a:t>
            </a:r>
            <a:endParaRPr lang="ja-JP" altLang="ja-JP" sz="2400" b="1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129DFF9-632F-F510-18B8-114A30D9D002}"/>
              </a:ext>
            </a:extLst>
          </p:cNvPr>
          <p:cNvCxnSpPr/>
          <p:nvPr/>
        </p:nvCxnSpPr>
        <p:spPr>
          <a:xfrm flipV="1">
            <a:off x="2263806" y="4175330"/>
            <a:ext cx="1029810" cy="6842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127A798-9B91-5FD9-5F8A-7CFD4F882604}"/>
              </a:ext>
            </a:extLst>
          </p:cNvPr>
          <p:cNvCxnSpPr>
            <a:cxnSpLocks/>
          </p:cNvCxnSpPr>
          <p:nvPr/>
        </p:nvCxnSpPr>
        <p:spPr>
          <a:xfrm>
            <a:off x="2263806" y="4859612"/>
            <a:ext cx="1029810" cy="6842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6BD39FE-3D19-8B7B-C513-C52CA6546141}"/>
              </a:ext>
            </a:extLst>
          </p:cNvPr>
          <p:cNvSpPr txBox="1"/>
          <p:nvPr/>
        </p:nvSpPr>
        <p:spPr>
          <a:xfrm>
            <a:off x="3537680" y="3971193"/>
            <a:ext cx="469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イベントを表すもの（タイプ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A91207-11D9-6B66-82DA-4A8EC5B22D2D}"/>
              </a:ext>
            </a:extLst>
          </p:cNvPr>
          <p:cNvSpPr txBox="1"/>
          <p:nvPr/>
        </p:nvSpPr>
        <p:spPr>
          <a:xfrm>
            <a:off x="3568760" y="532046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命題を表すもの</a:t>
            </a:r>
          </a:p>
        </p:txBody>
      </p:sp>
    </p:spTree>
    <p:extLst>
      <p:ext uri="{BB962C8B-B14F-4D97-AF65-F5344CB8AC3E}">
        <p14:creationId xmlns:p14="http://schemas.microsoft.com/office/powerpoint/2010/main" val="14545017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74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散布図（確率単体）</a:t>
            </a:r>
            <a:endParaRPr lang="en-US" altLang="ja-JP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2E15397-779C-B165-4E5C-DA0401438222}"/>
              </a:ext>
            </a:extLst>
          </p:cNvPr>
          <p:cNvGrpSpPr/>
          <p:nvPr/>
        </p:nvGrpSpPr>
        <p:grpSpPr>
          <a:xfrm>
            <a:off x="-20207" y="-130863"/>
            <a:ext cx="9694261" cy="6446686"/>
            <a:chOff x="-125323" y="1380"/>
            <a:chExt cx="5521553" cy="3576708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4E8C964F-1E19-9830-58B1-F8B72222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323" y="1380"/>
              <a:ext cx="5398135" cy="3148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テキスト ボックス 1">
              <a:extLst>
                <a:ext uri="{FF2B5EF4-FFF2-40B4-BE49-F238E27FC236}">
                  <a16:creationId xmlns:a16="http://schemas.microsoft.com/office/drawing/2014/main" id="{0A533CB0-3447-FC78-70F0-587968BBD1E8}"/>
                </a:ext>
              </a:extLst>
            </p:cNvPr>
            <p:cNvSpPr txBox="1"/>
            <p:nvPr/>
          </p:nvSpPr>
          <p:spPr>
            <a:xfrm>
              <a:off x="0" y="3172196"/>
              <a:ext cx="5396230" cy="40589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図４ コト節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ノ節</a:t>
              </a:r>
              <a:r>
                <a:rPr lang="en-US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/</a:t>
              </a:r>
              <a:r>
                <a:rPr lang="ja-JP" sz="1600" b="1" kern="1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トコロ節を選択する主節動詞</a:t>
              </a:r>
            </a:p>
          </p:txBody>
        </p:sp>
      </p:grp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FB1A11B-AD17-1EF6-BF6F-5413AA46480F}"/>
              </a:ext>
            </a:extLst>
          </p:cNvPr>
          <p:cNvSpPr/>
          <p:nvPr/>
        </p:nvSpPr>
        <p:spPr>
          <a:xfrm>
            <a:off x="4971471" y="1981394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9664EDCB-F86A-C9BE-3EAA-4BE462D22EA5}"/>
              </a:ext>
            </a:extLst>
          </p:cNvPr>
          <p:cNvSpPr/>
          <p:nvPr/>
        </p:nvSpPr>
        <p:spPr>
          <a:xfrm>
            <a:off x="6206222" y="225597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ADEB99E-E48A-BDF6-F7B0-DD056B0CE31F}"/>
              </a:ext>
            </a:extLst>
          </p:cNvPr>
          <p:cNvSpPr/>
          <p:nvPr/>
        </p:nvSpPr>
        <p:spPr>
          <a:xfrm>
            <a:off x="6603646" y="386196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066C00DD-84C6-B8F3-6B66-25A9D2DFC899}"/>
              </a:ext>
            </a:extLst>
          </p:cNvPr>
          <p:cNvSpPr/>
          <p:nvPr/>
        </p:nvSpPr>
        <p:spPr>
          <a:xfrm>
            <a:off x="7398496" y="3861962"/>
            <a:ext cx="420558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2BD6BB98-48FB-57D3-9929-1919B6EFA15B}"/>
              </a:ext>
            </a:extLst>
          </p:cNvPr>
          <p:cNvSpPr/>
          <p:nvPr/>
        </p:nvSpPr>
        <p:spPr>
          <a:xfrm>
            <a:off x="7871835" y="4296611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FE474BC-3F7F-1130-550D-1809FA7353C0}"/>
              </a:ext>
            </a:extLst>
          </p:cNvPr>
          <p:cNvSpPr/>
          <p:nvPr/>
        </p:nvSpPr>
        <p:spPr>
          <a:xfrm>
            <a:off x="7720501" y="4734251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A426525-9D03-60FF-1191-BF2B06E43458}"/>
              </a:ext>
            </a:extLst>
          </p:cNvPr>
          <p:cNvSpPr/>
          <p:nvPr/>
        </p:nvSpPr>
        <p:spPr>
          <a:xfrm>
            <a:off x="1688453" y="2867188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E3C4BD81-0035-B837-E64F-0E22B118969F}"/>
              </a:ext>
            </a:extLst>
          </p:cNvPr>
          <p:cNvSpPr/>
          <p:nvPr/>
        </p:nvSpPr>
        <p:spPr>
          <a:xfrm>
            <a:off x="3099511" y="4752913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564828F-73AA-FEBC-291B-EA60BD48C1D4}"/>
              </a:ext>
            </a:extLst>
          </p:cNvPr>
          <p:cNvSpPr/>
          <p:nvPr/>
        </p:nvSpPr>
        <p:spPr>
          <a:xfrm>
            <a:off x="4558176" y="4147315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267E1A6F-E72D-3E8C-B29B-9530A33EF3CD}"/>
              </a:ext>
            </a:extLst>
          </p:cNvPr>
          <p:cNvSpPr/>
          <p:nvPr/>
        </p:nvSpPr>
        <p:spPr>
          <a:xfrm>
            <a:off x="5552493" y="2247287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A1185383-5CE5-2ED2-C58C-51E26B1A478D}"/>
              </a:ext>
            </a:extLst>
          </p:cNvPr>
          <p:cNvSpPr/>
          <p:nvPr/>
        </p:nvSpPr>
        <p:spPr>
          <a:xfrm>
            <a:off x="2262094" y="4734251"/>
            <a:ext cx="561003" cy="3365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CF1004A-21A4-B6A2-CE9E-2EDFFF532BCB}"/>
              </a:ext>
            </a:extLst>
          </p:cNvPr>
          <p:cNvSpPr/>
          <p:nvPr/>
        </p:nvSpPr>
        <p:spPr>
          <a:xfrm>
            <a:off x="4041904" y="3805976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877A69B6-EE87-86B9-AA8B-87E657E5B7A8}"/>
              </a:ext>
            </a:extLst>
          </p:cNvPr>
          <p:cNvSpPr/>
          <p:nvPr/>
        </p:nvSpPr>
        <p:spPr>
          <a:xfrm>
            <a:off x="1985680" y="4627079"/>
            <a:ext cx="561003" cy="3365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15123511-1F97-8F86-510B-998F43D068C5}"/>
              </a:ext>
            </a:extLst>
          </p:cNvPr>
          <p:cNvSpPr/>
          <p:nvPr/>
        </p:nvSpPr>
        <p:spPr>
          <a:xfrm>
            <a:off x="2761863" y="3122511"/>
            <a:ext cx="457588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7C81708-245F-0E0F-2C1D-69BCF68FA6AC}"/>
              </a:ext>
            </a:extLst>
          </p:cNvPr>
          <p:cNvSpPr/>
          <p:nvPr/>
        </p:nvSpPr>
        <p:spPr>
          <a:xfrm>
            <a:off x="6457950" y="4717854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6508BBCF-D068-CE79-A68B-3ECF8468000C}"/>
              </a:ext>
            </a:extLst>
          </p:cNvPr>
          <p:cNvSpPr/>
          <p:nvPr/>
        </p:nvSpPr>
        <p:spPr>
          <a:xfrm>
            <a:off x="2702086" y="4198612"/>
            <a:ext cx="794849" cy="3693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1AFC93C-A391-3060-B3D0-46782A72794C}"/>
              </a:ext>
            </a:extLst>
          </p:cNvPr>
          <p:cNvSpPr/>
          <p:nvPr/>
        </p:nvSpPr>
        <p:spPr>
          <a:xfrm>
            <a:off x="4385873" y="221509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2E49A99A-4415-A7E8-0BA8-3464F4A5D234}"/>
              </a:ext>
            </a:extLst>
          </p:cNvPr>
          <p:cNvSpPr/>
          <p:nvPr/>
        </p:nvSpPr>
        <p:spPr>
          <a:xfrm>
            <a:off x="2451137" y="3193479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B593BD98-E3CF-B230-C3E2-D128713D9C32}"/>
              </a:ext>
            </a:extLst>
          </p:cNvPr>
          <p:cNvSpPr/>
          <p:nvPr/>
        </p:nvSpPr>
        <p:spPr>
          <a:xfrm>
            <a:off x="2304468" y="378081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F0ED500-D386-24EC-972F-2EDC05C23925}"/>
              </a:ext>
            </a:extLst>
          </p:cNvPr>
          <p:cNvSpPr/>
          <p:nvPr/>
        </p:nvSpPr>
        <p:spPr>
          <a:xfrm>
            <a:off x="742368" y="4923812"/>
            <a:ext cx="561003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257DF329-CF3A-FE07-18DD-8C5B0CF9341F}"/>
              </a:ext>
            </a:extLst>
          </p:cNvPr>
          <p:cNvSpPr/>
          <p:nvPr/>
        </p:nvSpPr>
        <p:spPr>
          <a:xfrm>
            <a:off x="504243" y="4685687"/>
            <a:ext cx="1095957" cy="36933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E99AC4D-8959-C73F-C33B-AA1618D8B5F3}"/>
              </a:ext>
            </a:extLst>
          </p:cNvPr>
          <p:cNvSpPr/>
          <p:nvPr/>
        </p:nvSpPr>
        <p:spPr>
          <a:xfrm>
            <a:off x="1218904" y="4281793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119EA4DF-456A-8849-7E3F-373A8C30FC67}"/>
              </a:ext>
            </a:extLst>
          </p:cNvPr>
          <p:cNvSpPr/>
          <p:nvPr/>
        </p:nvSpPr>
        <p:spPr>
          <a:xfrm>
            <a:off x="1026023" y="4327038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F885F510-C9D9-6291-F136-6A90DCA05BD8}"/>
              </a:ext>
            </a:extLst>
          </p:cNvPr>
          <p:cNvSpPr/>
          <p:nvPr/>
        </p:nvSpPr>
        <p:spPr>
          <a:xfrm>
            <a:off x="783132" y="4410383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B7E8BDC1-265F-8D40-3C20-6719A2BDAE2D}"/>
              </a:ext>
            </a:extLst>
          </p:cNvPr>
          <p:cNvSpPr/>
          <p:nvPr/>
        </p:nvSpPr>
        <p:spPr>
          <a:xfrm>
            <a:off x="911719" y="4479439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93ED878F-8029-61F2-1855-71F9B74BA61D}"/>
              </a:ext>
            </a:extLst>
          </p:cNvPr>
          <p:cNvSpPr/>
          <p:nvPr/>
        </p:nvSpPr>
        <p:spPr>
          <a:xfrm>
            <a:off x="1071262" y="4560401"/>
            <a:ext cx="561003" cy="2211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2BCD6F2B-4D09-325B-78D2-5E58BE806AA7}"/>
              </a:ext>
            </a:extLst>
          </p:cNvPr>
          <p:cNvSpPr/>
          <p:nvPr/>
        </p:nvSpPr>
        <p:spPr>
          <a:xfrm>
            <a:off x="501458" y="3518362"/>
            <a:ext cx="1701992" cy="24981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73735AF5-5442-0427-C750-8A64B91B062B}"/>
              </a:ext>
            </a:extLst>
          </p:cNvPr>
          <p:cNvSpPr/>
          <p:nvPr/>
        </p:nvSpPr>
        <p:spPr>
          <a:xfrm>
            <a:off x="1324946" y="3654887"/>
            <a:ext cx="937148" cy="24981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6D5DC380-C30C-3A15-F505-CB514FFB0D06}"/>
              </a:ext>
            </a:extLst>
          </p:cNvPr>
          <p:cNvSpPr/>
          <p:nvPr/>
        </p:nvSpPr>
        <p:spPr>
          <a:xfrm>
            <a:off x="1531321" y="3816812"/>
            <a:ext cx="730773" cy="211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0B78D186-A885-63E7-D46C-457478670C30}"/>
              </a:ext>
            </a:extLst>
          </p:cNvPr>
          <p:cNvSpPr/>
          <p:nvPr/>
        </p:nvSpPr>
        <p:spPr>
          <a:xfrm>
            <a:off x="1323066" y="3893463"/>
            <a:ext cx="422439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B1736095-4A66-4F97-2DBD-DA1207B1A106}"/>
              </a:ext>
            </a:extLst>
          </p:cNvPr>
          <p:cNvSpPr/>
          <p:nvPr/>
        </p:nvSpPr>
        <p:spPr>
          <a:xfrm>
            <a:off x="1424666" y="4080788"/>
            <a:ext cx="879801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EE069942-E4EC-CD5B-21D5-848194B866FD}"/>
              </a:ext>
            </a:extLst>
          </p:cNvPr>
          <p:cNvSpPr/>
          <p:nvPr/>
        </p:nvSpPr>
        <p:spPr>
          <a:xfrm>
            <a:off x="2130786" y="4023003"/>
            <a:ext cx="422439" cy="1954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FDC102BA-6621-336B-A6C2-2B4822710F4E}"/>
              </a:ext>
            </a:extLst>
          </p:cNvPr>
          <p:cNvSpPr/>
          <p:nvPr/>
        </p:nvSpPr>
        <p:spPr>
          <a:xfrm>
            <a:off x="3197213" y="4078768"/>
            <a:ext cx="794849" cy="3693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62115249-E473-1594-FBE6-5BB4D12D8ABE}"/>
              </a:ext>
            </a:extLst>
          </p:cNvPr>
          <p:cNvSpPr/>
          <p:nvPr/>
        </p:nvSpPr>
        <p:spPr>
          <a:xfrm>
            <a:off x="4972474" y="1970636"/>
            <a:ext cx="794849" cy="3693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4.3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今後の課題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矢印: 下 2">
            <a:extLst>
              <a:ext uri="{FF2B5EF4-FFF2-40B4-BE49-F238E27FC236}">
                <a16:creationId xmlns:a16="http://schemas.microsoft.com/office/drawing/2014/main" id="{DDBEEE66-E733-C392-4C05-1F496A9096C9}"/>
              </a:ext>
            </a:extLst>
          </p:cNvPr>
          <p:cNvSpPr/>
          <p:nvPr/>
        </p:nvSpPr>
        <p:spPr>
          <a:xfrm>
            <a:off x="5067861" y="1332810"/>
            <a:ext cx="484632" cy="54810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7E6299B-A81F-6041-316E-8BE3424D1DCF}"/>
              </a:ext>
            </a:extLst>
          </p:cNvPr>
          <p:cNvGrpSpPr/>
          <p:nvPr/>
        </p:nvGrpSpPr>
        <p:grpSpPr>
          <a:xfrm>
            <a:off x="1693627" y="2876156"/>
            <a:ext cx="1387367" cy="1684739"/>
            <a:chOff x="1693627" y="2876156"/>
            <a:chExt cx="1387367" cy="1684739"/>
          </a:xfrm>
        </p:grpSpPr>
        <p:sp>
          <p:nvSpPr>
            <p:cNvPr id="5" name="左大かっこ 4">
              <a:extLst>
                <a:ext uri="{FF2B5EF4-FFF2-40B4-BE49-F238E27FC236}">
                  <a16:creationId xmlns:a16="http://schemas.microsoft.com/office/drawing/2014/main" id="{FFA2FED6-BA4B-E40E-E4E3-1902C7DD88F6}"/>
                </a:ext>
              </a:extLst>
            </p:cNvPr>
            <p:cNvSpPr/>
            <p:nvPr/>
          </p:nvSpPr>
          <p:spPr>
            <a:xfrm>
              <a:off x="1693627" y="2876156"/>
              <a:ext cx="154223" cy="360363"/>
            </a:xfrm>
            <a:prstGeom prst="leftBracket">
              <a:avLst>
                <a:gd name="adj" fmla="val 130473"/>
              </a:avLst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EC79C9F-92CC-2C15-4AF1-13AA3B5BFE89}"/>
                </a:ext>
              </a:extLst>
            </p:cNvPr>
            <p:cNvCxnSpPr>
              <a:cxnSpLocks/>
            </p:cNvCxnSpPr>
            <p:nvPr/>
          </p:nvCxnSpPr>
          <p:spPr>
            <a:xfrm>
              <a:off x="1850277" y="3236519"/>
              <a:ext cx="221312" cy="1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左大かっこ 8">
              <a:extLst>
                <a:ext uri="{FF2B5EF4-FFF2-40B4-BE49-F238E27FC236}">
                  <a16:creationId xmlns:a16="http://schemas.microsoft.com/office/drawing/2014/main" id="{539674F3-850C-3DE6-1218-25EC802196C6}"/>
                </a:ext>
              </a:extLst>
            </p:cNvPr>
            <p:cNvSpPr/>
            <p:nvPr/>
          </p:nvSpPr>
          <p:spPr>
            <a:xfrm>
              <a:off x="2703032" y="4200531"/>
              <a:ext cx="154223" cy="360363"/>
            </a:xfrm>
            <a:prstGeom prst="leftBracket">
              <a:avLst>
                <a:gd name="adj" fmla="val 130473"/>
              </a:avLst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9C66F0C-EEC6-32F2-55E9-0388AB3C99E6}"/>
                </a:ext>
              </a:extLst>
            </p:cNvPr>
            <p:cNvCxnSpPr>
              <a:cxnSpLocks/>
            </p:cNvCxnSpPr>
            <p:nvPr/>
          </p:nvCxnSpPr>
          <p:spPr>
            <a:xfrm>
              <a:off x="2859682" y="4560894"/>
              <a:ext cx="221312" cy="1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42153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75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課題２：自動詞の補部（？）に生じるトコロ節</a:t>
            </a: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4.3</a:t>
            </a:r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 今後の課題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06783F-5200-2FBE-A941-0B6A4275A7BF}"/>
              </a:ext>
            </a:extLst>
          </p:cNvPr>
          <p:cNvSpPr txBox="1"/>
          <p:nvPr/>
        </p:nvSpPr>
        <p:spPr>
          <a:xfrm>
            <a:off x="1151442" y="1759444"/>
            <a:ext cx="841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(32)			   </a:t>
            </a:r>
            <a:r>
              <a:rPr lang="ja-JP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足</a:t>
            </a:r>
            <a:r>
              <a:rPr lang="en-US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{</a:t>
            </a:r>
            <a:r>
              <a:rPr lang="ja-JP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が</a:t>
            </a:r>
            <a:r>
              <a:rPr lang="en-US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/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*</a:t>
            </a:r>
            <a:r>
              <a:rPr lang="ja-JP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を</a:t>
            </a:r>
            <a:r>
              <a:rPr lang="en-US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} 			  </a:t>
            </a:r>
            <a:r>
              <a:rPr lang="ja-JP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鬼に</a:t>
            </a:r>
            <a:r>
              <a:rPr lang="en-US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見つかった</a:t>
            </a:r>
            <a:r>
              <a:rPr lang="ja-JP" altLang="ja-JP" sz="1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18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lvl="0" algn="just">
              <a:tabLst>
                <a:tab pos="539750" algn="l"/>
                <a:tab pos="892175" algn="l"/>
                <a:tab pos="1349375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									[</a:t>
            </a:r>
            <a:r>
              <a:rPr lang="ja-JP" altLang="en-US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自動詞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7D0731-8335-ED3A-7C16-762F60B128F2}"/>
              </a:ext>
            </a:extLst>
          </p:cNvPr>
          <p:cNvSpPr txBox="1"/>
          <p:nvPr/>
        </p:nvSpPr>
        <p:spPr>
          <a:xfrm>
            <a:off x="1151441" y="2639926"/>
            <a:ext cx="717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40385" algn="l"/>
                <a:tab pos="630555" algn="l"/>
                <a:tab pos="1350645" algn="l"/>
                <a:tab pos="1890395" algn="l"/>
                <a:tab pos="1980565" algn="l"/>
                <a:tab pos="2610485" algn="l"/>
                <a:tab pos="3420745" algn="l"/>
                <a:tab pos="4050665" algn="l"/>
                <a:tab pos="4500880" algn="l"/>
                <a:tab pos="4860925" algn="l"/>
                <a:tab pos="540385" algn="l"/>
                <a:tab pos="630555" algn="l"/>
                <a:tab pos="1350645" algn="l"/>
                <a:tab pos="1890395" algn="l"/>
                <a:tab pos="1980565" algn="l"/>
                <a:tab pos="2610485" algn="l"/>
                <a:tab pos="3060700" algn="l"/>
                <a:tab pos="4050665" algn="l"/>
                <a:tab pos="4500880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(33)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私は、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足がつった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{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/*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の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}</a:t>
            </a:r>
            <a:r>
              <a:rPr lang="ja-JP" altLang="en-US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</a:t>
            </a:r>
            <a:r>
              <a:rPr lang="ja-JP" altLang="en-US" sz="1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✓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 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（鬼に）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見つかった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。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endParaRPr lang="ja-JP" altLang="ja-JP" sz="1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608DA1-F3EF-F571-AB43-B4E68D80D01C}"/>
              </a:ext>
            </a:extLst>
          </p:cNvPr>
          <p:cNvSpPr txBox="1"/>
          <p:nvPr/>
        </p:nvSpPr>
        <p:spPr>
          <a:xfrm>
            <a:off x="1151441" y="3214119"/>
            <a:ext cx="7540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40385" algn="l"/>
                <a:tab pos="630555" algn="l"/>
                <a:tab pos="1350645" algn="l"/>
                <a:tab pos="1890395" algn="l"/>
                <a:tab pos="1980565" algn="l"/>
                <a:tab pos="2610485" algn="l"/>
                <a:tab pos="3420745" algn="l"/>
                <a:tab pos="4050665" algn="l"/>
                <a:tab pos="4500880" algn="l"/>
                <a:tab pos="4860925" algn="l"/>
              </a:tabLst>
            </a:pPr>
            <a:r>
              <a:rPr lang="ja-JP" altLang="en-US" kern="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トコロデ節</a:t>
            </a:r>
            <a:endParaRPr lang="en-US" altLang="ja-JP" sz="1800" kern="100" dirty="0"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lvl="0" algn="just">
              <a:tabLst>
                <a:tab pos="540385" algn="l"/>
                <a:tab pos="630555" algn="l"/>
                <a:tab pos="1350645" algn="l"/>
                <a:tab pos="1890395" algn="l"/>
                <a:tab pos="1980565" algn="l"/>
                <a:tab pos="2610485" algn="l"/>
                <a:tab pos="3420745" algn="l"/>
                <a:tab pos="4050665" algn="l"/>
                <a:tab pos="4500880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(34)	a.	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角を曲がったところで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、（鬼に）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見つかった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。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</a:t>
            </a:r>
            <a:b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b.	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角を曲がったところで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]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、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地面に座った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C9B4E7-96DF-6D0B-D790-E4672C3DF854}"/>
              </a:ext>
            </a:extLst>
          </p:cNvPr>
          <p:cNvSpPr txBox="1"/>
          <p:nvPr/>
        </p:nvSpPr>
        <p:spPr>
          <a:xfrm>
            <a:off x="1172957" y="4528783"/>
            <a:ext cx="7637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39750" algn="l"/>
                <a:tab pos="630238" algn="l"/>
                <a:tab pos="1162050" algn="l"/>
                <a:tab pos="1889125" algn="l"/>
                <a:tab pos="1979613" algn="l"/>
                <a:tab pos="2609850" algn="l"/>
                <a:tab pos="3419475" algn="l"/>
                <a:tab pos="4049713" algn="l"/>
                <a:tab pos="4500563" algn="l"/>
                <a:tab pos="4860925" algn="l"/>
                <a:tab pos="539750" algn="l"/>
                <a:tab pos="630238" algn="l"/>
                <a:tab pos="1349375" algn="l"/>
                <a:tab pos="1889125" algn="l"/>
                <a:tab pos="1979613" algn="l"/>
                <a:tab pos="2609850" algn="l"/>
                <a:tab pos="3060700" algn="l"/>
                <a:tab pos="4049713" algn="l"/>
                <a:tab pos="4500563" algn="l"/>
                <a:tab pos="4860925" algn="l"/>
              </a:tabLst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(35)	a.</a:t>
            </a:r>
            <a:r>
              <a:rPr lang="en-US" altLang="ja-JP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*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私は、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足がつった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ところ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] 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地面に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座った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。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		b.</a:t>
            </a:r>
            <a:r>
              <a:rPr lang="en-US" altLang="ja-JP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*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私は、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[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足がつった　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の 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	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を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] 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地面に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座った</a:t>
            </a:r>
            <a:r>
              <a:rPr lang="ja-JP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463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58E13EA-C539-411D-8D2F-5F5867E1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r>
              <a:rPr kumimoji="1" lang="en-US" altLang="ja-JP" dirty="0"/>
              <a:t> </a:t>
            </a:r>
            <a:r>
              <a:rPr kumimoji="1" lang="ja-JP" altLang="en-US" dirty="0"/>
              <a:t>まとめ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9420262-300A-4191-BD5F-134BADA0C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34A8C-8A30-444C-8E79-310AE51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1175F-AA75-479D-BB50-FDA3DB8F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849C4A-6FF9-49DA-B87C-C1E6961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76</a:t>
            </a:fld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F358CFE0-5D2A-0899-FFD0-83CDA2B34372}"/>
              </a:ext>
            </a:extLst>
          </p:cNvPr>
          <p:cNvSpPr/>
          <p:nvPr/>
        </p:nvSpPr>
        <p:spPr>
          <a:xfrm>
            <a:off x="3377060" y="520810"/>
            <a:ext cx="3048578" cy="2906485"/>
          </a:xfrm>
          <a:prstGeom prst="ellipse">
            <a:avLst/>
          </a:prstGeom>
          <a:solidFill>
            <a:schemeClr val="accent4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F7F39BE-9151-8AD5-C0DB-F82F8C0FBE7A}"/>
              </a:ext>
            </a:extLst>
          </p:cNvPr>
          <p:cNvSpPr/>
          <p:nvPr/>
        </p:nvSpPr>
        <p:spPr>
          <a:xfrm>
            <a:off x="2957804" y="1847461"/>
            <a:ext cx="1733630" cy="1750425"/>
          </a:xfrm>
          <a:prstGeom prst="ellipse">
            <a:avLst/>
          </a:prstGeom>
          <a:solidFill>
            <a:schemeClr val="accent5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BB7D213-C687-6ECD-67BB-67DD7944D3CD}"/>
              </a:ext>
            </a:extLst>
          </p:cNvPr>
          <p:cNvSpPr/>
          <p:nvPr/>
        </p:nvSpPr>
        <p:spPr>
          <a:xfrm>
            <a:off x="4032736" y="2504926"/>
            <a:ext cx="1621615" cy="1526677"/>
          </a:xfrm>
          <a:prstGeom prst="ellipse">
            <a:avLst/>
          </a:prstGeom>
          <a:solidFill>
            <a:srgbClr val="F5EBF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53150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ja-JP" altLang="en-US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５　まとめ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endParaRPr lang="en-US" altLang="ja-JP" dirty="0"/>
          </a:p>
          <a:p>
            <a:r>
              <a:rPr lang="zh-CN" altLang="en-US" dirty="0"/>
              <a:t>日本英語学会 第</a:t>
            </a:r>
            <a:r>
              <a:rPr lang="en-US" altLang="zh-CN" dirty="0"/>
              <a:t>41</a:t>
            </a:r>
            <a:r>
              <a:rPr lang="zh-CN" altLang="en-US" dirty="0"/>
              <a:t>回大会発表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77</a:t>
            </a:fld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162F91-C507-42F5-A824-844B71BCDE5C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402E6-6E37-CE4C-373C-28C5441C4CAB}"/>
              </a:ext>
            </a:extLst>
          </p:cNvPr>
          <p:cNvSpPr txBox="1"/>
          <p:nvPr/>
        </p:nvSpPr>
        <p:spPr>
          <a:xfrm>
            <a:off x="180781" y="1128888"/>
            <a:ext cx="7778232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補文の位置に来るトコロ節</a:t>
            </a: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dirty="0"/>
          </a:p>
          <a:p>
            <a:r>
              <a:rPr lang="ja-JP" altLang="en-US" dirty="0"/>
              <a:t>少なくとも二つのタイプのトコロ節が存在する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（タイプ</a:t>
            </a:r>
            <a:r>
              <a:rPr lang="en-US" altLang="ja-JP" dirty="0"/>
              <a:t>A</a:t>
            </a:r>
            <a:r>
              <a:rPr lang="ja-JP" altLang="en-US" dirty="0"/>
              <a:t>）場所目的語取る動詞と共起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（タイプ</a:t>
            </a:r>
            <a:r>
              <a:rPr lang="en-US" altLang="ja-JP" dirty="0"/>
              <a:t>B</a:t>
            </a:r>
            <a:r>
              <a:rPr lang="ja-JP" altLang="en-US" dirty="0"/>
              <a:t>）命題ではなく事象を補文に取る動詞と共起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タイプ</a:t>
            </a:r>
            <a:r>
              <a:rPr lang="en-US" altLang="ja-JP" dirty="0"/>
              <a:t>B</a:t>
            </a:r>
            <a:r>
              <a:rPr lang="ja-JP" altLang="en-US" dirty="0"/>
              <a:t>のトコロ節は、ノ節と類似しているが、一時性を示す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sz="700" dirty="0"/>
          </a:p>
          <a:p>
            <a:endParaRPr lang="en-US" altLang="ja-JP" dirty="0"/>
          </a:p>
          <a:p>
            <a:r>
              <a:rPr lang="ja-JP" altLang="en-US" dirty="0"/>
              <a:t>コーパスで採取した用例からは、この仮説は支持された</a:t>
            </a:r>
            <a:endParaRPr lang="en-US" altLang="ja-JP" dirty="0"/>
          </a:p>
          <a:p>
            <a:endParaRPr lang="en-US" altLang="ja-JP" sz="4800" dirty="0"/>
          </a:p>
          <a:p>
            <a:r>
              <a:rPr lang="ja-JP" altLang="en-US" dirty="0"/>
              <a:t>しかし、例外となる用例も存在し、今後の研究での分析が俟たれる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（例外１）漢文訓読調のトコロ節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（例外２）自動詞（例：見つかる）などと共起する事例</a:t>
            </a:r>
            <a:endParaRPr lang="en-US" altLang="ja-JP" dirty="0"/>
          </a:p>
          <a:p>
            <a:endParaRPr lang="en-US" altLang="ja-JP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CB220D3-A451-1DA5-3DA3-8C2C63D56BF6}"/>
              </a:ext>
            </a:extLst>
          </p:cNvPr>
          <p:cNvCxnSpPr/>
          <p:nvPr/>
        </p:nvCxnSpPr>
        <p:spPr>
          <a:xfrm>
            <a:off x="628650" y="2071396"/>
            <a:ext cx="0" cy="75578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6C7D21E-DE67-E132-13AC-66CBF58F15E3}"/>
              </a:ext>
            </a:extLst>
          </p:cNvPr>
          <p:cNvCxnSpPr/>
          <p:nvPr/>
        </p:nvCxnSpPr>
        <p:spPr>
          <a:xfrm>
            <a:off x="628650" y="3429000"/>
            <a:ext cx="0" cy="4680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332D1F6-C26A-8097-87C8-5EF4E090987C}"/>
              </a:ext>
            </a:extLst>
          </p:cNvPr>
          <p:cNvGrpSpPr/>
          <p:nvPr/>
        </p:nvGrpSpPr>
        <p:grpSpPr>
          <a:xfrm>
            <a:off x="180778" y="1524000"/>
            <a:ext cx="8732389" cy="4621736"/>
            <a:chOff x="180778" y="1524000"/>
            <a:chExt cx="8732389" cy="4621736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EA2192C2-C0D0-D617-4EED-810188A52D4D}"/>
                </a:ext>
              </a:extLst>
            </p:cNvPr>
            <p:cNvSpPr/>
            <p:nvPr/>
          </p:nvSpPr>
          <p:spPr>
            <a:xfrm>
              <a:off x="180781" y="1524000"/>
              <a:ext cx="7125450" cy="21246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8FAB9F93-E3A5-314D-15CD-FC563CBB582A}"/>
                </a:ext>
              </a:extLst>
            </p:cNvPr>
            <p:cNvSpPr/>
            <p:nvPr/>
          </p:nvSpPr>
          <p:spPr>
            <a:xfrm>
              <a:off x="180781" y="3963582"/>
              <a:ext cx="7125450" cy="432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ABCC7CBB-95C2-E1AC-A317-6C67C47600B0}"/>
                </a:ext>
              </a:extLst>
            </p:cNvPr>
            <p:cNvSpPr/>
            <p:nvPr/>
          </p:nvSpPr>
          <p:spPr>
            <a:xfrm>
              <a:off x="180778" y="4978786"/>
              <a:ext cx="7125450" cy="1166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E14B123-EA17-B969-9E98-A3F9F95F1EF3}"/>
                </a:ext>
              </a:extLst>
            </p:cNvPr>
            <p:cNvSpPr txBox="1"/>
            <p:nvPr/>
          </p:nvSpPr>
          <p:spPr>
            <a:xfrm>
              <a:off x="7342053" y="245839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rgbClr val="FF3399"/>
                  </a:solidFill>
                </a:rPr>
                <a:t>質</a:t>
              </a:r>
              <a:r>
                <a:rPr kumimoji="1" lang="ja-JP" altLang="en-US" b="1" dirty="0">
                  <a:solidFill>
                    <a:srgbClr val="FF3399"/>
                  </a:solidFill>
                </a:rPr>
                <a:t>的言語研究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725B8559-48EC-417E-AD7F-A09E73386F60}"/>
                </a:ext>
              </a:extLst>
            </p:cNvPr>
            <p:cNvSpPr txBox="1"/>
            <p:nvPr/>
          </p:nvSpPr>
          <p:spPr>
            <a:xfrm>
              <a:off x="7343507" y="399516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rgbClr val="00B0F0"/>
                  </a:solidFill>
                </a:rPr>
                <a:t>量</a:t>
              </a:r>
              <a:r>
                <a:rPr kumimoji="1" lang="ja-JP" altLang="en-US" b="1" dirty="0">
                  <a:solidFill>
                    <a:srgbClr val="00B0F0"/>
                  </a:solidFill>
                </a:rPr>
                <a:t>的言語研究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E4D0F8C-176D-F309-6214-9B4099632419}"/>
                </a:ext>
              </a:extLst>
            </p:cNvPr>
            <p:cNvSpPr txBox="1"/>
            <p:nvPr/>
          </p:nvSpPr>
          <p:spPr>
            <a:xfrm>
              <a:off x="7343507" y="539036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rgbClr val="FF3399"/>
                  </a:solidFill>
                </a:rPr>
                <a:t>質</a:t>
              </a:r>
              <a:r>
                <a:rPr kumimoji="1" lang="ja-JP" altLang="en-US" b="1" dirty="0">
                  <a:solidFill>
                    <a:srgbClr val="FF3399"/>
                  </a:solidFill>
                </a:rPr>
                <a:t>的言語研究</a:t>
              </a:r>
            </a:p>
          </p:txBody>
        </p: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B96AD663-5348-7CF2-6189-F7F410ED232A}"/>
                </a:ext>
              </a:extLst>
            </p:cNvPr>
            <p:cNvCxnSpPr/>
            <p:nvPr/>
          </p:nvCxnSpPr>
          <p:spPr>
            <a:xfrm>
              <a:off x="8098859" y="2907220"/>
              <a:ext cx="0" cy="755780"/>
            </a:xfrm>
            <a:prstGeom prst="straightConnector1">
              <a:avLst/>
            </a:prstGeom>
            <a:ln w="76200">
              <a:solidFill>
                <a:schemeClr val="accent6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A6A1A2DD-3A4D-568B-6F22-96B3CE542F7D}"/>
                </a:ext>
              </a:extLst>
            </p:cNvPr>
            <p:cNvCxnSpPr/>
            <p:nvPr/>
          </p:nvCxnSpPr>
          <p:spPr>
            <a:xfrm>
              <a:off x="8120523" y="4567249"/>
              <a:ext cx="0" cy="755780"/>
            </a:xfrm>
            <a:prstGeom prst="straightConnector1">
              <a:avLst/>
            </a:prstGeom>
            <a:ln w="76200">
              <a:solidFill>
                <a:schemeClr val="accent6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52C0333-AC98-14DD-F6E5-BDED379ADDFC}"/>
              </a:ext>
            </a:extLst>
          </p:cNvPr>
          <p:cNvCxnSpPr/>
          <p:nvPr/>
        </p:nvCxnSpPr>
        <p:spPr>
          <a:xfrm>
            <a:off x="628650" y="4477139"/>
            <a:ext cx="0" cy="4680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7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58E13EA-C539-411D-8D2F-5F5867E1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6" y="1709739"/>
            <a:ext cx="8543924" cy="3367358"/>
          </a:xfrm>
        </p:spPr>
        <p:txBody>
          <a:bodyPr/>
          <a:lstStyle/>
          <a:p>
            <a:pPr algn="ctr"/>
            <a:r>
              <a:rPr kumimoji="1" lang="ja-JP" altLang="en-US" dirty="0"/>
              <a:t>ご清聴ありがとうございました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34A8C-8A30-444C-8E79-310AE51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1175F-AA75-479D-BB50-FDA3DB8F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849C4A-6FF9-49DA-B87C-C1E6961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78</a:t>
            </a:fld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6AF534B-ABB1-492A-BDE5-1CAE1C5F66A9}"/>
              </a:ext>
            </a:extLst>
          </p:cNvPr>
          <p:cNvSpPr/>
          <p:nvPr/>
        </p:nvSpPr>
        <p:spPr>
          <a:xfrm>
            <a:off x="3983416" y="1438212"/>
            <a:ext cx="1343957" cy="13974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太陽 18">
            <a:extLst>
              <a:ext uri="{FF2B5EF4-FFF2-40B4-BE49-F238E27FC236}">
                <a16:creationId xmlns:a16="http://schemas.microsoft.com/office/drawing/2014/main" id="{DDF3DC5F-2544-46AD-9488-1CF8172B7393}"/>
              </a:ext>
            </a:extLst>
          </p:cNvPr>
          <p:cNvSpPr/>
          <p:nvPr/>
        </p:nvSpPr>
        <p:spPr>
          <a:xfrm>
            <a:off x="390939" y="1933303"/>
            <a:ext cx="1924594" cy="1933303"/>
          </a:xfrm>
          <a:prstGeom prst="sun">
            <a:avLst/>
          </a:prstGeom>
          <a:solidFill>
            <a:srgbClr val="EB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星: 5 pt 19">
            <a:extLst>
              <a:ext uri="{FF2B5EF4-FFF2-40B4-BE49-F238E27FC236}">
                <a16:creationId xmlns:a16="http://schemas.microsoft.com/office/drawing/2014/main" id="{667B0189-3EEA-4A2D-B962-12401F1FFC3B}"/>
              </a:ext>
            </a:extLst>
          </p:cNvPr>
          <p:cNvSpPr/>
          <p:nvPr/>
        </p:nvSpPr>
        <p:spPr>
          <a:xfrm>
            <a:off x="7012963" y="0"/>
            <a:ext cx="1924594" cy="193330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9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B3001B-8D30-F6D6-20CF-E8FEDB3DEE24}"/>
              </a:ext>
            </a:extLst>
          </p:cNvPr>
          <p:cNvSpPr txBox="1"/>
          <p:nvPr/>
        </p:nvSpPr>
        <p:spPr>
          <a:xfrm>
            <a:off x="736847" y="1030562"/>
            <a:ext cx="785673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参考文献 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Farkas, D. (1992). On obviation. In I. Sag, &amp; A. </a:t>
            </a:r>
            <a:r>
              <a:rPr lang="en-US" altLang="ja-JP" dirty="0" err="1"/>
              <a:t>Szabolsci</a:t>
            </a:r>
            <a:r>
              <a:rPr lang="en-US" altLang="ja-JP" dirty="0"/>
              <a:t> (eds.), Lexical matters, 85– 109. Stanford, CA: CSLI Publications. </a:t>
            </a:r>
          </a:p>
          <a:p>
            <a:endParaRPr lang="en-US" altLang="ja-JP" dirty="0"/>
          </a:p>
          <a:p>
            <a:r>
              <a:rPr lang="en-US" altLang="ja-JP" dirty="0"/>
              <a:t>Faulkner, T. (2022). The two Spanish subjunctives: the required and default Subjunctives. An International Journal of Hispanic Linguistics. 11 (1), 70-100. DOI: 10.7557/1.11.1.6334 </a:t>
            </a:r>
          </a:p>
          <a:p>
            <a:endParaRPr lang="en-US" altLang="ja-JP" dirty="0"/>
          </a:p>
          <a:p>
            <a:r>
              <a:rPr lang="en-US" altLang="ja-JP" dirty="0" err="1"/>
              <a:t>Giannakidou</a:t>
            </a:r>
            <a:r>
              <a:rPr lang="en-US" altLang="ja-JP" dirty="0"/>
              <a:t>, A. (2009). On the temporal properties of mood: the subjunctive revisited. Lingua 119, 1883–1908. </a:t>
            </a:r>
          </a:p>
          <a:p>
            <a:endParaRPr lang="en-US" altLang="ja-JP" dirty="0"/>
          </a:p>
          <a:p>
            <a:r>
              <a:rPr lang="ja-JP" altLang="en-US" dirty="0"/>
              <a:t>橋本修 </a:t>
            </a:r>
            <a:r>
              <a:rPr lang="en-US" altLang="ja-JP" dirty="0"/>
              <a:t>(1990).</a:t>
            </a:r>
            <a:r>
              <a:rPr lang="ja-JP" altLang="en-US" dirty="0"/>
              <a:t>「補⽂標識「の」「こと」の分布に関わる意味規則」</a:t>
            </a:r>
            <a:r>
              <a:rPr lang="en-US" altLang="ja-JP" dirty="0"/>
              <a:t>『</a:t>
            </a:r>
            <a:r>
              <a:rPr lang="ja-JP" altLang="en-US" dirty="0"/>
              <a:t>国語学</a:t>
            </a:r>
            <a:r>
              <a:rPr lang="en-US" altLang="ja-JP" dirty="0"/>
              <a:t>』</a:t>
            </a:r>
            <a:r>
              <a:rPr lang="ja-JP" altLang="en-US" dirty="0"/>
              <a:t>第 </a:t>
            </a:r>
            <a:r>
              <a:rPr lang="en-US" altLang="ja-JP" dirty="0"/>
              <a:t>163, 112–101. </a:t>
            </a:r>
          </a:p>
          <a:p>
            <a:endParaRPr lang="en-US" altLang="ja-JP" dirty="0"/>
          </a:p>
          <a:p>
            <a:r>
              <a:rPr lang="en-US" altLang="ja-JP" dirty="0"/>
              <a:t>Heine, B. and T. </a:t>
            </a:r>
            <a:r>
              <a:rPr lang="en-US" altLang="ja-JP" dirty="0" err="1"/>
              <a:t>Kuteva</a:t>
            </a:r>
            <a:r>
              <a:rPr lang="en-US" altLang="ja-JP" dirty="0"/>
              <a:t> (2006). The changing languages of Europe. Oxford: Oxford University Press.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882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ja-JP" altLang="en-US" b="1" kern="1200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１はじめに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Oct. 31, 2023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EAC85-D35B-473B-9828-037900E0F87D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76E99B1-477E-48A4-BD7F-295A993006E9}"/>
              </a:ext>
            </a:extLst>
          </p:cNvPr>
          <p:cNvSpPr txBox="1"/>
          <p:nvPr/>
        </p:nvSpPr>
        <p:spPr>
          <a:xfrm>
            <a:off x="911225" y="2375101"/>
            <a:ext cx="7575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33400" algn="l"/>
                <a:tab pos="1079500" algn="l"/>
              </a:tabLst>
            </a:pPr>
            <a:r>
              <a:rPr lang="en-US" altLang="ja-JP" sz="2400" dirty="0"/>
              <a:t>(3)	a.	[</a:t>
            </a:r>
            <a:r>
              <a:rPr lang="ja-JP" altLang="en-US" sz="2400" dirty="0"/>
              <a:t>私がいた</a:t>
            </a:r>
            <a:r>
              <a:rPr lang="ja-JP" altLang="en-US" sz="2400" b="1" u="sng" dirty="0"/>
              <a:t>ところ</a:t>
            </a:r>
            <a:r>
              <a:rPr lang="ja-JP" altLang="en-US" sz="2400" dirty="0"/>
              <a:t>で</a:t>
            </a:r>
            <a:r>
              <a:rPr lang="en-US" altLang="ja-JP" sz="2400" dirty="0"/>
              <a:t>]</a:t>
            </a:r>
            <a:r>
              <a:rPr lang="ja-JP" altLang="en-US" sz="2400" dirty="0"/>
              <a:t>どうにもならない。</a:t>
            </a:r>
          </a:p>
          <a:p>
            <a:pPr>
              <a:tabLst>
                <a:tab pos="533400" algn="l"/>
                <a:tab pos="1079500" algn="l"/>
              </a:tabLst>
            </a:pPr>
            <a:r>
              <a:rPr lang="en-US" altLang="ja-JP" sz="2400" dirty="0"/>
              <a:t>	b.	</a:t>
            </a:r>
            <a:r>
              <a:rPr lang="ja-JP" altLang="en-US" sz="2400" dirty="0"/>
              <a:t>ちょうど今着いた</a:t>
            </a:r>
            <a:r>
              <a:rPr lang="ja-JP" altLang="en-US" sz="2400" b="1" u="sng" dirty="0"/>
              <a:t>ところ</a:t>
            </a:r>
            <a:r>
              <a:rPr lang="ja-JP" altLang="en-US" sz="2400" dirty="0"/>
              <a:t>だ。</a:t>
            </a:r>
          </a:p>
          <a:p>
            <a:pPr>
              <a:tabLst>
                <a:tab pos="533400" algn="l"/>
                <a:tab pos="1079500" algn="l"/>
              </a:tabLst>
            </a:pPr>
            <a:r>
              <a:rPr lang="en-US" altLang="ja-JP" sz="2400" dirty="0"/>
              <a:t>	c.	</a:t>
            </a:r>
            <a:r>
              <a:rPr lang="ja-JP" altLang="en-US" sz="2400" dirty="0"/>
              <a:t>本当なら今着いている</a:t>
            </a:r>
            <a:r>
              <a:rPr lang="ja-JP" altLang="en-US" sz="2400" b="1" u="sng" dirty="0"/>
              <a:t>ところ</a:t>
            </a:r>
            <a:r>
              <a:rPr lang="ja-JP" altLang="en-US" sz="2400" dirty="0"/>
              <a:t>だ。</a:t>
            </a:r>
          </a:p>
          <a:p>
            <a:pPr>
              <a:tabLst>
                <a:tab pos="533400" algn="l"/>
                <a:tab pos="1079500" algn="l"/>
              </a:tabLst>
            </a:pPr>
            <a:r>
              <a:rPr lang="en-US" altLang="ja-JP" sz="2400" dirty="0"/>
              <a:t>	d.	</a:t>
            </a:r>
            <a:r>
              <a:rPr lang="ja-JP" altLang="en-US" sz="2400" dirty="0"/>
              <a:t>この</a:t>
            </a:r>
            <a:r>
              <a:rPr lang="ja-JP" altLang="en-US" sz="2400" b="1" u="sng" dirty="0"/>
              <a:t>ところ</a:t>
            </a:r>
            <a:r>
              <a:rPr lang="ja-JP" altLang="en-US" sz="2400" dirty="0"/>
              <a:t>⾬が降らない。</a:t>
            </a:r>
          </a:p>
          <a:p>
            <a:pPr>
              <a:tabLst>
                <a:tab pos="533400" algn="l"/>
                <a:tab pos="1079500" algn="l"/>
              </a:tabLst>
            </a:pPr>
            <a:r>
              <a:rPr lang="en-US" altLang="ja-JP" sz="2400" dirty="0"/>
              <a:t>	e.	</a:t>
            </a:r>
            <a:r>
              <a:rPr lang="ja-JP" altLang="en-US" sz="2400" b="1" u="sng" dirty="0"/>
              <a:t>ところ</a:t>
            </a:r>
            <a:r>
              <a:rPr lang="ja-JP" altLang="en-US" sz="2400" dirty="0"/>
              <a:t>で、今⽇時間ある？</a:t>
            </a:r>
          </a:p>
          <a:p>
            <a:pPr>
              <a:tabLst>
                <a:tab pos="533400" algn="l"/>
                <a:tab pos="1079500" algn="l"/>
              </a:tabLst>
            </a:pPr>
            <a:r>
              <a:rPr lang="en-US" altLang="ja-JP" sz="2400" dirty="0"/>
              <a:t>	f.	</a:t>
            </a:r>
            <a:r>
              <a:rPr lang="ja-JP" altLang="en-US" sz="2400" dirty="0"/>
              <a:t>⼭⽥*（の</a:t>
            </a:r>
            <a:r>
              <a:rPr lang="ja-JP" altLang="en-US" sz="2400" b="1" u="sng" dirty="0"/>
              <a:t>ところ</a:t>
            </a:r>
            <a:r>
              <a:rPr lang="ja-JP" altLang="en-US" sz="2400" dirty="0"/>
              <a:t>）に⾏く。</a:t>
            </a:r>
            <a:endParaRPr kumimoji="1" lang="en-US" altLang="ja-JP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" name="フッター プレースホルダー 9">
            <a:extLst>
              <a:ext uri="{FF2B5EF4-FFF2-40B4-BE49-F238E27FC236}">
                <a16:creationId xmlns:a16="http://schemas.microsoft.com/office/drawing/2014/main" id="{A2327A6A-64F1-7B16-4BE4-4698B8DF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日本英語学会 第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41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回大会発表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FEBC6C-2AF3-967F-1DE4-0BAD18E50C99}"/>
              </a:ext>
            </a:extLst>
          </p:cNvPr>
          <p:cNvSpPr txBox="1"/>
          <p:nvPr/>
        </p:nvSpPr>
        <p:spPr>
          <a:xfrm>
            <a:off x="552450" y="1363742"/>
            <a:ext cx="7575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非補文節のトコロ節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（寺村 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1978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；⽥窪・笹栗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2002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；</a:t>
            </a:r>
          </a:p>
          <a:p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⽥窪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2006, 2018; </a:t>
            </a:r>
            <a:r>
              <a:rPr lang="en-US" altLang="ja-JP" sz="2400" dirty="0" err="1">
                <a:solidFill>
                  <a:schemeClr val="accent1">
                    <a:lumMod val="75000"/>
                  </a:schemeClr>
                </a:solidFill>
              </a:rPr>
              <a:t>Takubo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 2011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）</a:t>
            </a:r>
            <a:endParaRPr lang="en-US" altLang="ja-JP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165065-AC5A-D890-8D2C-9B1C7C42B710}"/>
              </a:ext>
            </a:extLst>
          </p:cNvPr>
          <p:cNvSpPr txBox="1"/>
          <p:nvPr/>
        </p:nvSpPr>
        <p:spPr>
          <a:xfrm>
            <a:off x="215609" y="85219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考察対象から外すもの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9467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B68102-9C77-9A23-A281-A543802CFEB4}"/>
              </a:ext>
            </a:extLst>
          </p:cNvPr>
          <p:cNvSpPr txBox="1"/>
          <p:nvPr/>
        </p:nvSpPr>
        <p:spPr>
          <a:xfrm>
            <a:off x="399495" y="394692"/>
            <a:ext cx="834501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Ikawa</a:t>
            </a:r>
            <a:r>
              <a:rPr lang="en-US" altLang="ja-JP" dirty="0"/>
              <a:t>, S., A. Yamada, and Y. Miyamoto (2022). Japanese Clausal Argument Ellipsis and Embedded Clause Periphery. Presentation at Chicago Linguistic Society 58, Apr 22-24. </a:t>
            </a:r>
          </a:p>
          <a:p>
            <a:endParaRPr lang="en-US" altLang="ja-JP" dirty="0"/>
          </a:p>
          <a:p>
            <a:r>
              <a:rPr lang="en-US" altLang="ja-JP" dirty="0"/>
              <a:t>Josephs, L. S. (1976). Complementation. In </a:t>
            </a:r>
            <a:r>
              <a:rPr lang="en-US" altLang="ja-JP" dirty="0" err="1"/>
              <a:t>Shibatani</a:t>
            </a:r>
            <a:r>
              <a:rPr lang="en-US" altLang="ja-JP" dirty="0"/>
              <a:t>, M. (ed.) Japanese Generative Grammar, 307–369 New York: Academic Press. </a:t>
            </a:r>
            <a:r>
              <a:rPr lang="en-US" altLang="ja-JP" dirty="0" err="1"/>
              <a:t>Karttunen</a:t>
            </a:r>
            <a:r>
              <a:rPr lang="en-US" altLang="ja-JP" dirty="0"/>
              <a:t>, L. (1973). Presuppositions of compound sentences. Linguistic Inquiry 4 (2), 169-193. </a:t>
            </a:r>
          </a:p>
          <a:p>
            <a:endParaRPr lang="en-US" altLang="ja-JP" dirty="0"/>
          </a:p>
          <a:p>
            <a:r>
              <a:rPr lang="en-US" altLang="ja-JP" dirty="0"/>
              <a:t>Kuno, S. (1973) The Structure of the Japanese Language. Cambridge, Mass.: MIT Press. </a:t>
            </a:r>
            <a:r>
              <a:rPr lang="ja-JP" altLang="en-US" dirty="0"/>
              <a:t>籾⼭洋介 </a:t>
            </a:r>
            <a:r>
              <a:rPr lang="en-US" altLang="ja-JP" dirty="0"/>
              <a:t>(1992).</a:t>
            </a:r>
            <a:r>
              <a:rPr lang="ja-JP" altLang="en-US" dirty="0"/>
              <a:t>「多義語の分析：空間から時間へ」</a:t>
            </a:r>
            <a:r>
              <a:rPr lang="en-US" altLang="ja-JP" dirty="0"/>
              <a:t>『</a:t>
            </a:r>
            <a:r>
              <a:rPr lang="ja-JP" altLang="en-US" dirty="0"/>
              <a:t>⽇本語研究と⽇本語教育</a:t>
            </a:r>
            <a:r>
              <a:rPr lang="en-US" altLang="ja-JP" dirty="0"/>
              <a:t>』 </a:t>
            </a:r>
            <a:r>
              <a:rPr lang="ja-JP" altLang="en-US" dirty="0"/>
              <a:t>カッケンブッシュ寛⼦・尾崎明⼈・⿅島央・藤原雅憲・籾⼭洋介（編）</a:t>
            </a:r>
            <a:r>
              <a:rPr lang="en-US" altLang="ja-JP" dirty="0"/>
              <a:t>, 185–199. </a:t>
            </a:r>
            <a:r>
              <a:rPr lang="ja-JP" altLang="en-US" dirty="0"/>
              <a:t>野⽥春美 </a:t>
            </a:r>
            <a:r>
              <a:rPr lang="en-US" altLang="ja-JP" dirty="0"/>
              <a:t>(1995).</a:t>
            </a:r>
            <a:r>
              <a:rPr lang="ja-JP" altLang="en-US" dirty="0"/>
              <a:t>「ノとコト−埋め込み節をつくる代表的な形式−」</a:t>
            </a:r>
            <a:r>
              <a:rPr lang="en-US" altLang="ja-JP" dirty="0"/>
              <a:t>『⽇</a:t>
            </a:r>
            <a:r>
              <a:rPr lang="ja-JP" altLang="en-US" dirty="0"/>
              <a:t>本語類義 表現の⽂法 </a:t>
            </a:r>
            <a:r>
              <a:rPr lang="en-US" altLang="ja-JP" dirty="0"/>
              <a:t>(</a:t>
            </a:r>
            <a:r>
              <a:rPr lang="ja-JP" altLang="en-US" dirty="0"/>
              <a:t>下</a:t>
            </a:r>
            <a:r>
              <a:rPr lang="en-US" altLang="ja-JP" dirty="0"/>
              <a:t>)』</a:t>
            </a:r>
            <a:r>
              <a:rPr lang="ja-JP" altLang="en-US" dirty="0"/>
              <a:t>くろしお出版</a:t>
            </a:r>
            <a:r>
              <a:rPr lang="en-US" altLang="ja-JP" dirty="0"/>
              <a:t>, 419–428. </a:t>
            </a:r>
          </a:p>
          <a:p>
            <a:endParaRPr lang="en-US" altLang="ja-JP" dirty="0"/>
          </a:p>
          <a:p>
            <a:r>
              <a:rPr lang="en-US" altLang="ja-JP" dirty="0" err="1"/>
              <a:t>Portner</a:t>
            </a:r>
            <a:r>
              <a:rPr lang="en-US" altLang="ja-JP" dirty="0"/>
              <a:t>, P. (2018). Mood. Oxford: Oxford University Press. </a:t>
            </a:r>
          </a:p>
          <a:p>
            <a:endParaRPr lang="en-US" altLang="ja-JP" dirty="0"/>
          </a:p>
          <a:p>
            <a:r>
              <a:rPr lang="en-US" altLang="ja-JP" dirty="0"/>
              <a:t>Potts, C. (2005). The logic of conventional implicatures. Oxford: Oxford University Press. </a:t>
            </a:r>
          </a:p>
          <a:p>
            <a:endParaRPr lang="en-US" altLang="ja-JP" dirty="0"/>
          </a:p>
          <a:p>
            <a:r>
              <a:rPr lang="en-US" altLang="ja-JP" dirty="0"/>
              <a:t>Potts, C. (2015). Presupposition and implicature. In S. Lappin, &amp; C. Fox, (eds.), The handbook of contemporary semantic theory, 168–202. Oxford: Wiley-Blackwell. </a:t>
            </a:r>
          </a:p>
        </p:txBody>
      </p:sp>
    </p:spTree>
    <p:extLst>
      <p:ext uri="{BB962C8B-B14F-4D97-AF65-F5344CB8AC3E}">
        <p14:creationId xmlns:p14="http://schemas.microsoft.com/office/powerpoint/2010/main" val="30869306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F737AA-171F-BDFD-D0CD-12CBB45F8784}"/>
              </a:ext>
            </a:extLst>
          </p:cNvPr>
          <p:cNvSpPr txBox="1"/>
          <p:nvPr/>
        </p:nvSpPr>
        <p:spPr>
          <a:xfrm>
            <a:off x="337351" y="337352"/>
            <a:ext cx="86024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Sode</a:t>
            </a:r>
            <a:r>
              <a:rPr lang="en-US" altLang="ja-JP" dirty="0"/>
              <a:t>, F. and A. Sugawara. (2023). </a:t>
            </a:r>
            <a:r>
              <a:rPr lang="en-US" altLang="ja-JP" dirty="0" err="1"/>
              <a:t>Nouniness</a:t>
            </a:r>
            <a:r>
              <a:rPr lang="en-US" altLang="ja-JP" dirty="0"/>
              <a:t>, </a:t>
            </a:r>
            <a:r>
              <a:rPr lang="en-US" altLang="ja-JP" dirty="0" err="1"/>
              <a:t>factivity</a:t>
            </a:r>
            <a:r>
              <a:rPr lang="en-US" altLang="ja-JP" dirty="0"/>
              <a:t> and implicative readings: The case of Japanese </a:t>
            </a:r>
            <a:r>
              <a:rPr lang="en-US" altLang="ja-JP" dirty="0" err="1"/>
              <a:t>wasureru</a:t>
            </a:r>
            <a:r>
              <a:rPr lang="en-US" altLang="ja-JP" dirty="0"/>
              <a:t> (‘forget’). Presentation at the 30th Japanese/Korean Linguistics Conference. March 12. </a:t>
            </a:r>
          </a:p>
          <a:p>
            <a:endParaRPr lang="en-US" altLang="ja-JP" dirty="0"/>
          </a:p>
          <a:p>
            <a:r>
              <a:rPr lang="ja-JP" altLang="en-US" dirty="0"/>
              <a:t>⽥窪⾏則 </a:t>
            </a:r>
            <a:r>
              <a:rPr lang="en-US" altLang="ja-JP" dirty="0"/>
              <a:t>(2006).『⽇</a:t>
            </a:r>
            <a:r>
              <a:rPr lang="ja-JP" altLang="en-US" dirty="0"/>
              <a:t>本語条件⽂とモダリティ</a:t>
            </a:r>
            <a:r>
              <a:rPr lang="en-US" altLang="ja-JP" dirty="0"/>
              <a:t>』</a:t>
            </a:r>
            <a:r>
              <a:rPr lang="ja-JP" altLang="en-US" dirty="0"/>
              <a:t>博⼠論⽂</a:t>
            </a:r>
            <a:r>
              <a:rPr lang="en-US" altLang="ja-JP" dirty="0"/>
              <a:t>. </a:t>
            </a:r>
            <a:r>
              <a:rPr lang="ja-JP" altLang="en-US" dirty="0"/>
              <a:t>京都⼤学</a:t>
            </a:r>
            <a:r>
              <a:rPr lang="en-US" altLang="ja-JP" dirty="0"/>
              <a:t>. </a:t>
            </a:r>
          </a:p>
          <a:p>
            <a:endParaRPr lang="en-US" altLang="ja-JP" dirty="0"/>
          </a:p>
          <a:p>
            <a:r>
              <a:rPr lang="en-US" altLang="ja-JP" dirty="0" err="1"/>
              <a:t>Takubo</a:t>
            </a:r>
            <a:r>
              <a:rPr lang="en-US" altLang="ja-JP" dirty="0"/>
              <a:t>, Y. (2011). Japanese expression of temporal identity: aspectual and counterfactual interpretation of </a:t>
            </a:r>
            <a:r>
              <a:rPr lang="en-US" altLang="ja-JP" dirty="0" err="1"/>
              <a:t>tokoro</a:t>
            </a:r>
            <a:r>
              <a:rPr lang="en-US" altLang="ja-JP" dirty="0"/>
              <a:t>-da. Japanese/Korean Linguistics 18, 392-409. </a:t>
            </a:r>
          </a:p>
          <a:p>
            <a:endParaRPr lang="en-US" altLang="ja-JP" dirty="0"/>
          </a:p>
          <a:p>
            <a:r>
              <a:rPr lang="ja-JP" altLang="en-US" dirty="0"/>
              <a:t>⽥窪⾏則 </a:t>
            </a:r>
            <a:r>
              <a:rPr lang="en-US" altLang="ja-JP" dirty="0"/>
              <a:t>(2018).</a:t>
            </a:r>
            <a:r>
              <a:rPr lang="ja-JP" altLang="en-US" dirty="0"/>
              <a:t>「トコロの多義性を通じて⾒た⾔語，認知，論理」</a:t>
            </a:r>
            <a:r>
              <a:rPr lang="en-US" altLang="ja-JP" dirty="0"/>
              <a:t>『⾔</a:t>
            </a:r>
            <a:r>
              <a:rPr lang="ja-JP" altLang="en-US" dirty="0"/>
              <a:t>語研究</a:t>
            </a:r>
            <a:r>
              <a:rPr lang="en-US" altLang="ja-JP" dirty="0"/>
              <a:t>』 154, 1-27. </a:t>
            </a:r>
          </a:p>
          <a:p>
            <a:endParaRPr lang="en-US" altLang="ja-JP" dirty="0"/>
          </a:p>
          <a:p>
            <a:r>
              <a:rPr lang="en-US" altLang="ja-JP" dirty="0"/>
              <a:t>⽥</a:t>
            </a:r>
            <a:r>
              <a:rPr lang="ja-JP" altLang="en-US" dirty="0"/>
              <a:t>窪⾏則・笹栗淳⼦ </a:t>
            </a:r>
            <a:r>
              <a:rPr lang="en-US" altLang="ja-JP" dirty="0"/>
              <a:t>(2002).</a:t>
            </a:r>
            <a:r>
              <a:rPr lang="ja-JP" altLang="en-US" dirty="0"/>
              <a:t>「⽇本語条件⽂と認知的マッピング」</a:t>
            </a:r>
            <a:r>
              <a:rPr lang="en-US" altLang="ja-JP" dirty="0"/>
              <a:t>『</a:t>
            </a:r>
            <a:r>
              <a:rPr lang="ja-JP" altLang="en-US" dirty="0"/>
              <a:t>シリーズ⾔語 科学 </a:t>
            </a:r>
            <a:r>
              <a:rPr lang="en-US" altLang="ja-JP" dirty="0"/>
              <a:t>3 </a:t>
            </a:r>
            <a:r>
              <a:rPr lang="ja-JP" altLang="en-US" dirty="0"/>
              <a:t>認知⾔語学 </a:t>
            </a:r>
            <a:r>
              <a:rPr lang="en-US" altLang="ja-JP" dirty="0"/>
              <a:t>II</a:t>
            </a:r>
            <a:r>
              <a:rPr lang="ja-JP" altLang="en-US" dirty="0"/>
              <a:t>：カテゴリー化</a:t>
            </a:r>
            <a:r>
              <a:rPr lang="en-US" altLang="ja-JP" dirty="0"/>
              <a:t>』⼤</a:t>
            </a:r>
            <a:r>
              <a:rPr lang="ja-JP" altLang="en-US" dirty="0"/>
              <a:t>堀俊夫 </a:t>
            </a:r>
            <a:r>
              <a:rPr lang="en-US" altLang="ja-JP" dirty="0"/>
              <a:t>(</a:t>
            </a:r>
            <a:r>
              <a:rPr lang="ja-JP" altLang="en-US" dirty="0"/>
              <a:t>編</a:t>
            </a:r>
            <a:r>
              <a:rPr lang="en-US" altLang="ja-JP" dirty="0"/>
              <a:t>), 135–162. </a:t>
            </a:r>
          </a:p>
          <a:p>
            <a:endParaRPr lang="en-US" altLang="ja-JP" dirty="0"/>
          </a:p>
          <a:p>
            <a:r>
              <a:rPr lang="ja-JP" altLang="en-US" dirty="0"/>
              <a:t>椿正美 </a:t>
            </a:r>
            <a:r>
              <a:rPr lang="en-US" altLang="ja-JP" dirty="0"/>
              <a:t>(2004).</a:t>
            </a:r>
            <a:r>
              <a:rPr lang="ja-JP" altLang="en-US" dirty="0"/>
              <a:t>「六朝訳経の受動表現」</a:t>
            </a:r>
            <a:r>
              <a:rPr lang="en-US" altLang="ja-JP" dirty="0"/>
              <a:t>『⾝</a:t>
            </a:r>
            <a:r>
              <a:rPr lang="ja-JP" altLang="en-US" dirty="0"/>
              <a:t>延⼭⼤学仏教学部紀要</a:t>
            </a:r>
            <a:r>
              <a:rPr lang="en-US" altLang="ja-JP" dirty="0"/>
              <a:t>』5, 1–7. </a:t>
            </a:r>
          </a:p>
          <a:p>
            <a:endParaRPr lang="en-US" altLang="ja-JP" dirty="0"/>
          </a:p>
          <a:p>
            <a:r>
              <a:rPr lang="ja-JP" altLang="en-US" dirty="0"/>
              <a:t>寺村秀夫 </a:t>
            </a:r>
            <a:r>
              <a:rPr lang="en-US" altLang="ja-JP" dirty="0"/>
              <a:t>(1978).</a:t>
            </a:r>
            <a:r>
              <a:rPr lang="ja-JP" altLang="en-US" dirty="0"/>
              <a:t>「</a:t>
            </a:r>
            <a:r>
              <a:rPr lang="en-US" altLang="ja-JP" dirty="0"/>
              <a:t>『</a:t>
            </a:r>
            <a:r>
              <a:rPr lang="ja-JP" altLang="en-US" dirty="0"/>
              <a:t>トコロ</a:t>
            </a:r>
            <a:r>
              <a:rPr lang="en-US" altLang="ja-JP" dirty="0"/>
              <a:t>』</a:t>
            </a:r>
            <a:r>
              <a:rPr lang="ja-JP" altLang="en-US" dirty="0"/>
              <a:t>の意味と機能」</a:t>
            </a:r>
            <a:r>
              <a:rPr lang="en-US" altLang="ja-JP" dirty="0"/>
              <a:t>『</a:t>
            </a:r>
            <a:r>
              <a:rPr lang="ja-JP" altLang="en-US" dirty="0"/>
              <a:t>語⽂</a:t>
            </a:r>
            <a:r>
              <a:rPr lang="en-US" altLang="ja-JP" dirty="0"/>
              <a:t>』34</a:t>
            </a:r>
            <a:r>
              <a:rPr lang="ja-JP" altLang="en-US" dirty="0"/>
              <a:t>（</a:t>
            </a:r>
            <a:r>
              <a:rPr lang="en-US" altLang="ja-JP" dirty="0"/>
              <a:t>『</a:t>
            </a:r>
            <a:r>
              <a:rPr lang="ja-JP" altLang="en-US" dirty="0"/>
              <a:t>寺村秀夫論⽂集：⽇本 語⽂法編</a:t>
            </a:r>
            <a:r>
              <a:rPr lang="en-US" altLang="ja-JP" dirty="0"/>
              <a:t>』(1992)</a:t>
            </a:r>
            <a:r>
              <a:rPr lang="ja-JP" altLang="en-US" dirty="0"/>
              <a:t>収録、くろしお出版）</a:t>
            </a:r>
            <a:r>
              <a:rPr lang="en-US" altLang="ja-JP" dirty="0"/>
              <a:t>.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5883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203E7F-083D-9EB9-0131-8C775FCF8EC2}"/>
              </a:ext>
            </a:extLst>
          </p:cNvPr>
          <p:cNvSpPr txBox="1"/>
          <p:nvPr/>
        </p:nvSpPr>
        <p:spPr>
          <a:xfrm>
            <a:off x="461639" y="476564"/>
            <a:ext cx="82207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唐鉦明 </a:t>
            </a:r>
            <a:r>
              <a:rPr lang="en-US" altLang="ja-JP" dirty="0"/>
              <a:t>(1987).</a:t>
            </a:r>
            <a:r>
              <a:rPr lang="ja-JP" altLang="en-US" dirty="0"/>
              <a:t>「漢魏六朝被動式略論</a:t>
            </a:r>
            <a:r>
              <a:rPr lang="en-US" altLang="ja-JP" dirty="0"/>
              <a:t>｣『</a:t>
            </a:r>
            <a:r>
              <a:rPr lang="ja-JP" altLang="en-US" dirty="0"/>
              <a:t>中国語⽂</a:t>
            </a:r>
            <a:r>
              <a:rPr lang="en-US" altLang="ja-JP" dirty="0"/>
              <a:t>』</a:t>
            </a:r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期</a:t>
            </a:r>
            <a:r>
              <a:rPr lang="en-US" altLang="ja-JP" dirty="0"/>
              <a:t>, 216–222. </a:t>
            </a:r>
          </a:p>
          <a:p>
            <a:endParaRPr lang="en-US" altLang="ja-JP" dirty="0"/>
          </a:p>
          <a:p>
            <a:r>
              <a:rPr lang="en-US" altLang="ja-JP" dirty="0" err="1"/>
              <a:t>Villalta</a:t>
            </a:r>
            <a:r>
              <a:rPr lang="en-US" altLang="ja-JP" dirty="0"/>
              <a:t>, E. (2000). Spanish subjunctive clauses require ordered alternatives. The Proceedings of SALT 10, 239-56. CLC Publications, Ithaca, NY. </a:t>
            </a:r>
          </a:p>
          <a:p>
            <a:endParaRPr lang="en-US" altLang="ja-JP" dirty="0"/>
          </a:p>
          <a:p>
            <a:r>
              <a:rPr lang="en-US" altLang="ja-JP" dirty="0" err="1"/>
              <a:t>Villalta</a:t>
            </a:r>
            <a:r>
              <a:rPr lang="en-US" altLang="ja-JP" dirty="0"/>
              <a:t>, E. (2006). Context dependence in the interpretation of questions and subjunctives. PhD Dissertation. Tübingen. </a:t>
            </a:r>
          </a:p>
          <a:p>
            <a:endParaRPr lang="en-US" altLang="ja-JP" dirty="0"/>
          </a:p>
          <a:p>
            <a:r>
              <a:rPr lang="en-US" altLang="ja-JP" dirty="0" err="1"/>
              <a:t>Villalta</a:t>
            </a:r>
            <a:r>
              <a:rPr lang="en-US" altLang="ja-JP" dirty="0"/>
              <a:t>, E. (2008). Mood and gradability: an investigation of the subjunctive mood in Spanish. Linguistics and Philosophy 31(4): 467–522. </a:t>
            </a:r>
          </a:p>
          <a:p>
            <a:endParaRPr lang="en-US" altLang="ja-JP" dirty="0"/>
          </a:p>
          <a:p>
            <a:r>
              <a:rPr lang="en-US" altLang="ja-JP" dirty="0"/>
              <a:t>Yamada, A. (2018). A Modal Approach to no-clauses in Japanese『</a:t>
            </a:r>
            <a:r>
              <a:rPr lang="ja-JP" altLang="en-US" dirty="0"/>
              <a:t>⽇本⾔語学会第 </a:t>
            </a:r>
            <a:r>
              <a:rPr lang="en-US" altLang="ja-JP" dirty="0"/>
              <a:t>156 </a:t>
            </a:r>
            <a:r>
              <a:rPr lang="ja-JP" altLang="en-US" dirty="0"/>
              <a:t>回⼤会予稿集</a:t>
            </a:r>
            <a:r>
              <a:rPr lang="en-US" altLang="ja-JP" dirty="0"/>
              <a:t>』, 145–150. </a:t>
            </a:r>
          </a:p>
          <a:p>
            <a:endParaRPr lang="en-US" altLang="ja-JP" dirty="0"/>
          </a:p>
          <a:p>
            <a:r>
              <a:rPr lang="en-US" altLang="ja-JP" dirty="0"/>
              <a:t>⼭⽥</a:t>
            </a:r>
            <a:r>
              <a:rPr lang="ja-JP" altLang="en-US" dirty="0"/>
              <a:t>彬尭・窪⽥悠介 </a:t>
            </a:r>
            <a:r>
              <a:rPr lang="en-US" altLang="ja-JP" dirty="0"/>
              <a:t>(2018). </a:t>
            </a:r>
            <a:r>
              <a:rPr lang="ja-JP" altLang="en-US" dirty="0"/>
              <a:t>「ノとコト再考</a:t>
            </a:r>
            <a:r>
              <a:rPr lang="en-US" altLang="ja-JP" dirty="0"/>
              <a:t>: </a:t>
            </a:r>
            <a:r>
              <a:rPr lang="ja-JP" altLang="en-US" dirty="0"/>
              <a:t>主⽂述語の新たな意味分類に向け て」</a:t>
            </a:r>
            <a:r>
              <a:rPr lang="en-US" altLang="ja-JP" dirty="0"/>
              <a:t>『</a:t>
            </a:r>
            <a:r>
              <a:rPr lang="ja-JP" altLang="en-US" dirty="0"/>
              <a:t>⽇本⾔語学会第 </a:t>
            </a:r>
            <a:r>
              <a:rPr lang="en-US" altLang="ja-JP" dirty="0"/>
              <a:t>157 </a:t>
            </a:r>
            <a:r>
              <a:rPr lang="ja-JP" altLang="en-US" dirty="0"/>
              <a:t>回⼤会予稿集</a:t>
            </a:r>
            <a:r>
              <a:rPr lang="en-US" altLang="ja-JP" dirty="0"/>
              <a:t>』, 276–281.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228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58E13EA-C539-411D-8D2F-5F5867E1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8291512" cy="2852737"/>
          </a:xfrm>
        </p:spPr>
        <p:txBody>
          <a:bodyPr/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 </a:t>
            </a:r>
            <a:r>
              <a:rPr kumimoji="1" lang="ja-JP" altLang="en-US" dirty="0"/>
              <a:t>データ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9420262-300A-4191-BD5F-134BADA0C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34A8C-8A30-444C-8E79-310AE51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2023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1175F-AA75-479D-BB50-FDA3DB8F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849C4A-6FF9-49DA-B87C-C1E6961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8" name="部分円 17">
            <a:extLst>
              <a:ext uri="{FF2B5EF4-FFF2-40B4-BE49-F238E27FC236}">
                <a16:creationId xmlns:a16="http://schemas.microsoft.com/office/drawing/2014/main" id="{36AF534B-ABB1-492A-BDE5-1CAE1C5F66A9}"/>
              </a:ext>
            </a:extLst>
          </p:cNvPr>
          <p:cNvSpPr/>
          <p:nvPr/>
        </p:nvSpPr>
        <p:spPr>
          <a:xfrm>
            <a:off x="623888" y="768349"/>
            <a:ext cx="1924594" cy="1933303"/>
          </a:xfrm>
          <a:prstGeom prst="pie">
            <a:avLst>
              <a:gd name="adj1" fmla="val 2195669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部分円 18">
            <a:extLst>
              <a:ext uri="{FF2B5EF4-FFF2-40B4-BE49-F238E27FC236}">
                <a16:creationId xmlns:a16="http://schemas.microsoft.com/office/drawing/2014/main" id="{DDF3DC5F-2544-46AD-9488-1CF8172B7393}"/>
              </a:ext>
            </a:extLst>
          </p:cNvPr>
          <p:cNvSpPr/>
          <p:nvPr/>
        </p:nvSpPr>
        <p:spPr>
          <a:xfrm>
            <a:off x="3336608" y="768349"/>
            <a:ext cx="1924594" cy="1933303"/>
          </a:xfrm>
          <a:prstGeom prst="pie">
            <a:avLst>
              <a:gd name="adj1" fmla="val 19145970"/>
              <a:gd name="adj2" fmla="val 16200000"/>
            </a:avLst>
          </a:prstGeom>
          <a:solidFill>
            <a:srgbClr val="EB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部分円 19">
            <a:extLst>
              <a:ext uri="{FF2B5EF4-FFF2-40B4-BE49-F238E27FC236}">
                <a16:creationId xmlns:a16="http://schemas.microsoft.com/office/drawing/2014/main" id="{667B0189-3EEA-4A2D-B962-12401F1FFC3B}"/>
              </a:ext>
            </a:extLst>
          </p:cNvPr>
          <p:cNvSpPr/>
          <p:nvPr/>
        </p:nvSpPr>
        <p:spPr>
          <a:xfrm>
            <a:off x="6595520" y="768348"/>
            <a:ext cx="1924594" cy="1933303"/>
          </a:xfrm>
          <a:prstGeom prst="pie">
            <a:avLst>
              <a:gd name="adj1" fmla="val 8915286"/>
              <a:gd name="adj2" fmla="val 162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2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18089</TotalTime>
  <Words>7561</Words>
  <Application>Microsoft Office PowerPoint</Application>
  <PresentationFormat>画面に合わせる (4:3)</PresentationFormat>
  <Paragraphs>1053</Paragraphs>
  <Slides>82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82</vt:i4>
      </vt:variant>
    </vt:vector>
  </HeadingPairs>
  <TitlesOfParts>
    <vt:vector size="96" baseType="lpstr">
      <vt:lpstr>Bitter</vt:lpstr>
      <vt:lpstr>BIZ UDPゴシック</vt:lpstr>
      <vt:lpstr>HGSｺﾞｼｯｸM</vt:lpstr>
      <vt:lpstr>HGｺﾞｼｯｸE</vt:lpstr>
      <vt:lpstr>HG丸ｺﾞｼｯｸM-PRO</vt:lpstr>
      <vt:lpstr>tsukushimarugothic</vt:lpstr>
      <vt:lpstr>UD デジタル 教科書体 N-B</vt:lpstr>
      <vt:lpstr>UD Digi Kyokasho NP-B</vt:lpstr>
      <vt:lpstr>游ゴシック</vt:lpstr>
      <vt:lpstr>游ゴシック Light</vt:lpstr>
      <vt:lpstr>Arial</vt:lpstr>
      <vt:lpstr>Cambria Math</vt:lpstr>
      <vt:lpstr>Times New Roman</vt:lpstr>
      <vt:lpstr>Office テーマ</vt:lpstr>
      <vt:lpstr>PowerPoint プレゼンテーション</vt:lpstr>
      <vt:lpstr>1 はじめに：研究の背景 </vt:lpstr>
      <vt:lpstr>１はじめに</vt:lpstr>
      <vt:lpstr>１はじめに</vt:lpstr>
      <vt:lpstr>１はじめに</vt:lpstr>
      <vt:lpstr>１はじめに</vt:lpstr>
      <vt:lpstr>１はじめに</vt:lpstr>
      <vt:lpstr>１はじめに</vt:lpstr>
      <vt:lpstr>2 データ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2.1 二種類のトコロ節</vt:lpstr>
      <vt:lpstr>2.２ タイプBのトコロ節とノ節の違い</vt:lpstr>
      <vt:lpstr>2.２ タイプBのトコロ節とノ節の違い</vt:lpstr>
      <vt:lpstr>2.２ タイプBのトコロ節とノ節の違い</vt:lpstr>
      <vt:lpstr>2.２ タイプBのトコロ節とノ節の違い</vt:lpstr>
      <vt:lpstr>2.２ タイプBのトコロ節とノ節の違い</vt:lpstr>
      <vt:lpstr>2.３ まとめ</vt:lpstr>
      <vt:lpstr>3 定性的な分析</vt:lpstr>
      <vt:lpstr>3.1　前提</vt:lpstr>
      <vt:lpstr>3.1　前提</vt:lpstr>
      <vt:lpstr>3.1　前提</vt:lpstr>
      <vt:lpstr>3.1　前提</vt:lpstr>
      <vt:lpstr>3.1　前提</vt:lpstr>
      <vt:lpstr>3.1　前提</vt:lpstr>
      <vt:lpstr>3.1　前提</vt:lpstr>
      <vt:lpstr>3.1　前提</vt:lpstr>
      <vt:lpstr>3.1　前提</vt:lpstr>
      <vt:lpstr>3.1　前提</vt:lpstr>
      <vt:lpstr>3.1　前提</vt:lpstr>
      <vt:lpstr>3.1　前提</vt:lpstr>
      <vt:lpstr>3.2　一時性</vt:lpstr>
      <vt:lpstr>3.2　一時性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 定量的な分析</vt:lpstr>
      <vt:lpstr>4.1 予測</vt:lpstr>
      <vt:lpstr>4.２ コーパスによる検証</vt:lpstr>
      <vt:lpstr>4.２ コーパスによる検証</vt:lpstr>
      <vt:lpstr>4.２ コーパスによる検証</vt:lpstr>
      <vt:lpstr>4.２ コーパスによる検証</vt:lpstr>
      <vt:lpstr>4.２ コーパスによる検証</vt:lpstr>
      <vt:lpstr>4.２ コーパスによる検証</vt:lpstr>
      <vt:lpstr>4.２ コーパスによる検証</vt:lpstr>
      <vt:lpstr>4.２ コーパスによる検証</vt:lpstr>
      <vt:lpstr>4.3 今後の課題</vt:lpstr>
      <vt:lpstr>4.3 今後の課題</vt:lpstr>
      <vt:lpstr>4.3 今後の課題</vt:lpstr>
      <vt:lpstr>4.3 今後の課題</vt:lpstr>
      <vt:lpstr>4.3 今後の課題</vt:lpstr>
      <vt:lpstr>4.3 今後の課題</vt:lpstr>
      <vt:lpstr>4.3 今後の課題</vt:lpstr>
      <vt:lpstr>4.3 今後の課題</vt:lpstr>
      <vt:lpstr>4.3 今後の課題</vt:lpstr>
      <vt:lpstr>4.3 今後の課題</vt:lpstr>
      <vt:lpstr>4.3 今後の課題</vt:lpstr>
      <vt:lpstr>5 まとめ</vt:lpstr>
      <vt:lpstr>５　まとめ</vt:lpstr>
      <vt:lpstr>ご清聴ありがとうございました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デジタル  ヒューマニティーズ 概論 リレー講義（第8回）</dc:title>
  <dc:creator>yamada akita</dc:creator>
  <cp:lastModifiedBy>akita yamada</cp:lastModifiedBy>
  <cp:revision>51</cp:revision>
  <dcterms:created xsi:type="dcterms:W3CDTF">2020-06-03T08:51:51Z</dcterms:created>
  <dcterms:modified xsi:type="dcterms:W3CDTF">2023-11-04T04:29:21Z</dcterms:modified>
</cp:coreProperties>
</file>