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</p:sldMasterIdLst>
  <p:notesMasterIdLst>
    <p:notesMasterId r:id="rId17"/>
  </p:notesMasterIdLst>
  <p:sldIdLst>
    <p:sldId id="319" r:id="rId2"/>
    <p:sldId id="358" r:id="rId3"/>
    <p:sldId id="354" r:id="rId4"/>
    <p:sldId id="574" r:id="rId5"/>
    <p:sldId id="575" r:id="rId6"/>
    <p:sldId id="576" r:id="rId7"/>
    <p:sldId id="330" r:id="rId8"/>
    <p:sldId id="337" r:id="rId9"/>
    <p:sldId id="336" r:id="rId10"/>
    <p:sldId id="270" r:id="rId11"/>
    <p:sldId id="338" r:id="rId12"/>
    <p:sldId id="356" r:id="rId13"/>
    <p:sldId id="345" r:id="rId14"/>
    <p:sldId id="348" r:id="rId15"/>
    <p:sldId id="57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AFC"/>
    <a:srgbClr val="83C2FB"/>
    <a:srgbClr val="FF6699"/>
    <a:srgbClr val="FC84EB"/>
    <a:srgbClr val="EBD5E6"/>
    <a:srgbClr val="57A994"/>
    <a:srgbClr val="ECFEFA"/>
    <a:srgbClr val="EEF7E9"/>
    <a:srgbClr val="F5EBF3"/>
    <a:srgbClr val="E0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97409-2B4B-4628-933B-64BD0CA06096}" v="39" dt="2021-03-20T02:13:10.250"/>
    <p1510:client id="{B8B4288D-E8C0-40D6-8260-48ADE6AF2D43}" v="147" dt="2021-03-20T00:43:02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3" autoAdjust="0"/>
    <p:restoredTop sz="93617" autoAdjust="0"/>
  </p:normalViewPr>
  <p:slideViewPr>
    <p:cSldViewPr snapToGrid="0">
      <p:cViewPr>
        <p:scale>
          <a:sx n="75" d="100"/>
          <a:sy n="75" d="100"/>
        </p:scale>
        <p:origin x="576" y="-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da akita" userId="8b118bcca7e896d8" providerId="LiveId" clId="{3E597409-2B4B-4628-933B-64BD0CA06096}"/>
    <pc:docChg chg="undo custSel addSld modSld modMainMaster">
      <pc:chgData name="yamada akita" userId="8b118bcca7e896d8" providerId="LiveId" clId="{3E597409-2B4B-4628-933B-64BD0CA06096}" dt="2021-03-20T02:13:10.250" v="745"/>
      <pc:docMkLst>
        <pc:docMk/>
      </pc:docMkLst>
      <pc:sldChg chg="modSp mod">
        <pc:chgData name="yamada akita" userId="8b118bcca7e896d8" providerId="LiveId" clId="{3E597409-2B4B-4628-933B-64BD0CA06096}" dt="2021-03-20T02:12:44.711" v="738"/>
        <pc:sldMkLst>
          <pc:docMk/>
          <pc:sldMk cId="1778027496" sldId="270"/>
        </pc:sldMkLst>
        <pc:spChg chg="mod">
          <ac:chgData name="yamada akita" userId="8b118bcca7e896d8" providerId="LiveId" clId="{3E597409-2B4B-4628-933B-64BD0CA06096}" dt="2021-03-20T02:12:44.711" v="738"/>
          <ac:spMkLst>
            <pc:docMk/>
            <pc:sldMk cId="1778027496" sldId="270"/>
            <ac:spMk id="5" creationId="{B791175F-AA75-479D-BB50-FDA3DB8F9079}"/>
          </ac:spMkLst>
        </pc:spChg>
      </pc:sldChg>
      <pc:sldChg chg="modSp mod">
        <pc:chgData name="yamada akita" userId="8b118bcca7e896d8" providerId="LiveId" clId="{3E597409-2B4B-4628-933B-64BD0CA06096}" dt="2021-03-20T02:12:16.187" v="729"/>
        <pc:sldMkLst>
          <pc:docMk/>
          <pc:sldMk cId="237596488" sldId="319"/>
        </pc:sldMkLst>
        <pc:spChg chg="mod">
          <ac:chgData name="yamada akita" userId="8b118bcca7e896d8" providerId="LiveId" clId="{3E597409-2B4B-4628-933B-64BD0CA06096}" dt="2021-03-20T02:12:16.187" v="729"/>
          <ac:spMkLst>
            <pc:docMk/>
            <pc:sldMk cId="237596488" sldId="319"/>
            <ac:spMk id="7" creationId="{C928E083-DB01-4CF5-9E47-235C18EBFA61}"/>
          </ac:spMkLst>
        </pc:spChg>
      </pc:sldChg>
      <pc:sldChg chg="modSp mod">
        <pc:chgData name="yamada akita" userId="8b118bcca7e896d8" providerId="LiveId" clId="{3E597409-2B4B-4628-933B-64BD0CA06096}" dt="2021-03-20T02:12:39.609" v="735"/>
        <pc:sldMkLst>
          <pc:docMk/>
          <pc:sldMk cId="3433629992" sldId="330"/>
        </pc:sldMkLst>
        <pc:spChg chg="mod">
          <ac:chgData name="yamada akita" userId="8b118bcca7e896d8" providerId="LiveId" clId="{3E597409-2B4B-4628-933B-64BD0CA06096}" dt="2021-03-20T02:12:39.609" v="735"/>
          <ac:spMkLst>
            <pc:docMk/>
            <pc:sldMk cId="3433629992" sldId="330"/>
            <ac:spMk id="10" creationId="{A7FC5819-A38B-4B54-A057-C43BB54BF755}"/>
          </ac:spMkLst>
        </pc:spChg>
      </pc:sldChg>
      <pc:sldChg chg="modSp mod">
        <pc:chgData name="yamada akita" userId="8b118bcca7e896d8" providerId="LiveId" clId="{3E597409-2B4B-4628-933B-64BD0CA06096}" dt="2021-03-20T02:12:42.443" v="737"/>
        <pc:sldMkLst>
          <pc:docMk/>
          <pc:sldMk cId="3340152652" sldId="336"/>
        </pc:sldMkLst>
        <pc:spChg chg="mod">
          <ac:chgData name="yamada akita" userId="8b118bcca7e896d8" providerId="LiveId" clId="{3E597409-2B4B-4628-933B-64BD0CA06096}" dt="2021-03-20T02:12:42.443" v="737"/>
          <ac:spMkLst>
            <pc:docMk/>
            <pc:sldMk cId="3340152652" sldId="336"/>
            <ac:spMk id="10" creationId="{A7FC5819-A38B-4B54-A057-C43BB54BF755}"/>
          </ac:spMkLst>
        </pc:spChg>
      </pc:sldChg>
      <pc:sldChg chg="modSp mod">
        <pc:chgData name="yamada akita" userId="8b118bcca7e896d8" providerId="LiveId" clId="{3E597409-2B4B-4628-933B-64BD0CA06096}" dt="2021-03-20T02:12:41.134" v="736"/>
        <pc:sldMkLst>
          <pc:docMk/>
          <pc:sldMk cId="2537529004" sldId="337"/>
        </pc:sldMkLst>
        <pc:spChg chg="mod">
          <ac:chgData name="yamada akita" userId="8b118bcca7e896d8" providerId="LiveId" clId="{3E597409-2B4B-4628-933B-64BD0CA06096}" dt="2021-03-20T02:12:41.134" v="736"/>
          <ac:spMkLst>
            <pc:docMk/>
            <pc:sldMk cId="2537529004" sldId="337"/>
            <ac:spMk id="10" creationId="{A7FC5819-A38B-4B54-A057-C43BB54BF755}"/>
          </ac:spMkLst>
        </pc:spChg>
      </pc:sldChg>
      <pc:sldChg chg="modSp mod">
        <pc:chgData name="yamada akita" userId="8b118bcca7e896d8" providerId="LiveId" clId="{3E597409-2B4B-4628-933B-64BD0CA06096}" dt="2021-03-20T02:12:46.901" v="739"/>
        <pc:sldMkLst>
          <pc:docMk/>
          <pc:sldMk cId="285283140" sldId="338"/>
        </pc:sldMkLst>
        <pc:spChg chg="mod">
          <ac:chgData name="yamada akita" userId="8b118bcca7e896d8" providerId="LiveId" clId="{3E597409-2B4B-4628-933B-64BD0CA06096}" dt="2021-03-20T02:12:46.901" v="739"/>
          <ac:spMkLst>
            <pc:docMk/>
            <pc:sldMk cId="285283140" sldId="338"/>
            <ac:spMk id="10" creationId="{A7FC5819-A38B-4B54-A057-C43BB54BF755}"/>
          </ac:spMkLst>
        </pc:spChg>
      </pc:sldChg>
      <pc:sldChg chg="modSp mod">
        <pc:chgData name="yamada akita" userId="8b118bcca7e896d8" providerId="LiveId" clId="{3E597409-2B4B-4628-933B-64BD0CA06096}" dt="2021-03-20T02:12:49.453" v="741"/>
        <pc:sldMkLst>
          <pc:docMk/>
          <pc:sldMk cId="718789848" sldId="345"/>
        </pc:sldMkLst>
        <pc:spChg chg="mod">
          <ac:chgData name="yamada akita" userId="8b118bcca7e896d8" providerId="LiveId" clId="{3E597409-2B4B-4628-933B-64BD0CA06096}" dt="2021-03-20T02:12:49.453" v="741"/>
          <ac:spMkLst>
            <pc:docMk/>
            <pc:sldMk cId="718789848" sldId="345"/>
            <ac:spMk id="10" creationId="{A7FC5819-A38B-4B54-A057-C43BB54BF755}"/>
          </ac:spMkLst>
        </pc:spChg>
      </pc:sldChg>
      <pc:sldChg chg="addSp modSp mod">
        <pc:chgData name="yamada akita" userId="8b118bcca7e896d8" providerId="LiveId" clId="{3E597409-2B4B-4628-933B-64BD0CA06096}" dt="2021-03-20T02:13:09.289" v="744"/>
        <pc:sldMkLst>
          <pc:docMk/>
          <pc:sldMk cId="4014730547" sldId="348"/>
        </pc:sldMkLst>
        <pc:spChg chg="mod">
          <ac:chgData name="yamada akita" userId="8b118bcca7e896d8" providerId="LiveId" clId="{3E597409-2B4B-4628-933B-64BD0CA06096}" dt="2021-03-20T02:11:18.709" v="719"/>
          <ac:spMkLst>
            <pc:docMk/>
            <pc:sldMk cId="4014730547" sldId="348"/>
            <ac:spMk id="4" creationId="{AB634A8C-8A30-444C-8E79-310AE517CF50}"/>
          </ac:spMkLst>
        </pc:spChg>
        <pc:spChg chg="mod">
          <ac:chgData name="yamada akita" userId="8b118bcca7e896d8" providerId="LiveId" clId="{3E597409-2B4B-4628-933B-64BD0CA06096}" dt="2021-03-20T02:12:50.735" v="742"/>
          <ac:spMkLst>
            <pc:docMk/>
            <pc:sldMk cId="4014730547" sldId="348"/>
            <ac:spMk id="5" creationId="{B791175F-AA75-479D-BB50-FDA3DB8F9079}"/>
          </ac:spMkLst>
        </pc:spChg>
        <pc:cxnChg chg="add mod">
          <ac:chgData name="yamada akita" userId="8b118bcca7e896d8" providerId="LiveId" clId="{3E597409-2B4B-4628-933B-64BD0CA06096}" dt="2021-03-20T02:13:09.289" v="744"/>
          <ac:cxnSpMkLst>
            <pc:docMk/>
            <pc:sldMk cId="4014730547" sldId="348"/>
            <ac:cxnSpMk id="9" creationId="{C8EA92DF-8EA3-4568-9638-59833EB1BD74}"/>
          </ac:cxnSpMkLst>
        </pc:cxnChg>
      </pc:sldChg>
      <pc:sldChg chg="modSp mod">
        <pc:chgData name="yamada akita" userId="8b118bcca7e896d8" providerId="LiveId" clId="{3E597409-2B4B-4628-933B-64BD0CA06096}" dt="2021-03-20T02:12:32.273" v="731"/>
        <pc:sldMkLst>
          <pc:docMk/>
          <pc:sldMk cId="384236389" sldId="354"/>
        </pc:sldMkLst>
        <pc:spChg chg="mod">
          <ac:chgData name="yamada akita" userId="8b118bcca7e896d8" providerId="LiveId" clId="{3E597409-2B4B-4628-933B-64BD0CA06096}" dt="2021-03-20T02:12:32.273" v="731"/>
          <ac:spMkLst>
            <pc:docMk/>
            <pc:sldMk cId="384236389" sldId="354"/>
            <ac:spMk id="10" creationId="{A7FC5819-A38B-4B54-A057-C43BB54BF755}"/>
          </ac:spMkLst>
        </pc:spChg>
        <pc:spChg chg="mod">
          <ac:chgData name="yamada akita" userId="8b118bcca7e896d8" providerId="LiveId" clId="{3E597409-2B4B-4628-933B-64BD0CA06096}" dt="2021-03-20T02:09:29.744" v="626" actId="20577"/>
          <ac:spMkLst>
            <pc:docMk/>
            <pc:sldMk cId="384236389" sldId="354"/>
            <ac:spMk id="46" creationId="{BB4948FC-5652-4593-8446-C150CB09A0AC}"/>
          </ac:spMkLst>
        </pc:spChg>
      </pc:sldChg>
      <pc:sldChg chg="modSp mod">
        <pc:chgData name="yamada akita" userId="8b118bcca7e896d8" providerId="LiveId" clId="{3E597409-2B4B-4628-933B-64BD0CA06096}" dt="2021-03-20T02:12:48.216" v="740"/>
        <pc:sldMkLst>
          <pc:docMk/>
          <pc:sldMk cId="3059927896" sldId="356"/>
        </pc:sldMkLst>
        <pc:spChg chg="mod">
          <ac:chgData name="yamada akita" userId="8b118bcca7e896d8" providerId="LiveId" clId="{3E597409-2B4B-4628-933B-64BD0CA06096}" dt="2021-03-20T02:12:48.216" v="740"/>
          <ac:spMkLst>
            <pc:docMk/>
            <pc:sldMk cId="3059927896" sldId="356"/>
            <ac:spMk id="10" creationId="{A7FC5819-A38B-4B54-A057-C43BB54BF755}"/>
          </ac:spMkLst>
        </pc:spChg>
      </pc:sldChg>
      <pc:sldChg chg="modSp mod">
        <pc:chgData name="yamada akita" userId="8b118bcca7e896d8" providerId="LiveId" clId="{3E597409-2B4B-4628-933B-64BD0CA06096}" dt="2021-03-20T02:12:29.238" v="730"/>
        <pc:sldMkLst>
          <pc:docMk/>
          <pc:sldMk cId="3745521058" sldId="358"/>
        </pc:sldMkLst>
        <pc:spChg chg="mod">
          <ac:chgData name="yamada akita" userId="8b118bcca7e896d8" providerId="LiveId" clId="{3E597409-2B4B-4628-933B-64BD0CA06096}" dt="2021-03-20T02:11:18.709" v="719"/>
          <ac:spMkLst>
            <pc:docMk/>
            <pc:sldMk cId="3745521058" sldId="358"/>
            <ac:spMk id="4" creationId="{AB634A8C-8A30-444C-8E79-310AE517CF50}"/>
          </ac:spMkLst>
        </pc:spChg>
        <pc:spChg chg="mod">
          <ac:chgData name="yamada akita" userId="8b118bcca7e896d8" providerId="LiveId" clId="{3E597409-2B4B-4628-933B-64BD0CA06096}" dt="2021-03-20T02:12:29.238" v="730"/>
          <ac:spMkLst>
            <pc:docMk/>
            <pc:sldMk cId="3745521058" sldId="358"/>
            <ac:spMk id="5" creationId="{B791175F-AA75-479D-BB50-FDA3DB8F9079}"/>
          </ac:spMkLst>
        </pc:spChg>
      </pc:sldChg>
      <pc:sldChg chg="modSp mod">
        <pc:chgData name="yamada akita" userId="8b118bcca7e896d8" providerId="LiveId" clId="{3E597409-2B4B-4628-933B-64BD0CA06096}" dt="2021-03-20T02:12:34.124" v="732"/>
        <pc:sldMkLst>
          <pc:docMk/>
          <pc:sldMk cId="180266917" sldId="574"/>
        </pc:sldMkLst>
        <pc:spChg chg="mod">
          <ac:chgData name="yamada akita" userId="8b118bcca7e896d8" providerId="LiveId" clId="{3E597409-2B4B-4628-933B-64BD0CA06096}" dt="2021-03-20T02:12:34.124" v="732"/>
          <ac:spMkLst>
            <pc:docMk/>
            <pc:sldMk cId="180266917" sldId="574"/>
            <ac:spMk id="5" creationId="{B791175F-AA75-479D-BB50-FDA3DB8F9079}"/>
          </ac:spMkLst>
        </pc:spChg>
      </pc:sldChg>
      <pc:sldChg chg="modSp mod">
        <pc:chgData name="yamada akita" userId="8b118bcca7e896d8" providerId="LiveId" clId="{3E597409-2B4B-4628-933B-64BD0CA06096}" dt="2021-03-20T02:12:35.779" v="733"/>
        <pc:sldMkLst>
          <pc:docMk/>
          <pc:sldMk cId="1881213043" sldId="575"/>
        </pc:sldMkLst>
        <pc:spChg chg="mod">
          <ac:chgData name="yamada akita" userId="8b118bcca7e896d8" providerId="LiveId" clId="{3E597409-2B4B-4628-933B-64BD0CA06096}" dt="2021-03-20T02:12:35.779" v="733"/>
          <ac:spMkLst>
            <pc:docMk/>
            <pc:sldMk cId="1881213043" sldId="575"/>
            <ac:spMk id="10" creationId="{A7FC5819-A38B-4B54-A057-C43BB54BF755}"/>
          </ac:spMkLst>
        </pc:spChg>
      </pc:sldChg>
      <pc:sldChg chg="addSp delSp modSp add mod">
        <pc:chgData name="yamada akita" userId="8b118bcca7e896d8" providerId="LiveId" clId="{3E597409-2B4B-4628-933B-64BD0CA06096}" dt="2021-03-20T02:12:37.393" v="734"/>
        <pc:sldMkLst>
          <pc:docMk/>
          <pc:sldMk cId="2853103051" sldId="576"/>
        </pc:sldMkLst>
        <pc:spChg chg="mod">
          <ac:chgData name="yamada akita" userId="8b118bcca7e896d8" providerId="LiveId" clId="{3E597409-2B4B-4628-933B-64BD0CA06096}" dt="2021-03-20T02:12:37.393" v="734"/>
          <ac:spMkLst>
            <pc:docMk/>
            <pc:sldMk cId="2853103051" sldId="576"/>
            <ac:spMk id="10" creationId="{A7FC5819-A38B-4B54-A057-C43BB54BF755}"/>
          </ac:spMkLst>
        </pc:spChg>
        <pc:picChg chg="del">
          <ac:chgData name="yamada akita" userId="8b118bcca7e896d8" providerId="LiveId" clId="{3E597409-2B4B-4628-933B-64BD0CA06096}" dt="2021-03-20T00:59:56.468" v="1" actId="478"/>
          <ac:picMkLst>
            <pc:docMk/>
            <pc:sldMk cId="2853103051" sldId="576"/>
            <ac:picMk id="6" creationId="{FC9992AA-E242-4BBA-8D6A-D9ABD059A9EE}"/>
          </ac:picMkLst>
        </pc:picChg>
        <pc:picChg chg="add del mod">
          <ac:chgData name="yamada akita" userId="8b118bcca7e896d8" providerId="LiveId" clId="{3E597409-2B4B-4628-933B-64BD0CA06096}" dt="2021-03-20T01:00:08.505" v="5" actId="478"/>
          <ac:picMkLst>
            <pc:docMk/>
            <pc:sldMk cId="2853103051" sldId="576"/>
            <ac:picMk id="7" creationId="{1DED6D0B-FD1A-4D7F-83E8-4AFA2A90A879}"/>
          </ac:picMkLst>
        </pc:picChg>
        <pc:picChg chg="add mod">
          <ac:chgData name="yamada akita" userId="8b118bcca7e896d8" providerId="LiveId" clId="{3E597409-2B4B-4628-933B-64BD0CA06096}" dt="2021-03-20T01:00:41.776" v="11" actId="1076"/>
          <ac:picMkLst>
            <pc:docMk/>
            <pc:sldMk cId="2853103051" sldId="576"/>
            <ac:picMk id="11" creationId="{CB19A1F9-1F2B-40FD-AEB1-7E9330195CEF}"/>
          </ac:picMkLst>
        </pc:picChg>
        <pc:picChg chg="add mod">
          <ac:chgData name="yamada akita" userId="8b118bcca7e896d8" providerId="LiveId" clId="{3E597409-2B4B-4628-933B-64BD0CA06096}" dt="2021-03-20T01:01:19.805" v="13" actId="1076"/>
          <ac:picMkLst>
            <pc:docMk/>
            <pc:sldMk cId="2853103051" sldId="576"/>
            <ac:picMk id="16" creationId="{9A74C069-20B2-4709-B3CB-D8943A14E76B}"/>
          </ac:picMkLst>
        </pc:picChg>
      </pc:sldChg>
      <pc:sldChg chg="addSp modSp new mod">
        <pc:chgData name="yamada akita" userId="8b118bcca7e896d8" providerId="LiveId" clId="{3E597409-2B4B-4628-933B-64BD0CA06096}" dt="2021-03-20T02:13:10.250" v="745"/>
        <pc:sldMkLst>
          <pc:docMk/>
          <pc:sldMk cId="424399884" sldId="577"/>
        </pc:sldMkLst>
        <pc:spChg chg="mod">
          <ac:chgData name="yamada akita" userId="8b118bcca7e896d8" providerId="LiveId" clId="{3E597409-2B4B-4628-933B-64BD0CA06096}" dt="2021-03-20T02:10:53.528" v="718" actId="20577"/>
          <ac:spMkLst>
            <pc:docMk/>
            <pc:sldMk cId="424399884" sldId="577"/>
            <ac:spMk id="2" creationId="{52231FAC-9522-4880-93F5-1FED3309C435}"/>
          </ac:spMkLst>
        </pc:spChg>
        <pc:spChg chg="mod">
          <ac:chgData name="yamada akita" userId="8b118bcca7e896d8" providerId="LiveId" clId="{3E597409-2B4B-4628-933B-64BD0CA06096}" dt="2021-03-20T02:10:43.580" v="708" actId="6549"/>
          <ac:spMkLst>
            <pc:docMk/>
            <pc:sldMk cId="424399884" sldId="577"/>
            <ac:spMk id="3" creationId="{4F555F41-532B-4FB7-940B-4A5C0C92BB22}"/>
          </ac:spMkLst>
        </pc:spChg>
        <pc:spChg chg="mod">
          <ac:chgData name="yamada akita" userId="8b118bcca7e896d8" providerId="LiveId" clId="{3E597409-2B4B-4628-933B-64BD0CA06096}" dt="2021-03-20T02:11:18.709" v="719"/>
          <ac:spMkLst>
            <pc:docMk/>
            <pc:sldMk cId="424399884" sldId="577"/>
            <ac:spMk id="4" creationId="{087D47A4-F04E-4C1F-839D-F8FF064BEE47}"/>
          </ac:spMkLst>
        </pc:spChg>
        <pc:spChg chg="mod">
          <ac:chgData name="yamada akita" userId="8b118bcca7e896d8" providerId="LiveId" clId="{3E597409-2B4B-4628-933B-64BD0CA06096}" dt="2021-03-20T02:12:52.127" v="743"/>
          <ac:spMkLst>
            <pc:docMk/>
            <pc:sldMk cId="424399884" sldId="577"/>
            <ac:spMk id="5" creationId="{B6105A7C-0B33-4C26-9FFD-7F8DBE83584C}"/>
          </ac:spMkLst>
        </pc:spChg>
        <pc:cxnChg chg="add mod">
          <ac:chgData name="yamada akita" userId="8b118bcca7e896d8" providerId="LiveId" clId="{3E597409-2B4B-4628-933B-64BD0CA06096}" dt="2021-03-20T02:13:10.250" v="745"/>
          <ac:cxnSpMkLst>
            <pc:docMk/>
            <pc:sldMk cId="424399884" sldId="577"/>
            <ac:cxnSpMk id="7" creationId="{EBBE1C52-9D7E-43E0-8CEE-C4911B477AA7}"/>
          </ac:cxnSpMkLst>
        </pc:cxnChg>
      </pc:sldChg>
      <pc:sldMasterChg chg="modSp modSldLayout">
        <pc:chgData name="yamada akita" userId="8b118bcca7e896d8" providerId="LiveId" clId="{3E597409-2B4B-4628-933B-64BD0CA06096}" dt="2021-03-20T02:11:18.709" v="719"/>
        <pc:sldMasterMkLst>
          <pc:docMk/>
          <pc:sldMasterMk cId="1523592019" sldId="2147483942"/>
        </pc:sldMasterMkLst>
        <pc:spChg chg="mod">
          <ac:chgData name="yamada akita" userId="8b118bcca7e896d8" providerId="LiveId" clId="{3E597409-2B4B-4628-933B-64BD0CA06096}" dt="2021-03-20T02:11:18.709" v="719"/>
          <ac:spMkLst>
            <pc:docMk/>
            <pc:sldMasterMk cId="1523592019" sldId="2147483942"/>
            <ac:spMk id="4" creationId="{1E179FA4-0D38-45CA-BAD8-AF259E3B9F3B}"/>
          </ac:spMkLst>
        </pc:sp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4217985887" sldId="2147483943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4217985887" sldId="2147483943"/>
              <ac:spMk id="4" creationId="{E60134E0-2657-4AA1-9F1B-2BD870B89D36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3566898278" sldId="2147483944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3566898278" sldId="2147483944"/>
              <ac:spMk id="4" creationId="{1864AA25-59AF-415C-95B5-8FA8BB51373F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3570482945" sldId="2147483945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3570482945" sldId="2147483945"/>
              <ac:spMk id="4" creationId="{275AB1D3-8B9C-4F15-8EAB-F8CC45B7C6BC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1551029261" sldId="2147483946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1551029261" sldId="2147483946"/>
              <ac:spMk id="5" creationId="{8E291FF5-6CDD-44D7-BE90-9E7E46980825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1023214597" sldId="2147483947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1023214597" sldId="2147483947"/>
              <ac:spMk id="7" creationId="{CC575700-E578-4D89-8B17-A87ACE5F8BEA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2311721942" sldId="2147483948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2311721942" sldId="2147483948"/>
              <ac:spMk id="3" creationId="{6D43655A-95EA-4EE1-B0BB-D2CD2EE8158A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1311923112" sldId="2147483949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1311923112" sldId="2147483949"/>
              <ac:spMk id="2" creationId="{7E2109D5-91BD-4405-947B-1717F9FBC14D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3710823187" sldId="2147483950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3710823187" sldId="2147483950"/>
              <ac:spMk id="5" creationId="{118A9403-C278-455B-8B91-E3FA71BA7433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3724002551" sldId="2147483951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3724002551" sldId="2147483951"/>
              <ac:spMk id="5" creationId="{F0E72AF1-DA1B-43D4-91BC-4CFDEA5DCC98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800096740" sldId="2147483952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800096740" sldId="2147483952"/>
              <ac:spMk id="4" creationId="{B9086F01-BB1E-4300-B19F-42814E287F2B}"/>
            </ac:spMkLst>
          </pc:spChg>
        </pc:sldLayoutChg>
        <pc:sldLayoutChg chg="modSp">
          <pc:chgData name="yamada akita" userId="8b118bcca7e896d8" providerId="LiveId" clId="{3E597409-2B4B-4628-933B-64BD0CA06096}" dt="2021-03-20T02:11:18.709" v="719"/>
          <pc:sldLayoutMkLst>
            <pc:docMk/>
            <pc:sldMasterMk cId="1523592019" sldId="2147483942"/>
            <pc:sldLayoutMk cId="2736910905" sldId="2147483953"/>
          </pc:sldLayoutMkLst>
          <pc:spChg chg="mod">
            <ac:chgData name="yamada akita" userId="8b118bcca7e896d8" providerId="LiveId" clId="{3E597409-2B4B-4628-933B-64BD0CA06096}" dt="2021-03-20T02:11:18.709" v="719"/>
            <ac:spMkLst>
              <pc:docMk/>
              <pc:sldMasterMk cId="1523592019" sldId="2147483942"/>
              <pc:sldLayoutMk cId="2736910905" sldId="2147483953"/>
              <ac:spMk id="4" creationId="{E458DC4E-2966-439C-A993-C3203D82B443}"/>
            </ac:spMkLst>
          </pc:spChg>
        </pc:sldLayoutChg>
      </pc:sldMasterChg>
    </pc:docChg>
  </pc:docChgLst>
  <pc:docChgLst>
    <pc:chgData name="yamada akita" userId="8b118bcca7e896d8" providerId="LiveId" clId="{B8B4288D-E8C0-40D6-8260-48ADE6AF2D43}"/>
    <pc:docChg chg="undo custSel addSld delSld modSld">
      <pc:chgData name="yamada akita" userId="8b118bcca7e896d8" providerId="LiveId" clId="{B8B4288D-E8C0-40D6-8260-48ADE6AF2D43}" dt="2021-03-20T00:43:02.961" v="1275"/>
      <pc:docMkLst>
        <pc:docMk/>
      </pc:docMkLst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248949152" sldId="269"/>
        </pc:sldMkLst>
      </pc:sldChg>
      <pc:sldChg chg="add">
        <pc:chgData name="yamada akita" userId="8b118bcca7e896d8" providerId="LiveId" clId="{B8B4288D-E8C0-40D6-8260-48ADE6AF2D43}" dt="2021-03-19T23:15:36.793" v="66"/>
        <pc:sldMkLst>
          <pc:docMk/>
          <pc:sldMk cId="1778027496" sldId="270"/>
        </pc:sldMkLst>
      </pc:sldChg>
      <pc:sldChg chg="modSp mod">
        <pc:chgData name="yamada akita" userId="8b118bcca7e896d8" providerId="LiveId" clId="{B8B4288D-E8C0-40D6-8260-48ADE6AF2D43}" dt="2021-03-19T12:18:54.717" v="33" actId="20577"/>
        <pc:sldMkLst>
          <pc:docMk/>
          <pc:sldMk cId="237596488" sldId="319"/>
        </pc:sldMkLst>
        <pc:spChg chg="mod">
          <ac:chgData name="yamada akita" userId="8b118bcca7e896d8" providerId="LiveId" clId="{B8B4288D-E8C0-40D6-8260-48ADE6AF2D43}" dt="2021-03-19T12:18:54.717" v="33" actId="20577"/>
          <ac:spMkLst>
            <pc:docMk/>
            <pc:sldMk cId="237596488" sldId="319"/>
            <ac:spMk id="7" creationId="{C928E083-DB01-4CF5-9E47-235C18EBFA61}"/>
          </ac:spMkLst>
        </pc:spChg>
        <pc:spChg chg="mod">
          <ac:chgData name="yamada akita" userId="8b118bcca7e896d8" providerId="LiveId" clId="{B8B4288D-E8C0-40D6-8260-48ADE6AF2D43}" dt="2021-03-19T12:18:21.605" v="3" actId="1076"/>
          <ac:spMkLst>
            <pc:docMk/>
            <pc:sldMk cId="237596488" sldId="319"/>
            <ac:spMk id="11" creationId="{346C6A20-4D84-4FBC-B647-3BD49E72F5CF}"/>
          </ac:spMkLst>
        </pc:spChg>
        <pc:spChg chg="mod">
          <ac:chgData name="yamada akita" userId="8b118bcca7e896d8" providerId="LiveId" clId="{B8B4288D-E8C0-40D6-8260-48ADE6AF2D43}" dt="2021-03-19T12:18:42.550" v="5" actId="20577"/>
          <ac:spMkLst>
            <pc:docMk/>
            <pc:sldMk cId="237596488" sldId="319"/>
            <ac:spMk id="12" creationId="{51AE3340-2973-41C8-8DF3-AAFF33F1DA55}"/>
          </ac:spMkLst>
        </pc:spChg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671815360" sldId="329"/>
        </pc:sldMkLst>
      </pc:sldChg>
      <pc:sldChg chg="modSp add mod">
        <pc:chgData name="yamada akita" userId="8b118bcca7e896d8" providerId="LiveId" clId="{B8B4288D-E8C0-40D6-8260-48ADE6AF2D43}" dt="2021-03-20T00:12:02.713" v="735" actId="20577"/>
        <pc:sldMkLst>
          <pc:docMk/>
          <pc:sldMk cId="3433629992" sldId="330"/>
        </pc:sldMkLst>
        <pc:spChg chg="mod">
          <ac:chgData name="yamada akita" userId="8b118bcca7e896d8" providerId="LiveId" clId="{B8B4288D-E8C0-40D6-8260-48ADE6AF2D43}" dt="2021-03-20T00:12:02.713" v="735" actId="20577"/>
          <ac:spMkLst>
            <pc:docMk/>
            <pc:sldMk cId="3433629992" sldId="330"/>
            <ac:spMk id="11" creationId="{B1AF7263-7502-47E5-B896-EA6CB679722A}"/>
          </ac:spMkLst>
        </pc:spChg>
      </pc:sldChg>
      <pc:sldChg chg="add del">
        <pc:chgData name="yamada akita" userId="8b118bcca7e896d8" providerId="LiveId" clId="{B8B4288D-E8C0-40D6-8260-48ADE6AF2D43}" dt="2021-03-20T00:12:12.023" v="736" actId="47"/>
        <pc:sldMkLst>
          <pc:docMk/>
          <pc:sldMk cId="217490240" sldId="334"/>
        </pc:sldMkLst>
      </pc:sldChg>
      <pc:sldChg chg="add">
        <pc:chgData name="yamada akita" userId="8b118bcca7e896d8" providerId="LiveId" clId="{B8B4288D-E8C0-40D6-8260-48ADE6AF2D43}" dt="2021-03-19T23:15:36.793" v="66"/>
        <pc:sldMkLst>
          <pc:docMk/>
          <pc:sldMk cId="3340152652" sldId="336"/>
        </pc:sldMkLst>
      </pc:sldChg>
      <pc:sldChg chg="delSp modSp add mod delAnim">
        <pc:chgData name="yamada akita" userId="8b118bcca7e896d8" providerId="LiveId" clId="{B8B4288D-E8C0-40D6-8260-48ADE6AF2D43}" dt="2021-03-20T00:11:52.747" v="707" actId="20577"/>
        <pc:sldMkLst>
          <pc:docMk/>
          <pc:sldMk cId="2537529004" sldId="337"/>
        </pc:sldMkLst>
        <pc:spChg chg="mod">
          <ac:chgData name="yamada akita" userId="8b118bcca7e896d8" providerId="LiveId" clId="{B8B4288D-E8C0-40D6-8260-48ADE6AF2D43}" dt="2021-03-20T00:11:52.747" v="707" actId="20577"/>
          <ac:spMkLst>
            <pc:docMk/>
            <pc:sldMk cId="2537529004" sldId="337"/>
            <ac:spMk id="11" creationId="{B1AF7263-7502-47E5-B896-EA6CB679722A}"/>
          </ac:spMkLst>
        </pc:spChg>
        <pc:spChg chg="mod">
          <ac:chgData name="yamada akita" userId="8b118bcca7e896d8" providerId="LiveId" clId="{B8B4288D-E8C0-40D6-8260-48ADE6AF2D43}" dt="2021-03-20T00:11:49.230" v="693" actId="20577"/>
          <ac:spMkLst>
            <pc:docMk/>
            <pc:sldMk cId="2537529004" sldId="337"/>
            <ac:spMk id="26" creationId="{C0E3C156-1FAD-42DE-B2E3-12ACD8D214F6}"/>
          </ac:spMkLst>
        </pc:spChg>
        <pc:spChg chg="del">
          <ac:chgData name="yamada akita" userId="8b118bcca7e896d8" providerId="LiveId" clId="{B8B4288D-E8C0-40D6-8260-48ADE6AF2D43}" dt="2021-03-20T00:10:03.248" v="526" actId="478"/>
          <ac:spMkLst>
            <pc:docMk/>
            <pc:sldMk cId="2537529004" sldId="337"/>
            <ac:spMk id="28" creationId="{2CD97AAF-673E-42FA-BC28-4C0881C1F500}"/>
          </ac:spMkLst>
        </pc:spChg>
        <pc:spChg chg="del">
          <ac:chgData name="yamada akita" userId="8b118bcca7e896d8" providerId="LiveId" clId="{B8B4288D-E8C0-40D6-8260-48ADE6AF2D43}" dt="2021-03-20T00:09:57.008" v="525" actId="478"/>
          <ac:spMkLst>
            <pc:docMk/>
            <pc:sldMk cId="2537529004" sldId="337"/>
            <ac:spMk id="30" creationId="{B08A3522-E729-483E-A677-424A318C9100}"/>
          </ac:spMkLst>
        </pc:spChg>
        <pc:spChg chg="mod">
          <ac:chgData name="yamada akita" userId="8b118bcca7e896d8" providerId="LiveId" clId="{B8B4288D-E8C0-40D6-8260-48ADE6AF2D43}" dt="2021-03-20T00:10:21.141" v="549" actId="20577"/>
          <ac:spMkLst>
            <pc:docMk/>
            <pc:sldMk cId="2537529004" sldId="337"/>
            <ac:spMk id="32" creationId="{40F843FF-E3F5-478D-AF3C-8099CD0574EB}"/>
          </ac:spMkLst>
        </pc:spChg>
        <pc:spChg chg="mod">
          <ac:chgData name="yamada akita" userId="8b118bcca7e896d8" providerId="LiveId" clId="{B8B4288D-E8C0-40D6-8260-48ADE6AF2D43}" dt="2021-03-20T00:11:06.829" v="603" actId="6549"/>
          <ac:spMkLst>
            <pc:docMk/>
            <pc:sldMk cId="2537529004" sldId="337"/>
            <ac:spMk id="34" creationId="{47412623-66B8-4850-A273-D904B2E2EC46}"/>
          </ac:spMkLst>
        </pc:spChg>
        <pc:spChg chg="mod">
          <ac:chgData name="yamada akita" userId="8b118bcca7e896d8" providerId="LiveId" clId="{B8B4288D-E8C0-40D6-8260-48ADE6AF2D43}" dt="2021-03-20T00:10:23.351" v="551" actId="20577"/>
          <ac:spMkLst>
            <pc:docMk/>
            <pc:sldMk cId="2537529004" sldId="337"/>
            <ac:spMk id="36" creationId="{E208DC84-DC0D-49AA-80BB-A92C9FA9368E}"/>
          </ac:spMkLst>
        </pc:spChg>
        <pc:spChg chg="mod">
          <ac:chgData name="yamada akita" userId="8b118bcca7e896d8" providerId="LiveId" clId="{B8B4288D-E8C0-40D6-8260-48ADE6AF2D43}" dt="2021-03-20T00:11:14.928" v="632" actId="6549"/>
          <ac:spMkLst>
            <pc:docMk/>
            <pc:sldMk cId="2537529004" sldId="337"/>
            <ac:spMk id="38" creationId="{3A3FB7A8-9249-4C1D-98AF-CEA50C590A7C}"/>
          </ac:spMkLst>
        </pc:spChg>
        <pc:spChg chg="mod">
          <ac:chgData name="yamada akita" userId="8b118bcca7e896d8" providerId="LiveId" clId="{B8B4288D-E8C0-40D6-8260-48ADE6AF2D43}" dt="2021-03-20T00:10:56.942" v="572" actId="6549"/>
          <ac:spMkLst>
            <pc:docMk/>
            <pc:sldMk cId="2537529004" sldId="337"/>
            <ac:spMk id="52" creationId="{B1DBD553-F5DA-4092-869B-44947EB9F466}"/>
          </ac:spMkLst>
        </pc:spChg>
        <pc:spChg chg="mod">
          <ac:chgData name="yamada akita" userId="8b118bcca7e896d8" providerId="LiveId" clId="{B8B4288D-E8C0-40D6-8260-48ADE6AF2D43}" dt="2021-03-20T00:11:34.601" v="661" actId="6549"/>
          <ac:spMkLst>
            <pc:docMk/>
            <pc:sldMk cId="2537529004" sldId="337"/>
            <ac:spMk id="62" creationId="{DEE2E45A-9FCE-4CA5-911E-1AD7C0AAFA38}"/>
          </ac:spMkLst>
        </pc:spChg>
        <pc:spChg chg="mod">
          <ac:chgData name="yamada akita" userId="8b118bcca7e896d8" providerId="LiveId" clId="{B8B4288D-E8C0-40D6-8260-48ADE6AF2D43}" dt="2021-03-20T00:11:40.012" v="677" actId="6549"/>
          <ac:spMkLst>
            <pc:docMk/>
            <pc:sldMk cId="2537529004" sldId="337"/>
            <ac:spMk id="66" creationId="{D4DB0EB4-D9FE-44B2-8F32-1DD6E0CC8A88}"/>
          </ac:spMkLst>
        </pc:spChg>
        <pc:spChg chg="mod">
          <ac:chgData name="yamada akita" userId="8b118bcca7e896d8" providerId="LiveId" clId="{B8B4288D-E8C0-40D6-8260-48ADE6AF2D43}" dt="2021-03-20T00:10:46.311" v="556" actId="1076"/>
          <ac:spMkLst>
            <pc:docMk/>
            <pc:sldMk cId="2537529004" sldId="337"/>
            <ac:spMk id="94" creationId="{C2FED6F4-FAB8-447A-AEAA-8A5F87EC4A2F}"/>
          </ac:spMkLst>
        </pc:spChg>
        <pc:grpChg chg="mod">
          <ac:chgData name="yamada akita" userId="8b118bcca7e896d8" providerId="LiveId" clId="{B8B4288D-E8C0-40D6-8260-48ADE6AF2D43}" dt="2021-03-20T00:10:10.048" v="543" actId="1035"/>
          <ac:grpSpMkLst>
            <pc:docMk/>
            <pc:sldMk cId="2537529004" sldId="337"/>
            <ac:grpSpMk id="97" creationId="{0D95A5CF-3C75-4358-ACB3-DF875EEB9E98}"/>
          </ac:grpSpMkLst>
        </pc:grpChg>
        <pc:grpChg chg="mod">
          <ac:chgData name="yamada akita" userId="8b118bcca7e896d8" providerId="LiveId" clId="{B8B4288D-E8C0-40D6-8260-48ADE6AF2D43}" dt="2021-03-20T00:10:10.048" v="543" actId="1035"/>
          <ac:grpSpMkLst>
            <pc:docMk/>
            <pc:sldMk cId="2537529004" sldId="337"/>
            <ac:grpSpMk id="98" creationId="{8E8D4355-57B6-4007-A334-80B625BEA1E4}"/>
          </ac:grpSpMkLst>
        </pc:grpChg>
        <pc:grpChg chg="del">
          <ac:chgData name="yamada akita" userId="8b118bcca7e896d8" providerId="LiveId" clId="{B8B4288D-E8C0-40D6-8260-48ADE6AF2D43}" dt="2021-03-20T00:10:32.069" v="552" actId="478"/>
          <ac:grpSpMkLst>
            <pc:docMk/>
            <pc:sldMk cId="2537529004" sldId="337"/>
            <ac:grpSpMk id="99" creationId="{E0B5E429-BEE4-4FFA-8029-8AB4DEB6E204}"/>
          </ac:grpSpMkLst>
        </pc:grpChg>
        <pc:grpChg chg="mod">
          <ac:chgData name="yamada akita" userId="8b118bcca7e896d8" providerId="LiveId" clId="{B8B4288D-E8C0-40D6-8260-48ADE6AF2D43}" dt="2021-03-20T00:10:52.007" v="557" actId="1076"/>
          <ac:grpSpMkLst>
            <pc:docMk/>
            <pc:sldMk cId="2537529004" sldId="337"/>
            <ac:grpSpMk id="100" creationId="{6F2F0C3F-CA34-49D2-910D-98BB9A215C6E}"/>
          </ac:grpSpMkLst>
        </pc:grpChg>
        <pc:grpChg chg="del">
          <ac:chgData name="yamada akita" userId="8b118bcca7e896d8" providerId="LiveId" clId="{B8B4288D-E8C0-40D6-8260-48ADE6AF2D43}" dt="2021-03-20T00:11:22.602" v="633" actId="478"/>
          <ac:grpSpMkLst>
            <pc:docMk/>
            <pc:sldMk cId="2537529004" sldId="337"/>
            <ac:grpSpMk id="101" creationId="{2E0B0B0F-131D-4895-86A9-026EDC2AA33B}"/>
          </ac:grpSpMkLst>
        </pc:grpChg>
        <pc:cxnChg chg="del">
          <ac:chgData name="yamada akita" userId="8b118bcca7e896d8" providerId="LiveId" clId="{B8B4288D-E8C0-40D6-8260-48ADE6AF2D43}" dt="2021-03-20T00:10:15.295" v="544" actId="478"/>
          <ac:cxnSpMkLst>
            <pc:docMk/>
            <pc:sldMk cId="2537529004" sldId="337"/>
            <ac:cxnSpMk id="72" creationId="{66159FC0-003A-4E71-8198-387430222C3E}"/>
          </ac:cxnSpMkLst>
        </pc:cxnChg>
        <pc:cxnChg chg="del">
          <ac:chgData name="yamada akita" userId="8b118bcca7e896d8" providerId="LiveId" clId="{B8B4288D-E8C0-40D6-8260-48ADE6AF2D43}" dt="2021-03-20T00:10:40.366" v="553" actId="478"/>
          <ac:cxnSpMkLst>
            <pc:docMk/>
            <pc:sldMk cId="2537529004" sldId="337"/>
            <ac:cxnSpMk id="81" creationId="{E9D28D1F-6DCA-437E-9C43-41EEA68B3DE4}"/>
          </ac:cxnSpMkLst>
        </pc:cxnChg>
        <pc:cxnChg chg="del">
          <ac:chgData name="yamada akita" userId="8b118bcca7e896d8" providerId="LiveId" clId="{B8B4288D-E8C0-40D6-8260-48ADE6AF2D43}" dt="2021-03-20T00:10:43.242" v="554" actId="478"/>
          <ac:cxnSpMkLst>
            <pc:docMk/>
            <pc:sldMk cId="2537529004" sldId="337"/>
            <ac:cxnSpMk id="82" creationId="{E105C9E1-0E2D-42B4-A20A-D94CD774C3AB}"/>
          </ac:cxnSpMkLst>
        </pc:cxnChg>
      </pc:sldChg>
      <pc:sldChg chg="addSp delSp modSp add mod">
        <pc:chgData name="yamada akita" userId="8b118bcca7e896d8" providerId="LiveId" clId="{B8B4288D-E8C0-40D6-8260-48ADE6AF2D43}" dt="2021-03-20T00:25:30.844" v="1069" actId="14100"/>
        <pc:sldMkLst>
          <pc:docMk/>
          <pc:sldMk cId="285283140" sldId="338"/>
        </pc:sldMkLst>
        <pc:spChg chg="mod">
          <ac:chgData name="yamada akita" userId="8b118bcca7e896d8" providerId="LiveId" clId="{B8B4288D-E8C0-40D6-8260-48ADE6AF2D43}" dt="2021-03-20T00:25:30.844" v="1069" actId="14100"/>
          <ac:spMkLst>
            <pc:docMk/>
            <pc:sldMk cId="285283140" sldId="338"/>
            <ac:spMk id="14" creationId="{FC05B1D7-B127-4131-8B53-B35C61B9A03C}"/>
          </ac:spMkLst>
        </pc:spChg>
        <pc:spChg chg="del">
          <ac:chgData name="yamada akita" userId="8b118bcca7e896d8" providerId="LiveId" clId="{B8B4288D-E8C0-40D6-8260-48ADE6AF2D43}" dt="2021-03-20T00:14:18.741" v="943" actId="478"/>
          <ac:spMkLst>
            <pc:docMk/>
            <pc:sldMk cId="285283140" sldId="338"/>
            <ac:spMk id="25" creationId="{360627B1-5DD1-42E4-A3E8-9ABA906BFCD8}"/>
          </ac:spMkLst>
        </pc:spChg>
        <pc:spChg chg="del">
          <ac:chgData name="yamada akita" userId="8b118bcca7e896d8" providerId="LiveId" clId="{B8B4288D-E8C0-40D6-8260-48ADE6AF2D43}" dt="2021-03-20T00:14:18.741" v="943" actId="478"/>
          <ac:spMkLst>
            <pc:docMk/>
            <pc:sldMk cId="285283140" sldId="338"/>
            <ac:spMk id="27" creationId="{DAA1714B-5E81-4ECD-9037-DB094F2D1934}"/>
          </ac:spMkLst>
        </pc:spChg>
        <pc:spChg chg="del">
          <ac:chgData name="yamada akita" userId="8b118bcca7e896d8" providerId="LiveId" clId="{B8B4288D-E8C0-40D6-8260-48ADE6AF2D43}" dt="2021-03-20T00:12:37.267" v="738" actId="478"/>
          <ac:spMkLst>
            <pc:docMk/>
            <pc:sldMk cId="285283140" sldId="338"/>
            <ac:spMk id="28" creationId="{2CD97AAF-673E-42FA-BC28-4C0881C1F500}"/>
          </ac:spMkLst>
        </pc:spChg>
        <pc:spChg chg="del">
          <ac:chgData name="yamada akita" userId="8b118bcca7e896d8" providerId="LiveId" clId="{B8B4288D-E8C0-40D6-8260-48ADE6AF2D43}" dt="2021-03-20T00:14:18.741" v="943" actId="478"/>
          <ac:spMkLst>
            <pc:docMk/>
            <pc:sldMk cId="285283140" sldId="338"/>
            <ac:spMk id="29" creationId="{B9DBD643-4F9C-44D4-A134-33A008EA54F6}"/>
          </ac:spMkLst>
        </pc:spChg>
        <pc:spChg chg="del">
          <ac:chgData name="yamada akita" userId="8b118bcca7e896d8" providerId="LiveId" clId="{B8B4288D-E8C0-40D6-8260-48ADE6AF2D43}" dt="2021-03-20T00:12:34.083" v="737" actId="478"/>
          <ac:spMkLst>
            <pc:docMk/>
            <pc:sldMk cId="285283140" sldId="338"/>
            <ac:spMk id="30" creationId="{B08A3522-E729-483E-A677-424A318C9100}"/>
          </ac:spMkLst>
        </pc:spChg>
        <pc:spChg chg="del">
          <ac:chgData name="yamada akita" userId="8b118bcca7e896d8" providerId="LiveId" clId="{B8B4288D-E8C0-40D6-8260-48ADE6AF2D43}" dt="2021-03-20T00:14:18.741" v="943" actId="478"/>
          <ac:spMkLst>
            <pc:docMk/>
            <pc:sldMk cId="285283140" sldId="338"/>
            <ac:spMk id="31" creationId="{C7EACE49-EAB1-419D-B370-E6E4D9B9D6DE}"/>
          </ac:spMkLst>
        </pc:spChg>
        <pc:spChg chg="mod">
          <ac:chgData name="yamada akita" userId="8b118bcca7e896d8" providerId="LiveId" clId="{B8B4288D-E8C0-40D6-8260-48ADE6AF2D43}" dt="2021-03-20T00:12:51.663" v="759" actId="1035"/>
          <ac:spMkLst>
            <pc:docMk/>
            <pc:sldMk cId="285283140" sldId="338"/>
            <ac:spMk id="32" creationId="{40F843FF-E3F5-478D-AF3C-8099CD0574EB}"/>
          </ac:spMkLst>
        </pc:spChg>
        <pc:spChg chg="mod">
          <ac:chgData name="yamada akita" userId="8b118bcca7e896d8" providerId="LiveId" clId="{B8B4288D-E8C0-40D6-8260-48ADE6AF2D43}" dt="2021-03-20T00:23:23.543" v="973" actId="1076"/>
          <ac:spMkLst>
            <pc:docMk/>
            <pc:sldMk cId="285283140" sldId="338"/>
            <ac:spMk id="34" creationId="{47412623-66B8-4850-A273-D904B2E2EC46}"/>
          </ac:spMkLst>
        </pc:spChg>
        <pc:spChg chg="mod">
          <ac:chgData name="yamada akita" userId="8b118bcca7e896d8" providerId="LiveId" clId="{B8B4288D-E8C0-40D6-8260-48ADE6AF2D43}" dt="2021-03-20T00:25:19.144" v="1057" actId="20577"/>
          <ac:spMkLst>
            <pc:docMk/>
            <pc:sldMk cId="285283140" sldId="338"/>
            <ac:spMk id="35" creationId="{33AECB4F-75D9-4EE1-B5AE-B7C59966E67D}"/>
          </ac:spMkLst>
        </pc:spChg>
        <pc:spChg chg="mod">
          <ac:chgData name="yamada akita" userId="8b118bcca7e896d8" providerId="LiveId" clId="{B8B4288D-E8C0-40D6-8260-48ADE6AF2D43}" dt="2021-03-20T00:23:26.366" v="974" actId="1076"/>
          <ac:spMkLst>
            <pc:docMk/>
            <pc:sldMk cId="285283140" sldId="338"/>
            <ac:spMk id="38" creationId="{3A3FB7A8-9249-4C1D-98AF-CEA50C590A7C}"/>
          </ac:spMkLst>
        </pc:spChg>
        <pc:spChg chg="mod">
          <ac:chgData name="yamada akita" userId="8b118bcca7e896d8" providerId="LiveId" clId="{B8B4288D-E8C0-40D6-8260-48ADE6AF2D43}" dt="2021-03-20T00:24:33.513" v="1026" actId="1076"/>
          <ac:spMkLst>
            <pc:docMk/>
            <pc:sldMk cId="285283140" sldId="338"/>
            <ac:spMk id="40" creationId="{7B9AE72B-D817-4CE3-96B8-FC0C7F851B54}"/>
          </ac:spMkLst>
        </pc:spChg>
        <pc:spChg chg="mod">
          <ac:chgData name="yamada akita" userId="8b118bcca7e896d8" providerId="LiveId" clId="{B8B4288D-E8C0-40D6-8260-48ADE6AF2D43}" dt="2021-03-20T00:24:48.530" v="1045" actId="1076"/>
          <ac:spMkLst>
            <pc:docMk/>
            <pc:sldMk cId="285283140" sldId="338"/>
            <ac:spMk id="46" creationId="{95B5C271-69E7-48A9-9AAF-597848690D45}"/>
          </ac:spMkLst>
        </pc:spChg>
        <pc:spChg chg="mod">
          <ac:chgData name="yamada akita" userId="8b118bcca7e896d8" providerId="LiveId" clId="{B8B4288D-E8C0-40D6-8260-48ADE6AF2D43}" dt="2021-03-20T00:24:55.934" v="1048" actId="1076"/>
          <ac:spMkLst>
            <pc:docMk/>
            <pc:sldMk cId="285283140" sldId="338"/>
            <ac:spMk id="48" creationId="{293FA769-42CD-4F70-BC65-9B4953131454}"/>
          </ac:spMkLst>
        </pc:spChg>
        <pc:spChg chg="del">
          <ac:chgData name="yamada akita" userId="8b118bcca7e896d8" providerId="LiveId" clId="{B8B4288D-E8C0-40D6-8260-48ADE6AF2D43}" dt="2021-03-20T00:13:27.240" v="882" actId="478"/>
          <ac:spMkLst>
            <pc:docMk/>
            <pc:sldMk cId="285283140" sldId="338"/>
            <ac:spMk id="50" creationId="{C3E9C1CA-DDA2-47B3-AB7D-33AA74A36E4F}"/>
          </ac:spMkLst>
        </pc:spChg>
        <pc:spChg chg="del">
          <ac:chgData name="yamada akita" userId="8b118bcca7e896d8" providerId="LiveId" clId="{B8B4288D-E8C0-40D6-8260-48ADE6AF2D43}" dt="2021-03-20T00:13:29.385" v="883" actId="478"/>
          <ac:spMkLst>
            <pc:docMk/>
            <pc:sldMk cId="285283140" sldId="338"/>
            <ac:spMk id="52" creationId="{B1DBD553-F5DA-4092-869B-44947EB9F466}"/>
          </ac:spMkLst>
        </pc:spChg>
        <pc:spChg chg="del">
          <ac:chgData name="yamada akita" userId="8b118bcca7e896d8" providerId="LiveId" clId="{B8B4288D-E8C0-40D6-8260-48ADE6AF2D43}" dt="2021-03-20T00:13:31.475" v="884" actId="478"/>
          <ac:spMkLst>
            <pc:docMk/>
            <pc:sldMk cId="285283140" sldId="338"/>
            <ac:spMk id="54" creationId="{6AD1CE8C-5D1B-42E3-A067-504407312692}"/>
          </ac:spMkLst>
        </pc:spChg>
        <pc:spChg chg="del">
          <ac:chgData name="yamada akita" userId="8b118bcca7e896d8" providerId="LiveId" clId="{B8B4288D-E8C0-40D6-8260-48ADE6AF2D43}" dt="2021-03-20T00:13:33.389" v="885" actId="478"/>
          <ac:spMkLst>
            <pc:docMk/>
            <pc:sldMk cId="285283140" sldId="338"/>
            <ac:spMk id="56" creationId="{818434F4-87E0-4B20-8EDC-06A32441D21B}"/>
          </ac:spMkLst>
        </pc:spChg>
        <pc:spChg chg="mod">
          <ac:chgData name="yamada akita" userId="8b118bcca7e896d8" providerId="LiveId" clId="{B8B4288D-E8C0-40D6-8260-48ADE6AF2D43}" dt="2021-03-20T00:24:58.832" v="1049" actId="1076"/>
          <ac:spMkLst>
            <pc:docMk/>
            <pc:sldMk cId="285283140" sldId="338"/>
            <ac:spMk id="60" creationId="{B381BCE4-2F1A-430B-8950-C674B409ADB9}"/>
          </ac:spMkLst>
        </pc:spChg>
        <pc:spChg chg="mod">
          <ac:chgData name="yamada akita" userId="8b118bcca7e896d8" providerId="LiveId" clId="{B8B4288D-E8C0-40D6-8260-48ADE6AF2D43}" dt="2021-03-20T00:25:11.917" v="1054" actId="1076"/>
          <ac:spMkLst>
            <pc:docMk/>
            <pc:sldMk cId="285283140" sldId="338"/>
            <ac:spMk id="62" creationId="{DEE2E45A-9FCE-4CA5-911E-1AD7C0AAFA38}"/>
          </ac:spMkLst>
        </pc:spChg>
        <pc:spChg chg="mod">
          <ac:chgData name="yamada akita" userId="8b118bcca7e896d8" providerId="LiveId" clId="{B8B4288D-E8C0-40D6-8260-48ADE6AF2D43}" dt="2021-03-20T00:25:05.073" v="1052" actId="1076"/>
          <ac:spMkLst>
            <pc:docMk/>
            <pc:sldMk cId="285283140" sldId="338"/>
            <ac:spMk id="64" creationId="{6473A5CB-4835-4CCD-A404-D6DEC0F6671C}"/>
          </ac:spMkLst>
        </pc:spChg>
        <pc:spChg chg="mod">
          <ac:chgData name="yamada akita" userId="8b118bcca7e896d8" providerId="LiveId" clId="{B8B4288D-E8C0-40D6-8260-48ADE6AF2D43}" dt="2021-03-20T00:25:07.896" v="1053" actId="1076"/>
          <ac:spMkLst>
            <pc:docMk/>
            <pc:sldMk cId="285283140" sldId="338"/>
            <ac:spMk id="66" creationId="{D4DB0EB4-D9FE-44B2-8F32-1DD6E0CC8A88}"/>
          </ac:spMkLst>
        </pc:spChg>
        <pc:spChg chg="mod">
          <ac:chgData name="yamada akita" userId="8b118bcca7e896d8" providerId="LiveId" clId="{B8B4288D-E8C0-40D6-8260-48ADE6AF2D43}" dt="2021-03-20T00:24:00.283" v="1003" actId="14100"/>
          <ac:spMkLst>
            <pc:docMk/>
            <pc:sldMk cId="285283140" sldId="338"/>
            <ac:spMk id="90" creationId="{95F39C81-D645-42FF-B51D-4C88B8966756}"/>
          </ac:spMkLst>
        </pc:spChg>
        <pc:spChg chg="mod">
          <ac:chgData name="yamada akita" userId="8b118bcca7e896d8" providerId="LiveId" clId="{B8B4288D-E8C0-40D6-8260-48ADE6AF2D43}" dt="2021-03-20T00:24:25.633" v="1024" actId="1076"/>
          <ac:spMkLst>
            <pc:docMk/>
            <pc:sldMk cId="285283140" sldId="338"/>
            <ac:spMk id="94" creationId="{C2FED6F4-FAB8-447A-AEAA-8A5F87EC4A2F}"/>
          </ac:spMkLst>
        </pc:spChg>
        <pc:grpChg chg="mod">
          <ac:chgData name="yamada akita" userId="8b118bcca7e896d8" providerId="LiveId" clId="{B8B4288D-E8C0-40D6-8260-48ADE6AF2D43}" dt="2021-03-20T00:23:49.170" v="980" actId="1076"/>
          <ac:grpSpMkLst>
            <pc:docMk/>
            <pc:sldMk cId="285283140" sldId="338"/>
            <ac:grpSpMk id="19" creationId="{FAD5920D-F0A9-4026-8B23-BEFA7E8DCA5E}"/>
          </ac:grpSpMkLst>
        </pc:grpChg>
        <pc:grpChg chg="del">
          <ac:chgData name="yamada akita" userId="8b118bcca7e896d8" providerId="LiveId" clId="{B8B4288D-E8C0-40D6-8260-48ADE6AF2D43}" dt="2021-03-20T00:13:27.240" v="882" actId="478"/>
          <ac:grpSpMkLst>
            <pc:docMk/>
            <pc:sldMk cId="285283140" sldId="338"/>
            <ac:grpSpMk id="100" creationId="{6F2F0C3F-CA34-49D2-910D-98BB9A215C6E}"/>
          </ac:grpSpMkLst>
        </pc:grpChg>
        <pc:grpChg chg="del">
          <ac:chgData name="yamada akita" userId="8b118bcca7e896d8" providerId="LiveId" clId="{B8B4288D-E8C0-40D6-8260-48ADE6AF2D43}" dt="2021-03-20T00:13:31.475" v="884" actId="478"/>
          <ac:grpSpMkLst>
            <pc:docMk/>
            <pc:sldMk cId="285283140" sldId="338"/>
            <ac:grpSpMk id="101" creationId="{2E0B0B0F-131D-4895-86A9-026EDC2AA33B}"/>
          </ac:grpSpMkLst>
        </pc:grpChg>
        <pc:picChg chg="add mod">
          <ac:chgData name="yamada akita" userId="8b118bcca7e896d8" providerId="LiveId" clId="{B8B4288D-E8C0-40D6-8260-48ADE6AF2D43}" dt="2021-03-20T00:24:51.947" v="1047" actId="1076"/>
          <ac:picMkLst>
            <pc:docMk/>
            <pc:sldMk cId="285283140" sldId="338"/>
            <ac:picMk id="4" creationId="{C4D6B99C-B451-4F8D-A6C0-AEB611CF8631}"/>
          </ac:picMkLst>
        </pc:picChg>
        <pc:picChg chg="del">
          <ac:chgData name="yamada akita" userId="8b118bcca7e896d8" providerId="LiveId" clId="{B8B4288D-E8C0-40D6-8260-48ADE6AF2D43}" dt="2021-03-20T00:14:16.166" v="942" actId="478"/>
          <ac:picMkLst>
            <pc:docMk/>
            <pc:sldMk cId="285283140" sldId="338"/>
            <ac:picMk id="23" creationId="{28B6EF34-2BF0-4914-82B7-014F9AD6D3C3}"/>
          </ac:picMkLst>
        </pc:picChg>
        <pc:cxnChg chg="del">
          <ac:chgData name="yamada akita" userId="8b118bcca7e896d8" providerId="LiveId" clId="{B8B4288D-E8C0-40D6-8260-48ADE6AF2D43}" dt="2021-03-20T00:12:40.636" v="739" actId="478"/>
          <ac:cxnSpMkLst>
            <pc:docMk/>
            <pc:sldMk cId="285283140" sldId="338"/>
            <ac:cxnSpMk id="71" creationId="{A3296E98-7124-4AD6-A469-A1E6AFCD0B89}"/>
          </ac:cxnSpMkLst>
        </pc:cxnChg>
        <pc:cxnChg chg="mod">
          <ac:chgData name="yamada akita" userId="8b118bcca7e896d8" providerId="LiveId" clId="{B8B4288D-E8C0-40D6-8260-48ADE6AF2D43}" dt="2021-03-20T00:24:30.499" v="1025" actId="14100"/>
          <ac:cxnSpMkLst>
            <pc:docMk/>
            <pc:sldMk cId="285283140" sldId="338"/>
            <ac:cxnSpMk id="73" creationId="{2F799DF1-3DC7-4071-998F-DA5F8500D5B6}"/>
          </ac:cxnSpMkLst>
        </pc:cxnChg>
        <pc:cxnChg chg="mod">
          <ac:chgData name="yamada akita" userId="8b118bcca7e896d8" providerId="LiveId" clId="{B8B4288D-E8C0-40D6-8260-48ADE6AF2D43}" dt="2021-03-20T00:24:41.563" v="1044" actId="1037"/>
          <ac:cxnSpMkLst>
            <pc:docMk/>
            <pc:sldMk cId="285283140" sldId="338"/>
            <ac:cxnSpMk id="79" creationId="{7504F6EC-B8F0-40CE-958D-68000BA0300E}"/>
          </ac:cxnSpMkLst>
        </pc:cxnChg>
        <pc:cxnChg chg="mod">
          <ac:chgData name="yamada akita" userId="8b118bcca7e896d8" providerId="LiveId" clId="{B8B4288D-E8C0-40D6-8260-48ADE6AF2D43}" dt="2021-03-20T00:24:41.563" v="1044" actId="1037"/>
          <ac:cxnSpMkLst>
            <pc:docMk/>
            <pc:sldMk cId="285283140" sldId="338"/>
            <ac:cxnSpMk id="80" creationId="{289A8115-418C-4DE1-ADF7-45B0D8023D17}"/>
          </ac:cxnSpMkLst>
        </pc:cxnChg>
        <pc:cxnChg chg="del">
          <ac:chgData name="yamada akita" userId="8b118bcca7e896d8" providerId="LiveId" clId="{B8B4288D-E8C0-40D6-8260-48ADE6AF2D43}" dt="2021-03-20T00:13:46.794" v="906" actId="478"/>
          <ac:cxnSpMkLst>
            <pc:docMk/>
            <pc:sldMk cId="285283140" sldId="338"/>
            <ac:cxnSpMk id="81" creationId="{E9D28D1F-6DCA-437E-9C43-41EEA68B3DE4}"/>
          </ac:cxnSpMkLst>
        </pc:cxnChg>
        <pc:cxnChg chg="del">
          <ac:chgData name="yamada akita" userId="8b118bcca7e896d8" providerId="LiveId" clId="{B8B4288D-E8C0-40D6-8260-48ADE6AF2D43}" dt="2021-03-20T00:13:49.496" v="907" actId="478"/>
          <ac:cxnSpMkLst>
            <pc:docMk/>
            <pc:sldMk cId="285283140" sldId="338"/>
            <ac:cxnSpMk id="82" creationId="{E105C9E1-0E2D-42B4-A20A-D94CD774C3AB}"/>
          </ac:cxnSpMkLst>
        </pc:cxnChg>
        <pc:cxnChg chg="mod">
          <ac:chgData name="yamada akita" userId="8b118bcca7e896d8" providerId="LiveId" clId="{B8B4288D-E8C0-40D6-8260-48ADE6AF2D43}" dt="2021-03-20T00:24:41.563" v="1044" actId="1037"/>
          <ac:cxnSpMkLst>
            <pc:docMk/>
            <pc:sldMk cId="285283140" sldId="338"/>
            <ac:cxnSpMk id="83" creationId="{3D9C53FA-8A1A-4762-86D2-89CE17D03DD7}"/>
          </ac:cxnSpMkLst>
        </pc:cxnChg>
        <pc:cxnChg chg="mod">
          <ac:chgData name="yamada akita" userId="8b118bcca7e896d8" providerId="LiveId" clId="{B8B4288D-E8C0-40D6-8260-48ADE6AF2D43}" dt="2021-03-20T00:24:41.563" v="1044" actId="1037"/>
          <ac:cxnSpMkLst>
            <pc:docMk/>
            <pc:sldMk cId="285283140" sldId="338"/>
            <ac:cxnSpMk id="84" creationId="{F8F261F9-A75B-419A-8F4D-323B4E94294B}"/>
          </ac:cxnSpMkLst>
        </pc:cxnChg>
      </pc:sldChg>
      <pc:sldChg chg="add del">
        <pc:chgData name="yamada akita" userId="8b118bcca7e896d8" providerId="LiveId" clId="{B8B4288D-E8C0-40D6-8260-48ADE6AF2D43}" dt="2021-03-20T00:25:35.642" v="1070" actId="47"/>
        <pc:sldMkLst>
          <pc:docMk/>
          <pc:sldMk cId="3474032320" sldId="339"/>
        </pc:sldMkLst>
      </pc:sldChg>
      <pc:sldChg chg="add del">
        <pc:chgData name="yamada akita" userId="8b118bcca7e896d8" providerId="LiveId" clId="{B8B4288D-E8C0-40D6-8260-48ADE6AF2D43}" dt="2021-03-20T00:25:41.867" v="1073" actId="47"/>
        <pc:sldMkLst>
          <pc:docMk/>
          <pc:sldMk cId="276025637" sldId="340"/>
        </pc:sldMkLst>
      </pc:sldChg>
      <pc:sldChg chg="add del">
        <pc:chgData name="yamada akita" userId="8b118bcca7e896d8" providerId="LiveId" clId="{B8B4288D-E8C0-40D6-8260-48ADE6AF2D43}" dt="2021-03-20T00:25:43.863" v="1074" actId="47"/>
        <pc:sldMkLst>
          <pc:docMk/>
          <pc:sldMk cId="2049821014" sldId="341"/>
        </pc:sldMkLst>
      </pc:sldChg>
      <pc:sldChg chg="add del">
        <pc:chgData name="yamada akita" userId="8b118bcca7e896d8" providerId="LiveId" clId="{B8B4288D-E8C0-40D6-8260-48ADE6AF2D43}" dt="2021-03-20T00:25:45.448" v="1075" actId="47"/>
        <pc:sldMkLst>
          <pc:docMk/>
          <pc:sldMk cId="2572591682" sldId="342"/>
        </pc:sldMkLst>
      </pc:sldChg>
      <pc:sldChg chg="add del">
        <pc:chgData name="yamada akita" userId="8b118bcca7e896d8" providerId="LiveId" clId="{B8B4288D-E8C0-40D6-8260-48ADE6AF2D43}" dt="2021-03-20T00:25:46.669" v="1076" actId="47"/>
        <pc:sldMkLst>
          <pc:docMk/>
          <pc:sldMk cId="2136801418" sldId="343"/>
        </pc:sldMkLst>
      </pc:sldChg>
      <pc:sldChg chg="addSp delSp modSp add mod delAnim">
        <pc:chgData name="yamada akita" userId="8b118bcca7e896d8" providerId="LiveId" clId="{B8B4288D-E8C0-40D6-8260-48ADE6AF2D43}" dt="2021-03-20T00:42:09.880" v="1273" actId="207"/>
        <pc:sldMkLst>
          <pc:docMk/>
          <pc:sldMk cId="718789848" sldId="345"/>
        </pc:sldMkLst>
        <pc:spChg chg="mod">
          <ac:chgData name="yamada akita" userId="8b118bcca7e896d8" providerId="LiveId" clId="{B8B4288D-E8C0-40D6-8260-48ADE6AF2D43}" dt="2021-03-20T00:26:04.212" v="1088" actId="20577"/>
          <ac:spMkLst>
            <pc:docMk/>
            <pc:sldMk cId="718789848" sldId="345"/>
            <ac:spMk id="3" creationId="{C73F68A9-7684-420B-A0D5-302A9721208B}"/>
          </ac:spMkLst>
        </pc:spChg>
        <pc:spChg chg="del">
          <ac:chgData name="yamada akita" userId="8b118bcca7e896d8" providerId="LiveId" clId="{B8B4288D-E8C0-40D6-8260-48ADE6AF2D43}" dt="2021-03-20T00:25:56.992" v="1077" actId="478"/>
          <ac:spMkLst>
            <pc:docMk/>
            <pc:sldMk cId="718789848" sldId="345"/>
            <ac:spMk id="4" creationId="{F4948AF7-9FF7-4A22-876B-9F6DC015FB42}"/>
          </ac:spMkLst>
        </pc:spChg>
        <pc:spChg chg="del">
          <ac:chgData name="yamada akita" userId="8b118bcca7e896d8" providerId="LiveId" clId="{B8B4288D-E8C0-40D6-8260-48ADE6AF2D43}" dt="2021-03-20T00:26:06.289" v="1089" actId="478"/>
          <ac:spMkLst>
            <pc:docMk/>
            <pc:sldMk cId="718789848" sldId="345"/>
            <ac:spMk id="6" creationId="{CDD3F443-8994-4AC9-9E38-75A1D0F64153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7" creationId="{D172E7CA-C078-4C29-8D62-67BBBF28685F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13" creationId="{E6E4D33C-0C02-4E9D-8A53-067BDA604647}"/>
          </ac:spMkLst>
        </pc:spChg>
        <pc:spChg chg="del">
          <ac:chgData name="yamada akita" userId="8b118bcca7e896d8" providerId="LiveId" clId="{B8B4288D-E8C0-40D6-8260-48ADE6AF2D43}" dt="2021-03-20T00:25:56.992" v="1077" actId="478"/>
          <ac:spMkLst>
            <pc:docMk/>
            <pc:sldMk cId="718789848" sldId="345"/>
            <ac:spMk id="14" creationId="{FC05B1D7-B127-4131-8B53-B35C61B9A03C}"/>
          </ac:spMkLst>
        </pc:spChg>
        <pc:spChg chg="del">
          <ac:chgData name="yamada akita" userId="8b118bcca7e896d8" providerId="LiveId" clId="{B8B4288D-E8C0-40D6-8260-48ADE6AF2D43}" dt="2021-03-20T00:25:56.992" v="1077" actId="478"/>
          <ac:spMkLst>
            <pc:docMk/>
            <pc:sldMk cId="718789848" sldId="345"/>
            <ac:spMk id="17" creationId="{446C1700-0383-46AC-AB6D-9A5A155AC810}"/>
          </ac:spMkLst>
        </pc:spChg>
        <pc:spChg chg="add mod">
          <ac:chgData name="yamada akita" userId="8b118bcca7e896d8" providerId="LiveId" clId="{B8B4288D-E8C0-40D6-8260-48ADE6AF2D43}" dt="2021-03-20T00:42:09.880" v="1273" actId="207"/>
          <ac:spMkLst>
            <pc:docMk/>
            <pc:sldMk cId="718789848" sldId="345"/>
            <ac:spMk id="22" creationId="{D717D44B-8554-4061-B69D-0449225FA946}"/>
          </ac:spMkLst>
        </pc:spChg>
        <pc:spChg chg="del">
          <ac:chgData name="yamada akita" userId="8b118bcca7e896d8" providerId="LiveId" clId="{B8B4288D-E8C0-40D6-8260-48ADE6AF2D43}" dt="2021-03-20T00:30:47.952" v="1127" actId="478"/>
          <ac:spMkLst>
            <pc:docMk/>
            <pc:sldMk cId="718789848" sldId="345"/>
            <ac:spMk id="25" creationId="{3CEAB302-E827-4B6A-85BE-042B4EFCFC14}"/>
          </ac:spMkLst>
        </pc:spChg>
        <pc:spChg chg="mod ord">
          <ac:chgData name="yamada akita" userId="8b118bcca7e896d8" providerId="LiveId" clId="{B8B4288D-E8C0-40D6-8260-48ADE6AF2D43}" dt="2021-03-20T00:33:50.542" v="1143" actId="170"/>
          <ac:spMkLst>
            <pc:docMk/>
            <pc:sldMk cId="718789848" sldId="345"/>
            <ac:spMk id="26" creationId="{C0E3C156-1FAD-42DE-B2E3-12ACD8D214F6}"/>
          </ac:spMkLst>
        </pc:spChg>
        <pc:spChg chg="del">
          <ac:chgData name="yamada akita" userId="8b118bcca7e896d8" providerId="LiveId" clId="{B8B4288D-E8C0-40D6-8260-48ADE6AF2D43}" dt="2021-03-20T00:30:47.952" v="1127" actId="478"/>
          <ac:spMkLst>
            <pc:docMk/>
            <pc:sldMk cId="718789848" sldId="345"/>
            <ac:spMk id="27" creationId="{D6800F85-05C0-4F3E-B63A-900F188C17B5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28" creationId="{5978DA21-A91C-462F-862C-B9C301D81563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29" creationId="{AE347635-451C-4478-A046-4368A4551384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30" creationId="{56A9EB33-8B11-486E-8A0A-8C603C6CC657}"/>
          </ac:spMkLst>
        </pc:spChg>
        <pc:spChg chg="add mod">
          <ac:chgData name="yamada akita" userId="8b118bcca7e896d8" providerId="LiveId" clId="{B8B4288D-E8C0-40D6-8260-48ADE6AF2D43}" dt="2021-03-20T00:25:57.341" v="1078"/>
          <ac:spMkLst>
            <pc:docMk/>
            <pc:sldMk cId="718789848" sldId="345"/>
            <ac:spMk id="32" creationId="{E48DD7B0-B13F-4A23-BF01-2204737752B9}"/>
          </ac:spMkLst>
        </pc:spChg>
        <pc:spChg chg="del">
          <ac:chgData name="yamada akita" userId="8b118bcca7e896d8" providerId="LiveId" clId="{B8B4288D-E8C0-40D6-8260-48ADE6AF2D43}" dt="2021-03-20T00:30:51.401" v="1128" actId="478"/>
          <ac:spMkLst>
            <pc:docMk/>
            <pc:sldMk cId="718789848" sldId="345"/>
            <ac:spMk id="33" creationId="{AD4676E1-2461-4694-8249-781B30FDD51B}"/>
          </ac:spMkLst>
        </pc:spChg>
        <pc:spChg chg="del">
          <ac:chgData name="yamada akita" userId="8b118bcca7e896d8" providerId="LiveId" clId="{B8B4288D-E8C0-40D6-8260-48ADE6AF2D43}" dt="2021-03-20T00:30:47.952" v="1127" actId="478"/>
          <ac:spMkLst>
            <pc:docMk/>
            <pc:sldMk cId="718789848" sldId="345"/>
            <ac:spMk id="35" creationId="{22C92FC5-2B37-4E44-AD05-877AC4A8C973}"/>
          </ac:spMkLst>
        </pc:spChg>
        <pc:spChg chg="del">
          <ac:chgData name="yamada akita" userId="8b118bcca7e896d8" providerId="LiveId" clId="{B8B4288D-E8C0-40D6-8260-48ADE6AF2D43}" dt="2021-03-20T00:30:47.952" v="1127" actId="478"/>
          <ac:spMkLst>
            <pc:docMk/>
            <pc:sldMk cId="718789848" sldId="345"/>
            <ac:spMk id="36" creationId="{BAA5300A-5FE1-4488-A6BC-BEBB19A83D5D}"/>
          </ac:spMkLst>
        </pc:spChg>
        <pc:spChg chg="add mod">
          <ac:chgData name="yamada akita" userId="8b118bcca7e896d8" providerId="LiveId" clId="{B8B4288D-E8C0-40D6-8260-48ADE6AF2D43}" dt="2021-03-20T00:42:03.705" v="1271" actId="113"/>
          <ac:spMkLst>
            <pc:docMk/>
            <pc:sldMk cId="718789848" sldId="345"/>
            <ac:spMk id="37" creationId="{1561DC54-D8DA-4D04-9EBD-E803460887A9}"/>
          </ac:spMkLst>
        </pc:spChg>
        <pc:spChg chg="del">
          <ac:chgData name="yamada akita" userId="8b118bcca7e896d8" providerId="LiveId" clId="{B8B4288D-E8C0-40D6-8260-48ADE6AF2D43}" dt="2021-03-20T00:30:47.952" v="1127" actId="478"/>
          <ac:spMkLst>
            <pc:docMk/>
            <pc:sldMk cId="718789848" sldId="345"/>
            <ac:spMk id="40" creationId="{9A653752-EA57-490D-AD42-A034610DBCD9}"/>
          </ac:spMkLst>
        </pc:spChg>
        <pc:picChg chg="add del mod">
          <ac:chgData name="yamada akita" userId="8b118bcca7e896d8" providerId="LiveId" clId="{B8B4288D-E8C0-40D6-8260-48ADE6AF2D43}" dt="2021-03-20T00:27:11.129" v="1123" actId="478"/>
          <ac:picMkLst>
            <pc:docMk/>
            <pc:sldMk cId="718789848" sldId="345"/>
            <ac:picMk id="11" creationId="{7775A661-6827-4886-87A5-C3863EC5A4C2}"/>
          </ac:picMkLst>
        </pc:picChg>
        <pc:picChg chg="add del mod">
          <ac:chgData name="yamada akita" userId="8b118bcca7e896d8" providerId="LiveId" clId="{B8B4288D-E8C0-40D6-8260-48ADE6AF2D43}" dt="2021-03-20T00:31:03.203" v="1133" actId="478"/>
          <ac:picMkLst>
            <pc:docMk/>
            <pc:sldMk cId="718789848" sldId="345"/>
            <ac:picMk id="16" creationId="{A5E36516-EE43-4259-A495-7BF92C459FA7}"/>
          </ac:picMkLst>
        </pc:picChg>
        <pc:picChg chg="add mod">
          <ac:chgData name="yamada akita" userId="8b118bcca7e896d8" providerId="LiveId" clId="{B8B4288D-E8C0-40D6-8260-48ADE6AF2D43}" dt="2021-03-20T00:33:55.367" v="1144" actId="1076"/>
          <ac:picMkLst>
            <pc:docMk/>
            <pc:sldMk cId="718789848" sldId="345"/>
            <ac:picMk id="21" creationId="{0A002EC1-A8B2-4ED7-869B-284D983968C3}"/>
          </ac:picMkLst>
        </pc:picChg>
        <pc:picChg chg="del">
          <ac:chgData name="yamada akita" userId="8b118bcca7e896d8" providerId="LiveId" clId="{B8B4288D-E8C0-40D6-8260-48ADE6AF2D43}" dt="2021-03-20T00:26:17.996" v="1118" actId="478"/>
          <ac:picMkLst>
            <pc:docMk/>
            <pc:sldMk cId="718789848" sldId="345"/>
            <ac:picMk id="31" creationId="{5C89E154-6BBF-409B-9602-01F9FC609E85}"/>
          </ac:picMkLst>
        </pc:picChg>
        <pc:cxnChg chg="add mod">
          <ac:chgData name="yamada akita" userId="8b118bcca7e896d8" providerId="LiveId" clId="{B8B4288D-E8C0-40D6-8260-48ADE6AF2D43}" dt="2021-03-20T00:41:10.868" v="1223" actId="208"/>
          <ac:cxnSpMkLst>
            <pc:docMk/>
            <pc:sldMk cId="718789848" sldId="345"/>
            <ac:cxnSpMk id="24" creationId="{C9194A8E-9D46-4744-A2AA-E8D5C218F019}"/>
          </ac:cxnSpMkLst>
        </pc:cxnChg>
        <pc:cxnChg chg="add mod">
          <ac:chgData name="yamada akita" userId="8b118bcca7e896d8" providerId="LiveId" clId="{B8B4288D-E8C0-40D6-8260-48ADE6AF2D43}" dt="2021-03-20T00:41:23.466" v="1226" actId="1076"/>
          <ac:cxnSpMkLst>
            <pc:docMk/>
            <pc:sldMk cId="718789848" sldId="345"/>
            <ac:cxnSpMk id="38" creationId="{6D7F5FF9-8DF1-4123-B81F-295CF32E80EA}"/>
          </ac:cxnSpMkLst>
        </pc:cxnChg>
      </pc:sldChg>
      <pc:sldChg chg="add del">
        <pc:chgData name="yamada akita" userId="8b118bcca7e896d8" providerId="LiveId" clId="{B8B4288D-E8C0-40D6-8260-48ADE6AF2D43}" dt="2021-03-20T00:34:09.234" v="1145" actId="47"/>
        <pc:sldMkLst>
          <pc:docMk/>
          <pc:sldMk cId="2313921629" sldId="346"/>
        </pc:sldMkLst>
      </pc:sldChg>
      <pc:sldChg chg="modSp del mod">
        <pc:chgData name="yamada akita" userId="8b118bcca7e896d8" providerId="LiveId" clId="{B8B4288D-E8C0-40D6-8260-48ADE6AF2D43}" dt="2021-03-19T23:08:22.620" v="62" actId="47"/>
        <pc:sldMkLst>
          <pc:docMk/>
          <pc:sldMk cId="3668307875" sldId="352"/>
        </pc:sldMkLst>
        <pc:spChg chg="mod">
          <ac:chgData name="yamada akita" userId="8b118bcca7e896d8" providerId="LiveId" clId="{B8B4288D-E8C0-40D6-8260-48ADE6AF2D43}" dt="2021-03-19T12:20:29.064" v="60" actId="20577"/>
          <ac:spMkLst>
            <pc:docMk/>
            <pc:sldMk cId="3668307875" sldId="352"/>
            <ac:spMk id="2" creationId="{1D2A1C4B-DB25-4984-99E7-A04F563FA8E3}"/>
          </ac:spMkLst>
        </pc:spChg>
      </pc:sldChg>
      <pc:sldChg chg="modSp add mod">
        <pc:chgData name="yamada akita" userId="8b118bcca7e896d8" providerId="LiveId" clId="{B8B4288D-E8C0-40D6-8260-48ADE6AF2D43}" dt="2021-03-20T00:07:49.203" v="413" actId="20577"/>
        <pc:sldMkLst>
          <pc:docMk/>
          <pc:sldMk cId="384236389" sldId="354"/>
        </pc:sldMkLst>
        <pc:spChg chg="mod">
          <ac:chgData name="yamada akita" userId="8b118bcca7e896d8" providerId="LiveId" clId="{B8B4288D-E8C0-40D6-8260-48ADE6AF2D43}" dt="2021-03-20T00:06:07.317" v="187" actId="20577"/>
          <ac:spMkLst>
            <pc:docMk/>
            <pc:sldMk cId="384236389" sldId="354"/>
            <ac:spMk id="11" creationId="{B1AF7263-7502-47E5-B896-EA6CB679722A}"/>
          </ac:spMkLst>
        </pc:spChg>
        <pc:spChg chg="mod">
          <ac:chgData name="yamada akita" userId="8b118bcca7e896d8" providerId="LiveId" clId="{B8B4288D-E8C0-40D6-8260-48ADE6AF2D43}" dt="2021-03-20T00:06:32.561" v="240" actId="20577"/>
          <ac:spMkLst>
            <pc:docMk/>
            <pc:sldMk cId="384236389" sldId="354"/>
            <ac:spMk id="25" creationId="{75B9881D-C6EE-4FDA-8A35-E579AC1D6D33}"/>
          </ac:spMkLst>
        </pc:spChg>
        <pc:spChg chg="mod">
          <ac:chgData name="yamada akita" userId="8b118bcca7e896d8" providerId="LiveId" clId="{B8B4288D-E8C0-40D6-8260-48ADE6AF2D43}" dt="2021-03-20T00:06:52.095" v="275" actId="20577"/>
          <ac:spMkLst>
            <pc:docMk/>
            <pc:sldMk cId="384236389" sldId="354"/>
            <ac:spMk id="27" creationId="{D75E748E-6C9A-4F85-B1B6-61188E6C2741}"/>
          </ac:spMkLst>
        </pc:spChg>
        <pc:spChg chg="mod">
          <ac:chgData name="yamada akita" userId="8b118bcca7e896d8" providerId="LiveId" clId="{B8B4288D-E8C0-40D6-8260-48ADE6AF2D43}" dt="2021-03-20T00:07:00.700" v="300" actId="114"/>
          <ac:spMkLst>
            <pc:docMk/>
            <pc:sldMk cId="384236389" sldId="354"/>
            <ac:spMk id="30" creationId="{284D574D-0CC4-458F-BC8E-F5B1E1AED2C3}"/>
          </ac:spMkLst>
        </pc:spChg>
        <pc:spChg chg="mod">
          <ac:chgData name="yamada akita" userId="8b118bcca7e896d8" providerId="LiveId" clId="{B8B4288D-E8C0-40D6-8260-48ADE6AF2D43}" dt="2021-03-20T00:05:55.959" v="159" actId="20577"/>
          <ac:spMkLst>
            <pc:docMk/>
            <pc:sldMk cId="384236389" sldId="354"/>
            <ac:spMk id="31" creationId="{CE03535B-E25C-4C72-893D-0DA651D711B0}"/>
          </ac:spMkLst>
        </pc:spChg>
        <pc:spChg chg="mod">
          <ac:chgData name="yamada akita" userId="8b118bcca7e896d8" providerId="LiveId" clId="{B8B4288D-E8C0-40D6-8260-48ADE6AF2D43}" dt="2021-03-20T00:07:22.820" v="335" actId="20577"/>
          <ac:spMkLst>
            <pc:docMk/>
            <pc:sldMk cId="384236389" sldId="354"/>
            <ac:spMk id="33" creationId="{3B8A396E-4C3D-4790-82AD-46560502857B}"/>
          </ac:spMkLst>
        </pc:spChg>
        <pc:spChg chg="mod">
          <ac:chgData name="yamada akita" userId="8b118bcca7e896d8" providerId="LiveId" clId="{B8B4288D-E8C0-40D6-8260-48ADE6AF2D43}" dt="2021-03-20T00:07:33.349" v="370" actId="20577"/>
          <ac:spMkLst>
            <pc:docMk/>
            <pc:sldMk cId="384236389" sldId="354"/>
            <ac:spMk id="36" creationId="{4F917CD1-0DAD-4CB4-B393-480675F29619}"/>
          </ac:spMkLst>
        </pc:spChg>
        <pc:spChg chg="mod">
          <ac:chgData name="yamada akita" userId="8b118bcca7e896d8" providerId="LiveId" clId="{B8B4288D-E8C0-40D6-8260-48ADE6AF2D43}" dt="2021-03-20T00:07:36.273" v="377" actId="20577"/>
          <ac:spMkLst>
            <pc:docMk/>
            <pc:sldMk cId="384236389" sldId="354"/>
            <ac:spMk id="38" creationId="{6D539928-903D-4110-84D4-8D80B271F342}"/>
          </ac:spMkLst>
        </pc:spChg>
        <pc:spChg chg="mod">
          <ac:chgData name="yamada akita" userId="8b118bcca7e896d8" providerId="LiveId" clId="{B8B4288D-E8C0-40D6-8260-48ADE6AF2D43}" dt="2021-03-20T00:07:49.203" v="413" actId="20577"/>
          <ac:spMkLst>
            <pc:docMk/>
            <pc:sldMk cId="384236389" sldId="354"/>
            <ac:spMk id="42" creationId="{0A4D5A27-CC36-45E0-B92A-9FCF445942AC}"/>
          </ac:spMkLst>
        </pc:spChg>
        <pc:spChg chg="mod">
          <ac:chgData name="yamada akita" userId="8b118bcca7e896d8" providerId="LiveId" clId="{B8B4288D-E8C0-40D6-8260-48ADE6AF2D43}" dt="2021-03-20T00:07:13.885" v="315" actId="20577"/>
          <ac:spMkLst>
            <pc:docMk/>
            <pc:sldMk cId="384236389" sldId="354"/>
            <ac:spMk id="46" creationId="{BB4948FC-5652-4593-8446-C150CB09A0AC}"/>
          </ac:spMkLst>
        </pc:spChg>
        <pc:spChg chg="mod">
          <ac:chgData name="yamada akita" userId="8b118bcca7e896d8" providerId="LiveId" clId="{B8B4288D-E8C0-40D6-8260-48ADE6AF2D43}" dt="2021-03-20T00:06:46.696" v="265" actId="20577"/>
          <ac:spMkLst>
            <pc:docMk/>
            <pc:sldMk cId="384236389" sldId="354"/>
            <ac:spMk id="48" creationId="{35422AA7-508A-4E61-B9D6-B31C9631E211}"/>
          </ac:spMkLst>
        </pc:spChg>
        <pc:spChg chg="mod">
          <ac:chgData name="yamada akita" userId="8b118bcca7e896d8" providerId="LiveId" clId="{B8B4288D-E8C0-40D6-8260-48ADE6AF2D43}" dt="2021-03-20T00:06:44.048" v="259" actId="114"/>
          <ac:spMkLst>
            <pc:docMk/>
            <pc:sldMk cId="384236389" sldId="354"/>
            <ac:spMk id="49" creationId="{57B8C38B-9788-440D-A113-963D3F1ED6EC}"/>
          </ac:spMkLst>
        </pc:spChg>
      </pc:sldChg>
      <pc:sldChg chg="add del">
        <pc:chgData name="yamada akita" userId="8b118bcca7e896d8" providerId="LiveId" clId="{B8B4288D-E8C0-40D6-8260-48ADE6AF2D43}" dt="2021-03-20T00:25:39.829" v="1072" actId="47"/>
        <pc:sldMkLst>
          <pc:docMk/>
          <pc:sldMk cId="1523327452" sldId="355"/>
        </pc:sldMkLst>
      </pc:sldChg>
      <pc:sldChg chg="addSp delSp modSp add mod">
        <pc:chgData name="yamada akita" userId="8b118bcca7e896d8" providerId="LiveId" clId="{B8B4288D-E8C0-40D6-8260-48ADE6AF2D43}" dt="2021-03-20T00:43:02.961" v="1275"/>
        <pc:sldMkLst>
          <pc:docMk/>
          <pc:sldMk cId="3059927896" sldId="356"/>
        </pc:sldMkLst>
        <pc:spChg chg="del">
          <ac:chgData name="yamada akita" userId="8b118bcca7e896d8" providerId="LiveId" clId="{B8B4288D-E8C0-40D6-8260-48ADE6AF2D43}" dt="2021-03-20T00:42:57.947" v="1274" actId="478"/>
          <ac:spMkLst>
            <pc:docMk/>
            <pc:sldMk cId="3059927896" sldId="356"/>
            <ac:spMk id="4" creationId="{F4948AF7-9FF7-4A22-876B-9F6DC015FB42}"/>
          </ac:spMkLst>
        </pc:spChg>
        <pc:spChg chg="del">
          <ac:chgData name="yamada akita" userId="8b118bcca7e896d8" providerId="LiveId" clId="{B8B4288D-E8C0-40D6-8260-48ADE6AF2D43}" dt="2021-03-20T00:42:57.947" v="1274" actId="478"/>
          <ac:spMkLst>
            <pc:docMk/>
            <pc:sldMk cId="3059927896" sldId="356"/>
            <ac:spMk id="14" creationId="{FC05B1D7-B127-4131-8B53-B35C61B9A03C}"/>
          </ac:spMkLst>
        </pc:spChg>
        <pc:spChg chg="add mod">
          <ac:chgData name="yamada akita" userId="8b118bcca7e896d8" providerId="LiveId" clId="{B8B4288D-E8C0-40D6-8260-48ADE6AF2D43}" dt="2021-03-20T00:43:02.961" v="1275"/>
          <ac:spMkLst>
            <pc:docMk/>
            <pc:sldMk cId="3059927896" sldId="356"/>
            <ac:spMk id="15" creationId="{3D043049-2B28-4038-9D24-F5D14C19DA9D}"/>
          </ac:spMkLst>
        </pc:spChg>
        <pc:spChg chg="del">
          <ac:chgData name="yamada akita" userId="8b118bcca7e896d8" providerId="LiveId" clId="{B8B4288D-E8C0-40D6-8260-48ADE6AF2D43}" dt="2021-03-20T00:42:57.947" v="1274" actId="478"/>
          <ac:spMkLst>
            <pc:docMk/>
            <pc:sldMk cId="3059927896" sldId="356"/>
            <ac:spMk id="17" creationId="{446C1700-0383-46AC-AB6D-9A5A155AC810}"/>
          </ac:spMkLst>
        </pc:spChg>
      </pc:sldChg>
      <pc:sldChg chg="add del">
        <pc:chgData name="yamada akita" userId="8b118bcca7e896d8" providerId="LiveId" clId="{B8B4288D-E8C0-40D6-8260-48ADE6AF2D43}" dt="2021-03-20T00:25:37.400" v="1071" actId="47"/>
        <pc:sldMkLst>
          <pc:docMk/>
          <pc:sldMk cId="3253821422" sldId="35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339159795" sldId="35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491323723" sldId="36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182834389" sldId="36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451277713" sldId="36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82700227" sldId="36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299273046" sldId="36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592887172" sldId="36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467540483" sldId="36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331028848" sldId="36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554831843" sldId="36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975005711" sldId="37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494543679" sldId="37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948398105" sldId="37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65890192" sldId="37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325259383" sldId="37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85838960" sldId="37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152274560" sldId="37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848772085" sldId="37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565469787" sldId="37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198149949" sldId="37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71767511" sldId="38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147655218" sldId="38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036994232" sldId="38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31161585" sldId="38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028168327" sldId="38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785222751" sldId="38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888936087" sldId="38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777885073" sldId="38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936086332" sldId="39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421646964" sldId="39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33081486" sldId="39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602031745" sldId="39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24489848" sldId="39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25491818" sldId="39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103295967" sldId="39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288375802" sldId="39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69887548" sldId="39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276007349" sldId="39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9931702" sldId="40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620525206" sldId="40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015026237" sldId="40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21705823" sldId="40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506423226" sldId="40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164866699" sldId="40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137845226" sldId="40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458995728" sldId="40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95384677" sldId="40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157833926" sldId="40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88787054" sldId="41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169467580" sldId="41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678176807" sldId="412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886241617" sldId="413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731809559" sldId="415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898055124" sldId="430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438165422" sldId="432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017256397" sldId="433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533830691" sldId="434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614625577" sldId="440"/>
        </pc:sldMkLst>
      </pc:sldChg>
      <pc:sldChg chg="del">
        <pc:chgData name="yamada akita" userId="8b118bcca7e896d8" providerId="LiveId" clId="{B8B4288D-E8C0-40D6-8260-48ADE6AF2D43}" dt="2021-03-19T23:08:57.755" v="64" actId="47"/>
        <pc:sldMkLst>
          <pc:docMk/>
          <pc:sldMk cId="2531349721" sldId="446"/>
        </pc:sldMkLst>
      </pc:sldChg>
      <pc:sldChg chg="del">
        <pc:chgData name="yamada akita" userId="8b118bcca7e896d8" providerId="LiveId" clId="{B8B4288D-E8C0-40D6-8260-48ADE6AF2D43}" dt="2021-03-19T12:19:09.117" v="35" actId="47"/>
        <pc:sldMkLst>
          <pc:docMk/>
          <pc:sldMk cId="1146493510" sldId="447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718409382" sldId="448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393886814" sldId="449"/>
        </pc:sldMkLst>
      </pc:sldChg>
      <pc:sldChg chg="del">
        <pc:chgData name="yamada akita" userId="8b118bcca7e896d8" providerId="LiveId" clId="{B8B4288D-E8C0-40D6-8260-48ADE6AF2D43}" dt="2021-03-20T00:34:47.340" v="1148" actId="47"/>
        <pc:sldMkLst>
          <pc:docMk/>
          <pc:sldMk cId="3884818693" sldId="45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559567814" sldId="45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136458001" sldId="45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893769142" sldId="45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911640664" sldId="45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723783861" sldId="45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422378167" sldId="45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003608597" sldId="46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698875744" sldId="46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91185962" sldId="46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33606510" sldId="464"/>
        </pc:sldMkLst>
      </pc:sldChg>
      <pc:sldChg chg="del">
        <pc:chgData name="yamada akita" userId="8b118bcca7e896d8" providerId="LiveId" clId="{B8B4288D-E8C0-40D6-8260-48ADE6AF2D43}" dt="2021-03-19T12:19:04.978" v="34" actId="47"/>
        <pc:sldMkLst>
          <pc:docMk/>
          <pc:sldMk cId="2026626658" sldId="46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04820644" sldId="46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143494851" sldId="47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477392161" sldId="47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279052035" sldId="47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85840716" sldId="47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421779294" sldId="474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725673391" sldId="475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21651489" sldId="47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756807779" sldId="47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089283425" sldId="47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726152158" sldId="47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260896909" sldId="48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799477866" sldId="48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351018232" sldId="48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64964797" sldId="48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326245450" sldId="486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973742496" sldId="487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809681771" sldId="488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1581964128" sldId="489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976138025" sldId="490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3936122608" sldId="491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37112000" sldId="492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2388049549" sldId="493"/>
        </pc:sldMkLst>
      </pc:sldChg>
      <pc:sldChg chg="del">
        <pc:chgData name="yamada akita" userId="8b118bcca7e896d8" providerId="LiveId" clId="{B8B4288D-E8C0-40D6-8260-48ADE6AF2D43}" dt="2021-03-20T00:34:45.807" v="1147" actId="47"/>
        <pc:sldMkLst>
          <pc:docMk/>
          <pc:sldMk cId="4078706981" sldId="494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199309891" sldId="495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575499351" sldId="496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482423978" sldId="497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061811611" sldId="498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4164006567" sldId="499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797381752" sldId="500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348586503" sldId="501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547701027" sldId="502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705423858" sldId="503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898144287" sldId="504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88278492" sldId="505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875102934" sldId="506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779082707" sldId="507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434699464" sldId="508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967721661" sldId="509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372481508" sldId="510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012479190" sldId="511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718139754" sldId="512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4114403881" sldId="513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986493327" sldId="514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298118775" sldId="515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420367825" sldId="516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852624736" sldId="517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261450279" sldId="518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485264679" sldId="519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58647426" sldId="520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317884130" sldId="521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938038692" sldId="522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2132351695" sldId="523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130800106" sldId="524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3763818935" sldId="525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4062753080" sldId="528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956989626" sldId="529"/>
        </pc:sldMkLst>
      </pc:sldChg>
      <pc:sldChg chg="del">
        <pc:chgData name="yamada akita" userId="8b118bcca7e896d8" providerId="LiveId" clId="{B8B4288D-E8C0-40D6-8260-48ADE6AF2D43}" dt="2021-03-20T00:34:09.234" v="1145" actId="47"/>
        <pc:sldMkLst>
          <pc:docMk/>
          <pc:sldMk cId="1284742753" sldId="530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187353353" sldId="531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859279076" sldId="532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977296365" sldId="533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151289510" sldId="534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637272293" sldId="535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730407938" sldId="536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797960210" sldId="537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114244564" sldId="538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059949248" sldId="539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156180682" sldId="540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612320619" sldId="541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472844143" sldId="542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575240246" sldId="543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4286266696" sldId="544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911870488" sldId="545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722564895" sldId="546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38142284" sldId="548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155499629" sldId="549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225835892" sldId="550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095065106" sldId="552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33678125" sldId="553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048059271" sldId="554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501936354" sldId="555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174154408" sldId="556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739803198" sldId="557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423474541" sldId="558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833662389" sldId="559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887507811" sldId="560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427595368" sldId="561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705748445" sldId="562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819360804" sldId="563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969463823" sldId="564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174776309" sldId="565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033606461" sldId="566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944675673" sldId="567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4182661579" sldId="568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124555923" sldId="569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606577819" sldId="570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1199830314" sldId="571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2355290384" sldId="572"/>
        </pc:sldMkLst>
      </pc:sldChg>
      <pc:sldChg chg="del">
        <pc:chgData name="yamada akita" userId="8b118bcca7e896d8" providerId="LiveId" clId="{B8B4288D-E8C0-40D6-8260-48ADE6AF2D43}" dt="2021-03-20T00:34:38.177" v="1146" actId="47"/>
        <pc:sldMkLst>
          <pc:docMk/>
          <pc:sldMk cId="3666260358" sldId="573"/>
        </pc:sldMkLst>
      </pc:sldChg>
      <pc:sldChg chg="add">
        <pc:chgData name="yamada akita" userId="8b118bcca7e896d8" providerId="LiveId" clId="{B8B4288D-E8C0-40D6-8260-48ADE6AF2D43}" dt="2021-03-19T23:08:16.824" v="61"/>
        <pc:sldMkLst>
          <pc:docMk/>
          <pc:sldMk cId="180266917" sldId="574"/>
        </pc:sldMkLst>
      </pc:sldChg>
      <pc:sldChg chg="addSp delSp modSp add mod addAnim delAnim">
        <pc:chgData name="yamada akita" userId="8b118bcca7e896d8" providerId="LiveId" clId="{B8B4288D-E8C0-40D6-8260-48ADE6AF2D43}" dt="2021-03-20T00:40:03.422" v="1194" actId="14100"/>
        <pc:sldMkLst>
          <pc:docMk/>
          <pc:sldMk cId="1881213043" sldId="575"/>
        </pc:sldMkLst>
        <pc:spChg chg="mod">
          <ac:chgData name="yamada akita" userId="8b118bcca7e896d8" providerId="LiveId" clId="{B8B4288D-E8C0-40D6-8260-48ADE6AF2D43}" dt="2021-03-20T00:39:59.815" v="1193" actId="1076"/>
          <ac:spMkLst>
            <pc:docMk/>
            <pc:sldMk cId="1881213043" sldId="575"/>
            <ac:spMk id="3" creationId="{BD42681F-1598-428F-BBBC-E25659A30B39}"/>
          </ac:spMkLst>
        </pc:spChg>
        <pc:spChg chg="add del">
          <ac:chgData name="yamada akita" userId="8b118bcca7e896d8" providerId="LiveId" clId="{B8B4288D-E8C0-40D6-8260-48ADE6AF2D43}" dt="2021-03-20T00:09:39.627" v="524" actId="478"/>
          <ac:spMkLst>
            <pc:docMk/>
            <pc:sldMk cId="1881213043" sldId="575"/>
            <ac:spMk id="22" creationId="{12B7FACB-03E7-47FE-9109-3B935AFA7FA4}"/>
          </ac:spMkLst>
        </pc:spChg>
        <pc:spChg chg="mod">
          <ac:chgData name="yamada akita" userId="8b118bcca7e896d8" providerId="LiveId" clId="{B8B4288D-E8C0-40D6-8260-48ADE6AF2D43}" dt="2021-03-20T00:39:56.814" v="1192" actId="20577"/>
          <ac:spMkLst>
            <pc:docMk/>
            <pc:sldMk cId="1881213043" sldId="575"/>
            <ac:spMk id="27" creationId="{2572D5F4-AF1C-4D0B-8E08-8EA0D1A39794}"/>
          </ac:spMkLst>
        </pc:spChg>
        <pc:grpChg chg="del">
          <ac:chgData name="yamada akita" userId="8b118bcca7e896d8" providerId="LiveId" clId="{B8B4288D-E8C0-40D6-8260-48ADE6AF2D43}" dt="2021-03-20T00:35:39.041" v="1149" actId="478"/>
          <ac:grpSpMkLst>
            <pc:docMk/>
            <pc:sldMk cId="1881213043" sldId="575"/>
            <ac:grpSpMk id="16" creationId="{9B55D4C8-DE23-4E71-8C27-603403F3F2B3}"/>
          </ac:grpSpMkLst>
        </pc:grpChg>
        <pc:grpChg chg="add del">
          <ac:chgData name="yamada akita" userId="8b118bcca7e896d8" providerId="LiveId" clId="{B8B4288D-E8C0-40D6-8260-48ADE6AF2D43}" dt="2021-03-20T00:09:39.627" v="524" actId="478"/>
          <ac:grpSpMkLst>
            <pc:docMk/>
            <pc:sldMk cId="1881213043" sldId="575"/>
            <ac:grpSpMk id="17" creationId="{6A216D2B-C02C-4629-808B-E8E9A0510B26}"/>
          </ac:grpSpMkLst>
        </pc:grpChg>
        <pc:picChg chg="add mod">
          <ac:chgData name="yamada akita" userId="8b118bcca7e896d8" providerId="LiveId" clId="{B8B4288D-E8C0-40D6-8260-48ADE6AF2D43}" dt="2021-03-20T00:40:03.422" v="1194" actId="14100"/>
          <ac:picMkLst>
            <pc:docMk/>
            <pc:sldMk cId="1881213043" sldId="575"/>
            <ac:picMk id="6" creationId="{FC9992AA-E242-4BBA-8D6A-D9ABD059A9EE}"/>
          </ac:picMkLst>
        </pc:picChg>
        <pc:cxnChg chg="add del">
          <ac:chgData name="yamada akita" userId="8b118bcca7e896d8" providerId="LiveId" clId="{B8B4288D-E8C0-40D6-8260-48ADE6AF2D43}" dt="2021-03-20T00:09:39.627" v="524" actId="478"/>
          <ac:cxnSpMkLst>
            <pc:docMk/>
            <pc:sldMk cId="1881213043" sldId="575"/>
            <ac:cxnSpMk id="7" creationId="{84B7B2A6-B683-4FF6-922A-E8CBA3D2B46C}"/>
          </ac:cxnSpMkLst>
        </pc:cxnChg>
        <pc:cxnChg chg="add del">
          <ac:chgData name="yamada akita" userId="8b118bcca7e896d8" providerId="LiveId" clId="{B8B4288D-E8C0-40D6-8260-48ADE6AF2D43}" dt="2021-03-20T00:09:28.614" v="523" actId="478"/>
          <ac:cxnSpMkLst>
            <pc:docMk/>
            <pc:sldMk cId="1881213043" sldId="575"/>
            <ac:cxnSpMk id="12" creationId="{2B07562E-4B49-43A5-979E-72F6119444E0}"/>
          </ac:cxnSpMkLst>
        </pc:cxnChg>
      </pc:sldChg>
      <pc:sldChg chg="add del">
        <pc:chgData name="yamada akita" userId="8b118bcca7e896d8" providerId="LiveId" clId="{B8B4288D-E8C0-40D6-8260-48ADE6AF2D43}" dt="2021-03-20T00:34:09.234" v="1145" actId="47"/>
        <pc:sldMkLst>
          <pc:docMk/>
          <pc:sldMk cId="1180605843" sldId="5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7C07-83AE-4D1C-A93F-8429978AD026}" type="datetimeFigureOut">
              <a:rPr kumimoji="1" lang="ja-JP" altLang="en-US" smtClean="0"/>
              <a:t>2021/3/20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5AEC-7FDF-4829-8EA2-DE9D35400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C1898-02D1-4552-87ED-195CDE87C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99712B-F128-442F-9D97-A5EA2506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0134E0-2657-4AA1-9F1B-2BD870B8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C9EAE-1B8E-405E-A928-449806C0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C60A4-024C-4A06-BA16-34F4E65D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9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10A53-6826-462C-B1E3-9F0BBDBF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84A28-A380-4672-AB5E-6BFA945A9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86F01-BB1E-4300-B19F-42814E28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EE21BB-7FD0-4A37-8B25-6C029E53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2E22D-5519-4FAE-9EB4-A1DB77C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09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AD1293-F1CB-4576-9A68-28983683C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D22431-C87D-4079-AD62-EB868AAB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8DC4E-2966-439C-A993-C3203D82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ED357-F44D-4193-A0A8-51E0D55D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3AFE0-EC2B-4C0B-ADFC-FDC33966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9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7A9A9-A33F-4DB5-B43E-3783E21D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05738-71C4-4C1D-AD1F-251D43E4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64AA25-59AF-415C-95B5-8FA8BB51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19612-05F5-4379-9E9B-5FADC301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401A99-0DC8-44EC-8D5C-450B3646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58393-C809-4544-B3D9-7A65DD7C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4AA06D-E7F9-49AA-B6B1-D0563EC3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5AB1D3-8B9C-4F15-8EAB-F8CC45B7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C81AF8-44B2-4A67-9F6A-A7F69E85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62503-E5EA-44BA-A639-E9C54023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48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1A7FA-6DA4-463C-BD47-87C5EEB7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E1E51E-7A93-4792-813C-93290006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C52763-6B9E-4A56-8C88-FA0CA7D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291FF5-6CDD-44D7-BE90-9E7E4698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ED2A07-6C39-4BA9-BAB2-F25881C2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347B55-B683-4569-8F81-3D339B6B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AA8EE-488A-444A-AD9F-A0600128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A7F794-4931-4BC9-B191-E4FE96D62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B2D29F-8F47-45DA-A94A-F1B750A0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4B29B1-362B-4D2F-B988-9D9FAAA1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382A6B-CFD6-4E6B-B794-332FEADC5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575700-E578-4D89-8B17-A87ACE5F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E2D33B-8E8B-411A-AD0A-302FD1C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D3F994-FC32-42A3-BC5A-8E81C71D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A5BB4-1E4F-461F-AF6C-783108BB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43655A-95EA-4EE1-B0BB-D2CD2EE8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76393D-706E-49F1-818C-ADF6C0AC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BBEA86-B49A-4BDF-87C3-E432E3EF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7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2109D5-91BD-4405-947B-1717F9FB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2F71F4-66AF-40C0-8781-535E10F1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D90DE-5110-4AFA-AC13-4242A741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92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B47A0-D7E9-48E0-8628-68646D7E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9F3F78-EC52-4E22-B045-1997F8A0C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713E24-F95A-4F89-9A99-BF2CD2D2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8A9403-C278-455B-8B91-E3FA71BA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073BBE-C154-48EE-88F0-C7E5A897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07B153-0B0F-4CF6-BFB1-72A8B305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28B04-CDC4-4CB8-A37A-34A67370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790C1A-2D63-4B3E-9977-D641C5CE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0E5ACE-2A9F-4927-9D54-16AAB0C6C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E72AF1-DA1B-43D4-91BC-4CFDEA5D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39181D-4CF5-48C4-86C6-E31A3266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EDC1EB-0931-4DAF-B0E8-37DB098A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74C807-A401-4549-ADD4-08CB9E79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39875F-15E7-4366-A7C7-DF8524B6D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179FA4-0D38-45CA-BAD8-AF259E3B9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0D576C-E5E0-49EF-A18B-2B2CC1D5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56329A-7463-4F30-B3CE-50269096B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EAC85-D35B-473B-9828-037900E0F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5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5" Type="http://schemas.openxmlformats.org/officeDocument/2006/relationships/image" Target="../media/image6.tmp"/><Relationship Id="rId4" Type="http://schemas.openxmlformats.org/officeDocument/2006/relationships/image" Target="../media/image11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7180DD75-2BCF-4994-8A49-C12332DD61B0}"/>
              </a:ext>
            </a:extLst>
          </p:cNvPr>
          <p:cNvSpPr/>
          <p:nvPr/>
        </p:nvSpPr>
        <p:spPr>
          <a:xfrm>
            <a:off x="2396386" y="3390550"/>
            <a:ext cx="4050212" cy="1726274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C928E083-DB01-4CF5-9E47-235C18EBF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592" y="3655611"/>
            <a:ext cx="7289800" cy="1346605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山田彬尭　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Akitaka Yamada</a:t>
            </a:r>
          </a:p>
          <a:p>
            <a:r>
              <a:rPr kumimoji="1"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大阪大学　</a:t>
            </a:r>
            <a:r>
              <a:rPr kumimoji="1"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Osaka University</a:t>
            </a:r>
          </a:p>
          <a:p>
            <a:r>
              <a:rPr kumimoji="1"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a.yamada@lang.osaka-u.ac.jp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2043B5-111D-4ACC-95F1-4D53888F40C7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DBC560-6E4C-4ED6-9324-D0727B0AE44D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463E7A-4C2F-4FD9-9D1A-96A8B1F9DC8B}"/>
              </a:ext>
            </a:extLst>
          </p:cNvPr>
          <p:cNvCxnSpPr>
            <a:cxnSpLocks/>
          </p:cNvCxnSpPr>
          <p:nvPr/>
        </p:nvCxnSpPr>
        <p:spPr>
          <a:xfrm>
            <a:off x="279400" y="5007112"/>
            <a:ext cx="79629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6C6A20-4D84-4FBC-B647-3BD49E72F5CF}"/>
              </a:ext>
            </a:extLst>
          </p:cNvPr>
          <p:cNvSpPr txBox="1"/>
          <p:nvPr/>
        </p:nvSpPr>
        <p:spPr>
          <a:xfrm>
            <a:off x="254000" y="1990080"/>
            <a:ext cx="8111565" cy="62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3200" dirty="0"/>
              <a:t>尊敬表現のバリエ ーションの理解に向けて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AE3340-2973-41C8-8DF3-AAFF33F1DA55}"/>
              </a:ext>
            </a:extLst>
          </p:cNvPr>
          <p:cNvSpPr txBox="1"/>
          <p:nvPr/>
        </p:nvSpPr>
        <p:spPr>
          <a:xfrm>
            <a:off x="279400" y="5099408"/>
            <a:ext cx="793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日時：</a:t>
            </a:r>
            <a:r>
              <a:rPr lang="en-US" altLang="ja-JP" dirty="0"/>
              <a:t>2021/3/20</a:t>
            </a:r>
            <a:r>
              <a:rPr lang="ja-JP" altLang="en-US" dirty="0"/>
              <a:t>（土・祝） </a:t>
            </a:r>
            <a:r>
              <a:rPr lang="en-US" altLang="ja-JP" dirty="0"/>
              <a:t>0930</a:t>
            </a:r>
            <a:r>
              <a:rPr lang="ja-JP" altLang="en-US" dirty="0"/>
              <a:t>～</a:t>
            </a:r>
            <a:r>
              <a:rPr lang="en-US" altLang="ja-JP" dirty="0"/>
              <a:t>1630 </a:t>
            </a:r>
          </a:p>
          <a:p>
            <a:r>
              <a:rPr lang="ja-JP" altLang="en-US" dirty="0"/>
              <a:t>会場：</a:t>
            </a:r>
            <a:r>
              <a:rPr lang="en-US" altLang="ja-JP" dirty="0"/>
              <a:t>Zoom </a:t>
            </a:r>
            <a:r>
              <a:rPr lang="ja-JP" altLang="en-US" dirty="0"/>
              <a:t>でのオンライン開催</a:t>
            </a:r>
          </a:p>
        </p:txBody>
      </p:sp>
    </p:spTree>
    <p:extLst>
      <p:ext uri="{BB962C8B-B14F-4D97-AF65-F5344CB8AC3E}">
        <p14:creationId xmlns:p14="http://schemas.microsoft.com/office/powerpoint/2010/main" val="23759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 Results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CAC0FB3-E9A9-4BB9-8BD9-FB6D3ED5DDD0}"/>
              </a:ext>
            </a:extLst>
          </p:cNvPr>
          <p:cNvSpPr/>
          <p:nvPr/>
        </p:nvSpPr>
        <p:spPr>
          <a:xfrm>
            <a:off x="784047" y="868722"/>
            <a:ext cx="168454" cy="23882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EFBB7AC-9B62-4EF3-868A-7998BCF9B12F}"/>
              </a:ext>
            </a:extLst>
          </p:cNvPr>
          <p:cNvSpPr/>
          <p:nvPr/>
        </p:nvSpPr>
        <p:spPr>
          <a:xfrm>
            <a:off x="2367374" y="1443038"/>
            <a:ext cx="168454" cy="18139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D5A704C-504C-4D19-94A6-9ED4BD31D67D}"/>
              </a:ext>
            </a:extLst>
          </p:cNvPr>
          <p:cNvSpPr/>
          <p:nvPr/>
        </p:nvSpPr>
        <p:spPr>
          <a:xfrm>
            <a:off x="3950701" y="136524"/>
            <a:ext cx="168454" cy="31204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DB954B5-8868-4D3C-AED5-960F50B7E0BA}"/>
              </a:ext>
            </a:extLst>
          </p:cNvPr>
          <p:cNvSpPr/>
          <p:nvPr/>
        </p:nvSpPr>
        <p:spPr>
          <a:xfrm>
            <a:off x="5534028" y="2769326"/>
            <a:ext cx="168454" cy="500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88F8A63-493F-475C-8836-53AFFC3AB220}"/>
              </a:ext>
            </a:extLst>
          </p:cNvPr>
          <p:cNvSpPr/>
          <p:nvPr/>
        </p:nvSpPr>
        <p:spPr>
          <a:xfrm>
            <a:off x="7117355" y="3275884"/>
            <a:ext cx="168454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81CA4C4-6695-4991-86B8-B0DA33C4C89B}"/>
              </a:ext>
            </a:extLst>
          </p:cNvPr>
          <p:cNvSpPr/>
          <p:nvPr/>
        </p:nvSpPr>
        <p:spPr>
          <a:xfrm>
            <a:off x="8706670" y="2519495"/>
            <a:ext cx="168454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2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 Results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556270" cy="46166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Posteriors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3C156-1FAD-42DE-B2E3-12ACD8D214F6}"/>
              </a:ext>
            </a:extLst>
          </p:cNvPr>
          <p:cNvSpPr txBox="1"/>
          <p:nvPr/>
        </p:nvSpPr>
        <p:spPr>
          <a:xfrm>
            <a:off x="245994" y="195553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Priors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AD5920D-F0A9-4026-8B23-BEFA7E8DCA5E}"/>
              </a:ext>
            </a:extLst>
          </p:cNvPr>
          <p:cNvGrpSpPr/>
          <p:nvPr/>
        </p:nvGrpSpPr>
        <p:grpSpPr>
          <a:xfrm>
            <a:off x="301585" y="2296753"/>
            <a:ext cx="3824516" cy="3497968"/>
            <a:chOff x="1206889" y="2012397"/>
            <a:chExt cx="3824516" cy="3497968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C2FED6F4-FAB8-447A-AEAA-8A5F87EC4A2F}"/>
                </a:ext>
              </a:extLst>
            </p:cNvPr>
            <p:cNvSpPr/>
            <p:nvPr/>
          </p:nvSpPr>
          <p:spPr>
            <a:xfrm>
              <a:off x="2931045" y="3787271"/>
              <a:ext cx="928791" cy="8550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95F39C81-D645-42FF-B51D-4C88B8966756}"/>
                </a:ext>
              </a:extLst>
            </p:cNvPr>
            <p:cNvSpPr/>
            <p:nvPr/>
          </p:nvSpPr>
          <p:spPr>
            <a:xfrm>
              <a:off x="2187676" y="2012397"/>
              <a:ext cx="1682306" cy="168746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7C71B4B5-253B-48AC-BF4A-323B6B4D2630}"/>
                    </a:ext>
                  </a:extLst>
                </p:cNvPr>
                <p:cNvSpPr/>
                <p:nvPr/>
              </p:nvSpPr>
              <p:spPr>
                <a:xfrm>
                  <a:off x="1206889" y="2709788"/>
                  <a:ext cx="694479" cy="58390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kumimoji="1" lang="en-US" altLang="ja-JP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𝒋𝒌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7C71B4B5-253B-48AC-BF4A-323B6B4D26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889" y="2709788"/>
                  <a:ext cx="694479" cy="583908"/>
                </a:xfrm>
                <a:prstGeom prst="ellipse">
                  <a:avLst/>
                </a:prstGeom>
                <a:blipFill>
                  <a:blip r:embed="rId3"/>
                  <a:stretch>
                    <a:fillRect l="-43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0D95A5CF-3C75-4358-ACB3-DF875EEB9E98}"/>
                </a:ext>
              </a:extLst>
            </p:cNvPr>
            <p:cNvGrpSpPr/>
            <p:nvPr/>
          </p:nvGrpSpPr>
          <p:grpSpPr>
            <a:xfrm>
              <a:off x="2031409" y="2069268"/>
              <a:ext cx="2031325" cy="810760"/>
              <a:chOff x="2039415" y="2848551"/>
              <a:chExt cx="2031325" cy="8107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楕円 31">
                    <a:extLst>
                      <a:ext uri="{FF2B5EF4-FFF2-40B4-BE49-F238E27FC236}">
                        <a16:creationId xmlns:a16="http://schemas.microsoft.com/office/drawing/2014/main" id="{40F843FF-E3F5-478D-AF3C-8099CD0574EB}"/>
                      </a:ext>
                    </a:extLst>
                  </p:cNvPr>
                  <p:cNvSpPr/>
                  <p:nvPr/>
                </p:nvSpPr>
                <p:spPr>
                  <a:xfrm>
                    <a:off x="2466561" y="2848551"/>
                    <a:ext cx="457200" cy="418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2" name="楕円 31">
                    <a:extLst>
                      <a:ext uri="{FF2B5EF4-FFF2-40B4-BE49-F238E27FC236}">
                        <a16:creationId xmlns:a16="http://schemas.microsoft.com/office/drawing/2014/main" id="{40F843FF-E3F5-478D-AF3C-8099CD0574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6561" y="2848551"/>
                    <a:ext cx="457200" cy="41806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4000" b="-434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7412623-66B8-4850-A273-D904B2E2EC46}"/>
                  </a:ext>
                </a:extLst>
              </p:cNvPr>
              <p:cNvSpPr txBox="1"/>
              <p:nvPr/>
            </p:nvSpPr>
            <p:spPr>
              <a:xfrm>
                <a:off x="2039415" y="3289979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（命令文（強））</a:t>
                </a:r>
                <a:endParaRPr kumimoji="1" lang="ja-JP" altLang="en-US" dirty="0"/>
              </a:p>
            </p:txBody>
          </p:sp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8E8D4355-57B6-4007-A334-80B625BEA1E4}"/>
                </a:ext>
              </a:extLst>
            </p:cNvPr>
            <p:cNvGrpSpPr/>
            <p:nvPr/>
          </p:nvGrpSpPr>
          <p:grpSpPr>
            <a:xfrm>
              <a:off x="2076013" y="2890050"/>
              <a:ext cx="2031325" cy="842308"/>
              <a:chOff x="2084019" y="3669333"/>
              <a:chExt cx="2031325" cy="8423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楕円 35">
                    <a:extLst>
                      <a:ext uri="{FF2B5EF4-FFF2-40B4-BE49-F238E27FC236}">
                        <a16:creationId xmlns:a16="http://schemas.microsoft.com/office/drawing/2014/main" id="{E208DC84-DC0D-49AA-80BB-A92C9FA9368E}"/>
                      </a:ext>
                    </a:extLst>
                  </p:cNvPr>
                  <p:cNvSpPr/>
                  <p:nvPr/>
                </p:nvSpPr>
                <p:spPr>
                  <a:xfrm>
                    <a:off x="2463709" y="3669333"/>
                    <a:ext cx="457200" cy="418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6" name="楕円 35">
                    <a:extLst>
                      <a:ext uri="{FF2B5EF4-FFF2-40B4-BE49-F238E27FC236}">
                        <a16:creationId xmlns:a16="http://schemas.microsoft.com/office/drawing/2014/main" id="{E208DC84-DC0D-49AA-80BB-A92C9FA936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709" y="3669333"/>
                    <a:ext cx="457200" cy="418063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2667" b="-588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A3FB7A8-9249-4C1D-98AF-CEA50C590A7C}"/>
                  </a:ext>
                </a:extLst>
              </p:cNvPr>
              <p:cNvSpPr txBox="1"/>
              <p:nvPr/>
            </p:nvSpPr>
            <p:spPr>
              <a:xfrm>
                <a:off x="2084019" y="4142309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（命令文（弱））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楕円 39">
                  <a:extLst>
                    <a:ext uri="{FF2B5EF4-FFF2-40B4-BE49-F238E27FC236}">
                      <a16:creationId xmlns:a16="http://schemas.microsoft.com/office/drawing/2014/main" id="{7B9AE72B-D817-4CE3-96B8-FC0C7F851B54}"/>
                    </a:ext>
                  </a:extLst>
                </p:cNvPr>
                <p:cNvSpPr/>
                <p:nvPr/>
              </p:nvSpPr>
              <p:spPr>
                <a:xfrm>
                  <a:off x="2168700" y="3929470"/>
                  <a:ext cx="457200" cy="418063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0" name="楕円 39">
                  <a:extLst>
                    <a:ext uri="{FF2B5EF4-FFF2-40B4-BE49-F238E27FC236}">
                      <a16:creationId xmlns:a16="http://schemas.microsoft.com/office/drawing/2014/main" id="{7B9AE72B-D817-4CE3-96B8-FC0C7F851B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700" y="3929470"/>
                  <a:ext cx="457200" cy="418063"/>
                </a:xfrm>
                <a:prstGeom prst="ellipse">
                  <a:avLst/>
                </a:prstGeom>
                <a:blipFill>
                  <a:blip r:embed="rId7"/>
                  <a:stretch>
                    <a:fillRect l="-7792" b="-2817"/>
                  </a:stretch>
                </a:blip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E0B5E429-BEE4-4FFA-8029-8AB4DEB6E204}"/>
                </a:ext>
              </a:extLst>
            </p:cNvPr>
            <p:cNvGrpSpPr/>
            <p:nvPr/>
          </p:nvGrpSpPr>
          <p:grpSpPr>
            <a:xfrm>
              <a:off x="2684303" y="3779354"/>
              <a:ext cx="1338828" cy="835512"/>
              <a:chOff x="2692309" y="4558637"/>
              <a:chExt cx="1338828" cy="8355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楕円 45">
                    <a:extLst>
                      <a:ext uri="{FF2B5EF4-FFF2-40B4-BE49-F238E27FC236}">
                        <a16:creationId xmlns:a16="http://schemas.microsoft.com/office/drawing/2014/main" id="{95B5C271-69E7-48A9-9AAF-597848690D45}"/>
                      </a:ext>
                    </a:extLst>
                  </p:cNvPr>
                  <p:cNvSpPr/>
                  <p:nvPr/>
                </p:nvSpPr>
                <p:spPr>
                  <a:xfrm>
                    <a:off x="3080816" y="4558637"/>
                    <a:ext cx="457200" cy="418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6" name="楕円 45">
                    <a:extLst>
                      <a:ext uri="{FF2B5EF4-FFF2-40B4-BE49-F238E27FC236}">
                        <a16:creationId xmlns:a16="http://schemas.microsoft.com/office/drawing/2014/main" id="{95B5C271-69E7-48A9-9AAF-597848690D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0816" y="4558637"/>
                    <a:ext cx="457200" cy="418063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93FA769-42CD-4F70-BC65-9B4953131454}"/>
                  </a:ext>
                </a:extLst>
              </p:cNvPr>
              <p:cNvSpPr txBox="1"/>
              <p:nvPr/>
            </p:nvSpPr>
            <p:spPr>
              <a:xfrm>
                <a:off x="2692309" y="5024817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（モーラ）</a:t>
                </a:r>
                <a:endParaRPr kumimoji="1" lang="ja-JP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楕円 57">
                  <a:extLst>
                    <a:ext uri="{FF2B5EF4-FFF2-40B4-BE49-F238E27FC236}">
                      <a16:creationId xmlns:a16="http://schemas.microsoft.com/office/drawing/2014/main" id="{79105115-3A89-47AC-B162-A0FD07BD6910}"/>
                    </a:ext>
                  </a:extLst>
                </p:cNvPr>
                <p:cNvSpPr/>
                <p:nvPr/>
              </p:nvSpPr>
              <p:spPr>
                <a:xfrm>
                  <a:off x="2472191" y="5079997"/>
                  <a:ext cx="457200" cy="418063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8" name="楕円 57">
                  <a:extLst>
                    <a:ext uri="{FF2B5EF4-FFF2-40B4-BE49-F238E27FC236}">
                      <a16:creationId xmlns:a16="http://schemas.microsoft.com/office/drawing/2014/main" id="{79105115-3A89-47AC-B162-A0FD07BD69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191" y="5079997"/>
                  <a:ext cx="457200" cy="418063"/>
                </a:xfrm>
                <a:prstGeom prst="ellipse">
                  <a:avLst/>
                </a:prstGeom>
                <a:blipFill>
                  <a:blip r:embed="rId11"/>
                  <a:stretch>
                    <a:fillRect l="-11688" b="-2817"/>
                  </a:stretch>
                </a:blip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9C691557-1657-42C3-BD13-82FFF7A1C917}"/>
                </a:ext>
              </a:extLst>
            </p:cNvPr>
            <p:cNvGrpSpPr/>
            <p:nvPr/>
          </p:nvGrpSpPr>
          <p:grpSpPr>
            <a:xfrm>
              <a:off x="3047071" y="4650091"/>
              <a:ext cx="1504410" cy="560782"/>
              <a:chOff x="3055077" y="5429374"/>
              <a:chExt cx="1504410" cy="5607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楕円 59">
                    <a:extLst>
                      <a:ext uri="{FF2B5EF4-FFF2-40B4-BE49-F238E27FC236}">
                        <a16:creationId xmlns:a16="http://schemas.microsoft.com/office/drawing/2014/main" id="{B381BCE4-2F1A-430B-8950-C674B409ADB9}"/>
                      </a:ext>
                    </a:extLst>
                  </p:cNvPr>
                  <p:cNvSpPr/>
                  <p:nvPr/>
                </p:nvSpPr>
                <p:spPr>
                  <a:xfrm>
                    <a:off x="3055077" y="5429374"/>
                    <a:ext cx="457200" cy="418063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0" name="楕円 59">
                    <a:extLst>
                      <a:ext uri="{FF2B5EF4-FFF2-40B4-BE49-F238E27FC236}">
                        <a16:creationId xmlns:a16="http://schemas.microsoft.com/office/drawing/2014/main" id="{B381BCE4-2F1A-430B-8950-C674B409AD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5077" y="5429374"/>
                    <a:ext cx="457200" cy="41806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 b="-434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EE2E45A-9FCE-4CA5-911E-1AD7C0AAFA38}"/>
                  </a:ext>
                </a:extLst>
              </p:cNvPr>
              <p:cNvSpPr txBox="1"/>
              <p:nvPr/>
            </p:nvSpPr>
            <p:spPr>
              <a:xfrm>
                <a:off x="3502787" y="5620824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kumimoji="1" lang="ja-JP" altLang="en-US" dirty="0"/>
                  <a:t>語彙素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p:grp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17BCA406-0E74-4890-9FBD-E37637BB0E66}"/>
                </a:ext>
              </a:extLst>
            </p:cNvPr>
            <p:cNvGrpSpPr/>
            <p:nvPr/>
          </p:nvGrpSpPr>
          <p:grpSpPr>
            <a:xfrm>
              <a:off x="3067752" y="5092302"/>
              <a:ext cx="1963653" cy="418063"/>
              <a:chOff x="3067680" y="5848166"/>
              <a:chExt cx="1963653" cy="418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楕円 63">
                    <a:extLst>
                      <a:ext uri="{FF2B5EF4-FFF2-40B4-BE49-F238E27FC236}">
                        <a16:creationId xmlns:a16="http://schemas.microsoft.com/office/drawing/2014/main" id="{6473A5CB-4835-4CCD-A404-D6DEC0F6671C}"/>
                      </a:ext>
                    </a:extLst>
                  </p:cNvPr>
                  <p:cNvSpPr/>
                  <p:nvPr/>
                </p:nvSpPr>
                <p:spPr>
                  <a:xfrm>
                    <a:off x="3067680" y="5848166"/>
                    <a:ext cx="457200" cy="418063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64" name="楕円 63">
                    <a:extLst>
                      <a:ext uri="{FF2B5EF4-FFF2-40B4-BE49-F238E27FC236}">
                        <a16:creationId xmlns:a16="http://schemas.microsoft.com/office/drawing/2014/main" id="{6473A5CB-4835-4CCD-A404-D6DEC0F66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7680" y="5848166"/>
                    <a:ext cx="457200" cy="41806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b="-289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4DB0EB4-D9FE-44B2-8F32-1DD6E0CC8A88}"/>
                  </a:ext>
                </a:extLst>
              </p:cNvPr>
              <p:cNvSpPr txBox="1"/>
              <p:nvPr/>
            </p:nvSpPr>
            <p:spPr>
              <a:xfrm>
                <a:off x="3512969" y="5896897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</a:t>
                </a:r>
                <a:r>
                  <a:rPr lang="ja-JP" altLang="en-US" dirty="0"/>
                  <a:t>レジスター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18E662F3-CA6E-42C0-ADE6-FB14C7A5BFD8}"/>
                </a:ext>
              </a:extLst>
            </p:cNvPr>
            <p:cNvGrpSpPr/>
            <p:nvPr/>
          </p:nvGrpSpPr>
          <p:grpSpPr>
            <a:xfrm>
              <a:off x="2055152" y="2278944"/>
              <a:ext cx="292416" cy="2993823"/>
              <a:chOff x="2063158" y="3058227"/>
              <a:chExt cx="292416" cy="2993823"/>
            </a:xfrm>
          </p:grpSpPr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5AC4FC40-6B50-460E-A517-4DFE983EC4F9}"/>
                  </a:ext>
                </a:extLst>
              </p:cNvPr>
              <p:cNvCxnSpPr/>
              <p:nvPr/>
            </p:nvCxnSpPr>
            <p:spPr>
              <a:xfrm>
                <a:off x="2063158" y="3060371"/>
                <a:ext cx="0" cy="2991679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2FEEDE62-1D3F-4B5E-9075-47EC52D46F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63159" y="3058227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66159FC0-003A-4E71-8198-387430222C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63159" y="3896428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2F799DF1-3DC7-4071-998F-DA5F8500D5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63160" y="4898482"/>
                <a:ext cx="146205" cy="3617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4DEB567C-D845-4B57-84F3-BD89241B2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63158" y="6052050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CBD20E95-6589-4D6F-AC5E-A589D3A13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187" y="3001742"/>
              <a:ext cx="132523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CAA23EC8-1000-4A37-B65E-54369C478D0D}"/>
                </a:ext>
              </a:extLst>
            </p:cNvPr>
            <p:cNvGrpSpPr/>
            <p:nvPr/>
          </p:nvGrpSpPr>
          <p:grpSpPr>
            <a:xfrm>
              <a:off x="2551949" y="3852299"/>
              <a:ext cx="578194" cy="978106"/>
              <a:chOff x="1376784" y="3415278"/>
              <a:chExt cx="578194" cy="978106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7504F6EC-B8F0-40CE-958D-68000BA030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2562" y="3438293"/>
                <a:ext cx="1" cy="955091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289A8115-418C-4DE1-ADF7-45B0D8023D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2563" y="3415278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3D9C53FA-8A1A-4762-86D2-89CE17D03D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2563" y="4393384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F8F261F9-A75B-419A-8F4D-323B4E9429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76784" y="3685795"/>
                <a:ext cx="292415" cy="0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56E028BD-B808-4C47-B0CA-C7BDBBB206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2545" y="5260357"/>
              <a:ext cx="578194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3AECB4F-75D9-4EE1-B5AE-B7C59966E67D}"/>
              </a:ext>
            </a:extLst>
          </p:cNvPr>
          <p:cNvSpPr txBox="1"/>
          <p:nvPr/>
        </p:nvSpPr>
        <p:spPr>
          <a:xfrm>
            <a:off x="3257482" y="2047870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(2) vs. </a:t>
            </a:r>
            <a:r>
              <a:rPr kumimoji="1" lang="en-US" altLang="ja-JP" i="1" dirty="0" err="1"/>
              <a:t>nasar</a:t>
            </a:r>
            <a:r>
              <a:rPr lang="en-US" altLang="ja-JP" i="1" dirty="0"/>
              <a:t>-         </a:t>
            </a:r>
            <a:r>
              <a:rPr lang="ja-JP" altLang="en-US" i="1" dirty="0"/>
              <a:t>　　</a:t>
            </a:r>
            <a:r>
              <a:rPr lang="en-US" altLang="ja-JP" i="1" dirty="0"/>
              <a:t>        </a:t>
            </a:r>
            <a:r>
              <a:rPr lang="en-US" altLang="ja-JP" dirty="0"/>
              <a:t>(3) vs.</a:t>
            </a:r>
            <a:r>
              <a:rPr lang="en-US" altLang="ja-JP" i="1" dirty="0"/>
              <a:t> o-…</a:t>
            </a:r>
            <a:r>
              <a:rPr lang="en-US" altLang="ja-JP" i="1" dirty="0" err="1"/>
              <a:t>nasar</a:t>
            </a:r>
            <a:r>
              <a:rPr lang="en-US" altLang="ja-JP" i="1" dirty="0"/>
              <a:t>-</a:t>
            </a:r>
            <a:endParaRPr kumimoji="1" lang="ja-JP" altLang="en-US" i="1" dirty="0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35CDECA3-9C9E-4CF1-BD46-71B6B333ABE1}"/>
              </a:ext>
            </a:extLst>
          </p:cNvPr>
          <p:cNvGrpSpPr/>
          <p:nvPr/>
        </p:nvGrpSpPr>
        <p:grpSpPr>
          <a:xfrm>
            <a:off x="-85660" y="3589267"/>
            <a:ext cx="1316386" cy="1459514"/>
            <a:chOff x="-85660" y="3589267"/>
            <a:chExt cx="1316386" cy="1459514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3FD38F21-A8C9-4CD6-BACC-A90B7177C10C}"/>
                </a:ext>
              </a:extLst>
            </p:cNvPr>
            <p:cNvGrpSpPr/>
            <p:nvPr/>
          </p:nvGrpSpPr>
          <p:grpSpPr>
            <a:xfrm>
              <a:off x="-85660" y="4261386"/>
              <a:ext cx="1316386" cy="787395"/>
              <a:chOff x="3151065" y="4324864"/>
              <a:chExt cx="1316386" cy="787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楕円 92">
                    <a:extLst>
                      <a:ext uri="{FF2B5EF4-FFF2-40B4-BE49-F238E27FC236}">
                        <a16:creationId xmlns:a16="http://schemas.microsoft.com/office/drawing/2014/main" id="{250B4C0C-393D-4F5C-9FD0-6281C11C2946}"/>
                      </a:ext>
                    </a:extLst>
                  </p:cNvPr>
                  <p:cNvSpPr/>
                  <p:nvPr/>
                </p:nvSpPr>
                <p:spPr>
                  <a:xfrm>
                    <a:off x="3606827" y="4324864"/>
                    <a:ext cx="457200" cy="418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3" name="楕円 92">
                    <a:extLst>
                      <a:ext uri="{FF2B5EF4-FFF2-40B4-BE49-F238E27FC236}">
                        <a16:creationId xmlns:a16="http://schemas.microsoft.com/office/drawing/2014/main" id="{250B4C0C-393D-4F5C-9FD0-6281C11C29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6827" y="4324864"/>
                    <a:ext cx="457200" cy="41806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231D380-5D38-4C45-834A-04E4DCED8554}"/>
                  </a:ext>
                </a:extLst>
              </p:cNvPr>
              <p:cNvSpPr txBox="1"/>
              <p:nvPr/>
            </p:nvSpPr>
            <p:spPr>
              <a:xfrm>
                <a:off x="3151065" y="4742927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(intercept)</a:t>
                </a:r>
                <a:endParaRPr kumimoji="1" lang="ja-JP" altLang="en-US" dirty="0"/>
              </a:p>
            </p:txBody>
          </p:sp>
        </p:grp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C03609C0-C521-4976-AE5B-45E8BBF5EB1F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1" y="3589267"/>
              <a:ext cx="0" cy="66983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" name="図 3" descr="グラフ, 箱ひげ図&#10;&#10;自動的に生成された説明">
            <a:extLst>
              <a:ext uri="{FF2B5EF4-FFF2-40B4-BE49-F238E27FC236}">
                <a16:creationId xmlns:a16="http://schemas.microsoft.com/office/drawing/2014/main" id="{C4D6B99C-B451-4F8D-A6C0-AEB611CF86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11" y="2334483"/>
            <a:ext cx="6130944" cy="28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 Results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3C156-1FAD-42DE-B2E3-12ACD8D214F6}"/>
              </a:ext>
            </a:extLst>
          </p:cNvPr>
          <p:cNvSpPr txBox="1"/>
          <p:nvPr/>
        </p:nvSpPr>
        <p:spPr>
          <a:xfrm>
            <a:off x="2697843" y="3201118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CC0000"/>
                </a:solidFill>
              </a:rPr>
              <a:t>For Random Effects</a:t>
            </a:r>
            <a:endParaRPr kumimoji="1" lang="ja-JP" altLang="en-US" sz="3200" dirty="0">
              <a:solidFill>
                <a:srgbClr val="CC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D043049-2B28-4038-9D24-F5D14C19DA9D}"/>
              </a:ext>
            </a:extLst>
          </p:cNvPr>
          <p:cNvSpPr/>
          <p:nvPr/>
        </p:nvSpPr>
        <p:spPr>
          <a:xfrm>
            <a:off x="1561557" y="1279032"/>
            <a:ext cx="1556270" cy="46166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Posteriors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992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3 Results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73F68A9-7684-420B-A0D5-302A9721208B}"/>
              </a:ext>
            </a:extLst>
          </p:cNvPr>
          <p:cNvSpPr/>
          <p:nvPr/>
        </p:nvSpPr>
        <p:spPr>
          <a:xfrm>
            <a:off x="5256832" y="1294663"/>
            <a:ext cx="2004807" cy="40907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Residuals</a:t>
            </a:r>
            <a:endParaRPr kumimoji="1" lang="ja-JP" altLang="en-US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48DD7B0-B13F-4A23-BF01-2204737752B9}"/>
              </a:ext>
            </a:extLst>
          </p:cNvPr>
          <p:cNvSpPr/>
          <p:nvPr/>
        </p:nvSpPr>
        <p:spPr>
          <a:xfrm>
            <a:off x="1561557" y="1279032"/>
            <a:ext cx="1556270" cy="46166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Posteriors</a:t>
            </a:r>
            <a:endParaRPr kumimoji="1" lang="ja-JP" altLang="en-US" dirty="0"/>
          </a:p>
        </p:txBody>
      </p:sp>
      <p:pic>
        <p:nvPicPr>
          <p:cNvPr id="21" name="図 20" descr="ダイアグラム, 概略図&#10;&#10;自動的に生成された説明">
            <a:extLst>
              <a:ext uri="{FF2B5EF4-FFF2-40B4-BE49-F238E27FC236}">
                <a16:creationId xmlns:a16="http://schemas.microsoft.com/office/drawing/2014/main" id="{0A002EC1-A8B2-4ED7-869B-284D98396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21" y="1878287"/>
            <a:ext cx="7251779" cy="439700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3C156-1FAD-42DE-B2E3-12ACD8D214F6}"/>
              </a:ext>
            </a:extLst>
          </p:cNvPr>
          <p:cNvSpPr txBox="1"/>
          <p:nvPr/>
        </p:nvSpPr>
        <p:spPr>
          <a:xfrm>
            <a:off x="245994" y="195553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CC0000"/>
                </a:solidFill>
              </a:rPr>
              <a:t>残差：動詞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17D44B-8554-4061-B69D-0449225FA946}"/>
              </a:ext>
            </a:extLst>
          </p:cNvPr>
          <p:cNvSpPr txBox="1"/>
          <p:nvPr/>
        </p:nvSpPr>
        <p:spPr>
          <a:xfrm>
            <a:off x="6620691" y="4601508"/>
            <a:ext cx="28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… 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なさる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御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になる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561DC54-D8DA-4D04-9EBD-E803460887A9}"/>
              </a:ext>
            </a:extLst>
          </p:cNvPr>
          <p:cNvSpPr txBox="1"/>
          <p:nvPr/>
        </p:nvSpPr>
        <p:spPr>
          <a:xfrm>
            <a:off x="6056811" y="2021945"/>
            <a:ext cx="334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御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… 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なさる／御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になる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9194A8E-9D46-4744-A2AA-E8D5C218F019}"/>
              </a:ext>
            </a:extLst>
          </p:cNvPr>
          <p:cNvCxnSpPr/>
          <p:nvPr/>
        </p:nvCxnSpPr>
        <p:spPr>
          <a:xfrm flipV="1">
            <a:off x="5747657" y="2116183"/>
            <a:ext cx="0" cy="8534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D7F5FF9-8DF1-4123-B81F-295CF32E80EA}"/>
              </a:ext>
            </a:extLst>
          </p:cNvPr>
          <p:cNvCxnSpPr>
            <a:cxnSpLocks/>
          </p:cNvCxnSpPr>
          <p:nvPr/>
        </p:nvCxnSpPr>
        <p:spPr>
          <a:xfrm rot="5400000" flipV="1">
            <a:off x="8368937" y="4062549"/>
            <a:ext cx="0" cy="8534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8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3367358"/>
          </a:xfrm>
        </p:spPr>
        <p:txBody>
          <a:bodyPr/>
          <a:lstStyle/>
          <a:p>
            <a:pPr algn="ctr"/>
            <a:r>
              <a:rPr kumimoji="1" lang="en-US" altLang="ja-JP" dirty="0"/>
              <a:t>Thank you very much </a:t>
            </a:r>
            <a:br>
              <a:rPr kumimoji="1" lang="en-US" altLang="ja-JP" dirty="0"/>
            </a:br>
            <a:r>
              <a:rPr kumimoji="1" lang="en-US" altLang="ja-JP" dirty="0"/>
              <a:t>for your attention!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6AF534B-ABB1-492A-BDE5-1CAE1C5F66A9}"/>
              </a:ext>
            </a:extLst>
          </p:cNvPr>
          <p:cNvSpPr/>
          <p:nvPr/>
        </p:nvSpPr>
        <p:spPr>
          <a:xfrm>
            <a:off x="3983416" y="1438212"/>
            <a:ext cx="1343957" cy="13974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太陽 18">
            <a:extLst>
              <a:ext uri="{FF2B5EF4-FFF2-40B4-BE49-F238E27FC236}">
                <a16:creationId xmlns:a16="http://schemas.microsoft.com/office/drawing/2014/main" id="{DDF3DC5F-2544-46AD-9488-1CF8172B7393}"/>
              </a:ext>
            </a:extLst>
          </p:cNvPr>
          <p:cNvSpPr/>
          <p:nvPr/>
        </p:nvSpPr>
        <p:spPr>
          <a:xfrm>
            <a:off x="390939" y="1933303"/>
            <a:ext cx="1924594" cy="1933303"/>
          </a:xfrm>
          <a:prstGeom prst="sun">
            <a:avLst/>
          </a:prstGeom>
          <a:solidFill>
            <a:srgbClr val="EB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667B0189-3EEA-4A2D-B962-12401F1FFC3B}"/>
              </a:ext>
            </a:extLst>
          </p:cNvPr>
          <p:cNvSpPr/>
          <p:nvPr/>
        </p:nvSpPr>
        <p:spPr>
          <a:xfrm>
            <a:off x="7012963" y="0"/>
            <a:ext cx="1924594" cy="193330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EA92DF-8EA3-4568-9638-59833EB1BD74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3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231FAC-9522-4880-93F5-1FED3309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77946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引用</a:t>
            </a:r>
            <a:r>
              <a:rPr kumimoji="1" lang="ja-JP" altLang="en-US" sz="3600" dirty="0"/>
              <a:t>文献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555F41-532B-4FB7-940B-4A5C0C92B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489200"/>
            <a:ext cx="7886700" cy="3600451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菊地康人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(1997)『</a:t>
            </a:r>
            <a:r>
              <a:rPr lang="ja-JP" altLang="en-US" dirty="0">
                <a:solidFill>
                  <a:schemeClr val="tx1"/>
                </a:solidFill>
              </a:rPr>
              <a:t>敬語</a:t>
            </a:r>
            <a:r>
              <a:rPr lang="en-US" altLang="zh-TW" dirty="0">
                <a:solidFill>
                  <a:schemeClr val="tx1"/>
                </a:solidFill>
              </a:rPr>
              <a:t>』</a:t>
            </a:r>
            <a:r>
              <a:rPr lang="ja-JP" altLang="en-US" dirty="0">
                <a:solidFill>
                  <a:schemeClr val="tx1"/>
                </a:solidFill>
              </a:rPr>
              <a:t>講談社学術文庫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村上謙 </a:t>
            </a:r>
            <a:r>
              <a:rPr kumimoji="1" lang="en-US" altLang="ja-JP" dirty="0">
                <a:solidFill>
                  <a:schemeClr val="tx1"/>
                </a:solidFill>
              </a:rPr>
              <a:t>(2005) </a:t>
            </a:r>
            <a:r>
              <a:rPr kumimoji="1" lang="ja-JP" altLang="en-US" dirty="0">
                <a:solidFill>
                  <a:schemeClr val="tx1"/>
                </a:solidFill>
              </a:rPr>
              <a:t>近世上方における補助動詞ナサルの変遷</a:t>
            </a:r>
            <a:r>
              <a:rPr kumimoji="1" lang="en-US" altLang="ja-JP" dirty="0">
                <a:solidFill>
                  <a:schemeClr val="tx1"/>
                </a:solidFill>
              </a:rPr>
              <a:t>『</a:t>
            </a:r>
            <a:r>
              <a:rPr kumimoji="1" lang="ja-JP" altLang="en-US" dirty="0">
                <a:solidFill>
                  <a:schemeClr val="tx1"/>
                </a:solidFill>
              </a:rPr>
              <a:t>国語国文</a:t>
            </a:r>
            <a:r>
              <a:rPr kumimoji="1" lang="en-US" altLang="ja-JP" dirty="0">
                <a:solidFill>
                  <a:schemeClr val="tx1"/>
                </a:solidFill>
              </a:rPr>
              <a:t>』74(2)</a:t>
            </a:r>
          </a:p>
          <a:p>
            <a:pPr marL="896938" indent="-896938"/>
            <a:r>
              <a:rPr kumimoji="1" lang="en-US" altLang="ja-JP" dirty="0" err="1">
                <a:solidFill>
                  <a:schemeClr val="tx1"/>
                </a:solidFill>
              </a:rPr>
              <a:t>Weinreich</a:t>
            </a:r>
            <a:r>
              <a:rPr kumimoji="1" lang="en-US" altLang="ja-JP" dirty="0">
                <a:solidFill>
                  <a:schemeClr val="tx1"/>
                </a:solidFill>
              </a:rPr>
              <a:t>, U., </a:t>
            </a:r>
            <a:r>
              <a:rPr kumimoji="1" lang="en-US" altLang="ja-JP" dirty="0" err="1">
                <a:solidFill>
                  <a:schemeClr val="tx1"/>
                </a:solidFill>
              </a:rPr>
              <a:t>Labov</a:t>
            </a:r>
            <a:r>
              <a:rPr kumimoji="1" lang="en-US" altLang="ja-JP" dirty="0">
                <a:solidFill>
                  <a:schemeClr val="tx1"/>
                </a:solidFill>
              </a:rPr>
              <a:t>, W. &amp; Herzog, M. (1968) Empirical foundations for a theory of language change. In W. Lehman and Y. </a:t>
            </a:r>
            <a:r>
              <a:rPr kumimoji="1" lang="en-US" altLang="ja-JP" dirty="0" err="1">
                <a:solidFill>
                  <a:schemeClr val="tx1"/>
                </a:solidFill>
              </a:rPr>
              <a:t>Maliel</a:t>
            </a:r>
            <a:r>
              <a:rPr kumimoji="1" lang="en-US" altLang="ja-JP" dirty="0">
                <a:solidFill>
                  <a:schemeClr val="tx1"/>
                </a:solidFill>
              </a:rPr>
              <a:t> (eds.) Directions for historical linguistics. Austin, Texas: University of Texas. 97-195.</a:t>
            </a:r>
          </a:p>
          <a:p>
            <a:pPr marL="896938" indent="-896938"/>
            <a:r>
              <a:rPr lang="ja-JP" altLang="en-US" i="0" dirty="0">
                <a:solidFill>
                  <a:schemeClr val="tx1"/>
                </a:solidFill>
                <a:effectLst/>
              </a:rPr>
              <a:t>山田彬尭</a:t>
            </a:r>
            <a:r>
              <a:rPr lang="en-US" altLang="ja-JP" i="0" dirty="0">
                <a:solidFill>
                  <a:schemeClr val="tx1"/>
                </a:solidFill>
                <a:effectLst/>
              </a:rPr>
              <a:t> (2019). </a:t>
            </a:r>
            <a:r>
              <a:rPr lang="ja-JP" altLang="en-US" i="0" dirty="0">
                <a:solidFill>
                  <a:schemeClr val="tx1"/>
                </a:solidFill>
                <a:effectLst/>
              </a:rPr>
              <a:t>和語起源の動詞と競合する尊敬語構文</a:t>
            </a:r>
            <a:r>
              <a:rPr lang="en-US" altLang="ja-JP" i="0" dirty="0">
                <a:solidFill>
                  <a:schemeClr val="tx1"/>
                </a:solidFill>
                <a:effectLst/>
              </a:rPr>
              <a:t>. 『</a:t>
            </a:r>
            <a:r>
              <a:rPr lang="ja-JP" altLang="en-US" i="0" dirty="0">
                <a:solidFill>
                  <a:schemeClr val="tx1"/>
                </a:solidFill>
                <a:effectLst/>
              </a:rPr>
              <a:t>軽量国語学会第六十三回大会予稿集</a:t>
            </a:r>
            <a:r>
              <a:rPr lang="en-US" altLang="ja-JP" i="0" dirty="0">
                <a:solidFill>
                  <a:schemeClr val="tx1"/>
                </a:solidFill>
                <a:effectLst/>
              </a:rPr>
              <a:t>』66-71.</a:t>
            </a:r>
          </a:p>
          <a:p>
            <a:pPr marL="896938" indent="-896938"/>
            <a:r>
              <a:rPr lang="en-US" altLang="ja-JP" i="0" dirty="0">
                <a:solidFill>
                  <a:schemeClr val="tx1"/>
                </a:solidFill>
                <a:effectLst/>
              </a:rPr>
              <a:t>Yamada, Akitaka (2020) Multinomial Mixed-Effects Models and Linguistic Variation: Competitions among Japanese Subject-Honorific Constructions JADH 2020, Online. Nov. 22.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7D47A4-F04E-4C1F-839D-F8FF064B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105A7C-0B33-4C26-9FFD-7F8DBE83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41DA30-BCFA-4117-864A-E960EE09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15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BE1C52-9D7E-43E0-8CEE-C4911B477AA7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Introduction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Mar 20, 2021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749" y="6356351"/>
            <a:ext cx="3086100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FA166A-234C-4497-AF48-97DE3BD81041}"/>
              </a:ext>
            </a:extLst>
          </p:cNvPr>
          <p:cNvSpPr/>
          <p:nvPr/>
        </p:nvSpPr>
        <p:spPr>
          <a:xfrm rot="20063382">
            <a:off x="333396" y="2494718"/>
            <a:ext cx="2417413" cy="2498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181F02-B68B-449B-809B-D76F05BD78E4}"/>
              </a:ext>
            </a:extLst>
          </p:cNvPr>
          <p:cNvSpPr/>
          <p:nvPr/>
        </p:nvSpPr>
        <p:spPr>
          <a:xfrm rot="1053929">
            <a:off x="2490319" y="2183784"/>
            <a:ext cx="1301514" cy="267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F5FDC3E-C472-422D-9762-744FB256BB5A}"/>
              </a:ext>
            </a:extLst>
          </p:cNvPr>
          <p:cNvSpPr/>
          <p:nvPr/>
        </p:nvSpPr>
        <p:spPr>
          <a:xfrm rot="20063382">
            <a:off x="3575113" y="2082749"/>
            <a:ext cx="1469539" cy="262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0C1F7EC-FD04-453D-970B-FC99C1AC24AB}"/>
              </a:ext>
            </a:extLst>
          </p:cNvPr>
          <p:cNvSpPr/>
          <p:nvPr/>
        </p:nvSpPr>
        <p:spPr>
          <a:xfrm rot="3383603">
            <a:off x="4338010" y="2603292"/>
            <a:ext cx="2145334" cy="265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FE8FC15-309F-4BEA-B297-BF45D95B3F5F}"/>
              </a:ext>
            </a:extLst>
          </p:cNvPr>
          <p:cNvSpPr/>
          <p:nvPr/>
        </p:nvSpPr>
        <p:spPr>
          <a:xfrm rot="20063382">
            <a:off x="5757375" y="2926791"/>
            <a:ext cx="2417413" cy="2498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33501CD-ABE4-48CF-93EB-460F4007BB17}"/>
              </a:ext>
            </a:extLst>
          </p:cNvPr>
          <p:cNvSpPr/>
          <p:nvPr/>
        </p:nvSpPr>
        <p:spPr>
          <a:xfrm>
            <a:off x="360531" y="2338141"/>
            <a:ext cx="2966143" cy="2247530"/>
          </a:xfrm>
          <a:prstGeom prst="roundRect">
            <a:avLst>
              <a:gd name="adj" fmla="val 15838"/>
            </a:avLst>
          </a:prstGeom>
          <a:pattFill prst="pct5">
            <a:fgClr>
              <a:schemeClr val="accent4"/>
            </a:fgClr>
            <a:bgClr>
              <a:schemeClr val="bg1"/>
            </a:bgClr>
          </a:patt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kern="1200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1 Introduction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AF7263-7502-47E5-B896-EA6CB679722A}"/>
              </a:ext>
            </a:extLst>
          </p:cNvPr>
          <p:cNvSpPr txBox="1"/>
          <p:nvPr/>
        </p:nvSpPr>
        <p:spPr>
          <a:xfrm>
            <a:off x="203445" y="177824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C0000"/>
                </a:solidFill>
              </a:rPr>
              <a:t>日本語の尊敬語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28FD995-C41A-4590-A31D-3CF3520AFD5C}"/>
              </a:ext>
            </a:extLst>
          </p:cNvPr>
          <p:cNvSpPr/>
          <p:nvPr/>
        </p:nvSpPr>
        <p:spPr>
          <a:xfrm>
            <a:off x="407983" y="2439829"/>
            <a:ext cx="1513324" cy="487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Instance</a:t>
            </a:r>
            <a:r>
              <a:rPr kumimoji="1" lang="ja-JP" altLang="en-US" dirty="0">
                <a:solidFill>
                  <a:schemeClr val="tx1"/>
                </a:solidFill>
              </a:rPr>
              <a:t>１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76C2AB7-9E12-4A22-9F9A-547A0D6662D3}"/>
              </a:ext>
            </a:extLst>
          </p:cNvPr>
          <p:cNvSpPr/>
          <p:nvPr/>
        </p:nvSpPr>
        <p:spPr>
          <a:xfrm>
            <a:off x="384285" y="3284692"/>
            <a:ext cx="1513324" cy="487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Instance 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BFCF943-46CE-4705-AD9F-4DE569172DB5}"/>
              </a:ext>
            </a:extLst>
          </p:cNvPr>
          <p:cNvSpPr/>
          <p:nvPr/>
        </p:nvSpPr>
        <p:spPr>
          <a:xfrm>
            <a:off x="372121" y="4028360"/>
            <a:ext cx="1513324" cy="487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Instance 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F846565-1320-4913-A70C-477566408B8A}"/>
              </a:ext>
            </a:extLst>
          </p:cNvPr>
          <p:cNvSpPr/>
          <p:nvPr/>
        </p:nvSpPr>
        <p:spPr>
          <a:xfrm>
            <a:off x="363266" y="4711231"/>
            <a:ext cx="1513324" cy="487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Instance 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C94EAA9-F08F-4FC1-A7D1-7D5B25D1536D}"/>
              </a:ext>
            </a:extLst>
          </p:cNvPr>
          <p:cNvSpPr/>
          <p:nvPr/>
        </p:nvSpPr>
        <p:spPr>
          <a:xfrm>
            <a:off x="357969" y="5326016"/>
            <a:ext cx="1513324" cy="487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Instance 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B9881D-C6EE-4FDA-8A35-E579AC1D6D33}"/>
                  </a:ext>
                </a:extLst>
              </p:cNvPr>
              <p:cNvSpPr txBox="1"/>
              <p:nvPr/>
            </p:nvSpPr>
            <p:spPr>
              <a:xfrm>
                <a:off x="1897609" y="3285847"/>
                <a:ext cx="15212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800" b="1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なさる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B9881D-C6EE-4FDA-8A35-E579AC1D6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09" y="3285847"/>
                <a:ext cx="1521278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75E748E-6C9A-4F85-B1B6-61188E6C2741}"/>
                  </a:ext>
                </a:extLst>
              </p:cNvPr>
              <p:cNvSpPr txBox="1"/>
              <p:nvPr/>
            </p:nvSpPr>
            <p:spPr>
              <a:xfrm>
                <a:off x="1897609" y="4797427"/>
                <a:ext cx="15212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ja-JP" altLang="en-US" b="1" i="1">
                          <a:latin typeface="Cambria Math" panose="02040503050406030204" pitchFamily="18" charset="0"/>
                        </a:rPr>
                        <m:t>られる</m:t>
                      </m:r>
                    </m:oMath>
                  </m:oMathPara>
                </a14:m>
                <a:endParaRPr lang="ja-JP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75E748E-6C9A-4F85-B1B6-61188E6C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09" y="4797427"/>
                <a:ext cx="15212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84D574D-0CC4-458F-BC8E-F5B1E1AED2C3}"/>
                  </a:ext>
                </a:extLst>
              </p:cNvPr>
              <p:cNvSpPr txBox="1"/>
              <p:nvPr/>
            </p:nvSpPr>
            <p:spPr>
              <a:xfrm>
                <a:off x="1885445" y="5333669"/>
                <a:ext cx="15212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御</m:t>
                    </m:r>
                  </m:oMath>
                </a14:m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られる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84D574D-0CC4-458F-BC8E-F5B1E1AED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45" y="5333669"/>
                <a:ext cx="1521278" cy="369332"/>
              </a:xfrm>
              <a:prstGeom prst="rect">
                <a:avLst/>
              </a:prstGeom>
              <a:blipFill>
                <a:blip r:embed="rId4"/>
                <a:stretch>
                  <a:fillRect l="-800" t="-1147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03535B-E25C-4C72-893D-0DA651D711B0}"/>
              </a:ext>
            </a:extLst>
          </p:cNvPr>
          <p:cNvSpPr txBox="1"/>
          <p:nvPr/>
        </p:nvSpPr>
        <p:spPr>
          <a:xfrm>
            <a:off x="215609" y="852191"/>
            <a:ext cx="9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Topic</a:t>
            </a:r>
            <a:r>
              <a:rPr lang="en-US" altLang="ja-JP" dirty="0"/>
              <a:t>: </a:t>
            </a:r>
            <a:r>
              <a:rPr lang="ja-JP" altLang="en-US" dirty="0"/>
              <a:t>言語変異</a:t>
            </a:r>
            <a:r>
              <a:rPr lang="en-US" altLang="ja-JP" dirty="0"/>
              <a:t>…</a:t>
            </a:r>
            <a:r>
              <a:rPr lang="ja-JP" altLang="en-US" dirty="0"/>
              <a:t>秩序だった多様性（</a:t>
            </a:r>
            <a:r>
              <a:rPr lang="en-US" altLang="ja-JP" dirty="0"/>
              <a:t>Orderly Heterogeneous; </a:t>
            </a:r>
            <a:r>
              <a:rPr kumimoji="1" lang="en-US" altLang="ja-JP" b="1" dirty="0" err="1"/>
              <a:t>Weinlich</a:t>
            </a:r>
            <a:r>
              <a:rPr kumimoji="1" lang="en-US" altLang="ja-JP" b="1" dirty="0"/>
              <a:t> et al.</a:t>
            </a:r>
            <a:r>
              <a:rPr kumimoji="1" lang="en-US" altLang="ja-JP" dirty="0"/>
              <a:t> 1968)</a:t>
            </a:r>
            <a:endParaRPr kumimoji="1" lang="ja-JP" altLang="en-US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5F7CE70-7452-47CB-BAE0-D12A36B3C177}"/>
              </a:ext>
            </a:extLst>
          </p:cNvPr>
          <p:cNvGrpSpPr/>
          <p:nvPr/>
        </p:nvGrpSpPr>
        <p:grpSpPr>
          <a:xfrm>
            <a:off x="3562797" y="2993198"/>
            <a:ext cx="4377637" cy="2926029"/>
            <a:chOff x="3562797" y="2993198"/>
            <a:chExt cx="4377637" cy="2926029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21A722B4-39C5-4E42-A323-0E324EF01E1E}"/>
                </a:ext>
              </a:extLst>
            </p:cNvPr>
            <p:cNvSpPr/>
            <p:nvPr/>
          </p:nvSpPr>
          <p:spPr>
            <a:xfrm>
              <a:off x="4230456" y="2993198"/>
              <a:ext cx="1950720" cy="48763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Factor 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矢印: 左 33">
              <a:extLst>
                <a:ext uri="{FF2B5EF4-FFF2-40B4-BE49-F238E27FC236}">
                  <a16:creationId xmlns:a16="http://schemas.microsoft.com/office/drawing/2014/main" id="{2C636FE7-B1AB-4417-8017-9E8F27C99A49}"/>
                </a:ext>
              </a:extLst>
            </p:cNvPr>
            <p:cNvSpPr/>
            <p:nvPr/>
          </p:nvSpPr>
          <p:spPr>
            <a:xfrm>
              <a:off x="3562797" y="3852693"/>
              <a:ext cx="412779" cy="426532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91127FFB-DF74-41E2-B2D7-F89020572E9B}"/>
                </a:ext>
              </a:extLst>
            </p:cNvPr>
            <p:cNvSpPr/>
            <p:nvPr/>
          </p:nvSpPr>
          <p:spPr>
            <a:xfrm>
              <a:off x="4507230" y="3585751"/>
              <a:ext cx="1950720" cy="48763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Factor 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DCE4626E-3CDD-49D7-B125-52BCF5974052}"/>
                </a:ext>
              </a:extLst>
            </p:cNvPr>
            <p:cNvSpPr/>
            <p:nvPr/>
          </p:nvSpPr>
          <p:spPr>
            <a:xfrm>
              <a:off x="5482590" y="4758594"/>
              <a:ext cx="1950720" cy="48763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Factor 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78A08564-D72C-4504-A8F8-6DD9FAAFE108}"/>
                </a:ext>
              </a:extLst>
            </p:cNvPr>
            <p:cNvSpPr/>
            <p:nvPr/>
          </p:nvSpPr>
          <p:spPr>
            <a:xfrm>
              <a:off x="5989714" y="5431589"/>
              <a:ext cx="1950720" cy="48763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Factor 4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43D3CDC-57CC-4F80-B538-F45242E9D684}"/>
                </a:ext>
              </a:extLst>
            </p:cNvPr>
            <p:cNvSpPr txBox="1"/>
            <p:nvPr/>
          </p:nvSpPr>
          <p:spPr>
            <a:xfrm rot="3880938">
              <a:off x="5665088" y="42692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…</a:t>
              </a:r>
              <a:endParaRPr kumimoji="1" lang="ja-JP" altLang="en-US" dirty="0"/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1FC7685-62C2-4C04-9D6F-0010458CB3E8}"/>
              </a:ext>
            </a:extLst>
          </p:cNvPr>
          <p:cNvSpPr/>
          <p:nvPr/>
        </p:nvSpPr>
        <p:spPr>
          <a:xfrm>
            <a:off x="4057095" y="2670846"/>
            <a:ext cx="4886608" cy="160835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7E93E6-787A-4D95-83B0-E6E26CEF5B2F}"/>
              </a:ext>
            </a:extLst>
          </p:cNvPr>
          <p:cNvSpPr/>
          <p:nvPr/>
        </p:nvSpPr>
        <p:spPr>
          <a:xfrm>
            <a:off x="5420433" y="4585881"/>
            <a:ext cx="3523269" cy="160835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B8A396E-4C3D-4790-82AD-46560502857B}"/>
              </a:ext>
            </a:extLst>
          </p:cNvPr>
          <p:cNvSpPr txBox="1"/>
          <p:nvPr/>
        </p:nvSpPr>
        <p:spPr>
          <a:xfrm>
            <a:off x="4403324" y="22293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</a:rPr>
              <a:t>文レベルの要因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917CD1-0DAD-4CB4-B393-480675F29619}"/>
              </a:ext>
            </a:extLst>
          </p:cNvPr>
          <p:cNvSpPr txBox="1"/>
          <p:nvPr/>
        </p:nvSpPr>
        <p:spPr>
          <a:xfrm>
            <a:off x="6209430" y="427380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/>
                </a:solidFill>
              </a:rPr>
              <a:t>動詞（グループ）要因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FBE47F1B-1DE5-45CC-942C-F01624D8A39C}"/>
              </a:ext>
            </a:extLst>
          </p:cNvPr>
          <p:cNvGrpSpPr/>
          <p:nvPr/>
        </p:nvGrpSpPr>
        <p:grpSpPr>
          <a:xfrm>
            <a:off x="7233883" y="4823702"/>
            <a:ext cx="1583714" cy="1435967"/>
            <a:chOff x="7233883" y="4823702"/>
            <a:chExt cx="1583714" cy="1435967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D539928-903D-4110-84D4-8D80B271F342}"/>
                </a:ext>
              </a:extLst>
            </p:cNvPr>
            <p:cNvSpPr txBox="1"/>
            <p:nvPr/>
          </p:nvSpPr>
          <p:spPr>
            <a:xfrm>
              <a:off x="7940434" y="482370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B050"/>
                  </a:solidFill>
                </a:rPr>
                <a:t>モーラ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A4D5A27-CC36-45E0-B92A-9FCF445942AC}"/>
                </a:ext>
              </a:extLst>
            </p:cNvPr>
            <p:cNvSpPr txBox="1"/>
            <p:nvPr/>
          </p:nvSpPr>
          <p:spPr>
            <a:xfrm>
              <a:off x="7233883" y="561333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50"/>
                  </a:solidFill>
                </a:rPr>
                <a:t>           </a:t>
              </a:r>
              <a:r>
                <a:rPr lang="ja-JP" altLang="en-US" b="1" dirty="0">
                  <a:solidFill>
                    <a:srgbClr val="00B050"/>
                  </a:solidFill>
                </a:rPr>
                <a:t>語源</a:t>
              </a:r>
              <a:endParaRPr kumimoji="1" lang="en-US" altLang="ja-JP" b="1" dirty="0">
                <a:solidFill>
                  <a:srgbClr val="00B050"/>
                </a:solidFill>
              </a:endParaRPr>
            </a:p>
            <a:p>
              <a:r>
                <a:rPr lang="en-US" altLang="ja-JP" dirty="0"/>
                <a:t>(</a:t>
              </a:r>
              <a:r>
                <a:rPr lang="ja-JP" altLang="en-US" dirty="0"/>
                <a:t>菊地</a:t>
              </a:r>
              <a:r>
                <a:rPr lang="en-US" altLang="ja-JP" dirty="0"/>
                <a:t> 1997)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B4948FC-5652-4593-8446-C150CB09A0AC}"/>
              </a:ext>
            </a:extLst>
          </p:cNvPr>
          <p:cNvSpPr txBox="1"/>
          <p:nvPr/>
        </p:nvSpPr>
        <p:spPr>
          <a:xfrm>
            <a:off x="6749479" y="3033837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</a:rPr>
              <a:t>文のムード</a:t>
            </a:r>
            <a:endParaRPr kumimoji="1" lang="en-US" altLang="ja-JP" b="1" dirty="0">
              <a:solidFill>
                <a:srgbClr val="00B050"/>
              </a:solidFill>
            </a:endParaRPr>
          </a:p>
          <a:p>
            <a:r>
              <a:rPr kumimoji="1" lang="en-US" altLang="ja-JP" b="1" dirty="0">
                <a:solidFill>
                  <a:srgbClr val="00B050"/>
                </a:solidFill>
              </a:rPr>
              <a:t> </a:t>
            </a:r>
            <a:r>
              <a:rPr lang="en-US" altLang="ja-JP" dirty="0"/>
              <a:t>(</a:t>
            </a:r>
            <a:r>
              <a:rPr lang="ja-JP" altLang="en-US" dirty="0"/>
              <a:t>山田</a:t>
            </a:r>
            <a:r>
              <a:rPr lang="en-US" altLang="ja-JP" dirty="0"/>
              <a:t> 2019; </a:t>
            </a:r>
          </a:p>
          <a:p>
            <a:r>
              <a:rPr lang="en-US" altLang="ja-JP" dirty="0"/>
              <a:t>Yamada 2020)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5422AA7-508A-4E61-B9D6-B31C9631E211}"/>
                  </a:ext>
                </a:extLst>
              </p:cNvPr>
              <p:cNvSpPr txBox="1"/>
              <p:nvPr/>
            </p:nvSpPr>
            <p:spPr>
              <a:xfrm>
                <a:off x="1851635" y="2511502"/>
                <a:ext cx="1521278" cy="371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御</m:t>
                      </m:r>
                      <m:r>
                        <m:rPr>
                          <m:nor/>
                        </m:rPr>
                        <a:rPr lang="en-US" altLang="ja-JP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...</m:t>
                      </m:r>
                      <m:r>
                        <a:rPr lang="ja-JP" altLang="en-US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になる</m:t>
                      </m:r>
                    </m:oMath>
                  </m:oMathPara>
                </a14:m>
                <a:endParaRPr lang="ja-JP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5422AA7-508A-4E61-B9D6-B31C9631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35" y="2511502"/>
                <a:ext cx="1521278" cy="37119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7B8C38B-9788-440D-A113-963D3F1ED6EC}"/>
              </a:ext>
            </a:extLst>
          </p:cNvPr>
          <p:cNvSpPr txBox="1"/>
          <p:nvPr/>
        </p:nvSpPr>
        <p:spPr>
          <a:xfrm>
            <a:off x="1921307" y="4036909"/>
            <a:ext cx="1521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御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なさる</a:t>
            </a:r>
          </a:p>
        </p:txBody>
      </p:sp>
    </p:spTree>
    <p:extLst>
      <p:ext uri="{BB962C8B-B14F-4D97-AF65-F5344CB8AC3E}">
        <p14:creationId xmlns:p14="http://schemas.microsoft.com/office/powerpoint/2010/main" val="3842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58E13EA-C539-411D-8D2F-5F5867E1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 Data, Model and Estimation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9420262-300A-4191-BD5F-134BAD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634A8C-8A30-444C-8E79-310AE51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1175F-AA75-479D-BB50-FDA3DB8F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849C4A-6FF9-49DA-B87C-C1E6961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部分円 17">
            <a:extLst>
              <a:ext uri="{FF2B5EF4-FFF2-40B4-BE49-F238E27FC236}">
                <a16:creationId xmlns:a16="http://schemas.microsoft.com/office/drawing/2014/main" id="{36AF534B-ABB1-492A-BDE5-1CAE1C5F66A9}"/>
              </a:ext>
            </a:extLst>
          </p:cNvPr>
          <p:cNvSpPr/>
          <p:nvPr/>
        </p:nvSpPr>
        <p:spPr>
          <a:xfrm>
            <a:off x="623888" y="768349"/>
            <a:ext cx="1924594" cy="1933303"/>
          </a:xfrm>
          <a:prstGeom prst="pie">
            <a:avLst>
              <a:gd name="adj1" fmla="val 2195669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部分円 18">
            <a:extLst>
              <a:ext uri="{FF2B5EF4-FFF2-40B4-BE49-F238E27FC236}">
                <a16:creationId xmlns:a16="http://schemas.microsoft.com/office/drawing/2014/main" id="{DDF3DC5F-2544-46AD-9488-1CF8172B7393}"/>
              </a:ext>
            </a:extLst>
          </p:cNvPr>
          <p:cNvSpPr/>
          <p:nvPr/>
        </p:nvSpPr>
        <p:spPr>
          <a:xfrm>
            <a:off x="3336608" y="768349"/>
            <a:ext cx="1924594" cy="1933303"/>
          </a:xfrm>
          <a:prstGeom prst="pie">
            <a:avLst>
              <a:gd name="adj1" fmla="val 19145970"/>
              <a:gd name="adj2" fmla="val 16200000"/>
            </a:avLst>
          </a:prstGeom>
          <a:solidFill>
            <a:srgbClr val="EB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部分円 19">
            <a:extLst>
              <a:ext uri="{FF2B5EF4-FFF2-40B4-BE49-F238E27FC236}">
                <a16:creationId xmlns:a16="http://schemas.microsoft.com/office/drawing/2014/main" id="{667B0189-3EEA-4A2D-B962-12401F1FFC3B}"/>
              </a:ext>
            </a:extLst>
          </p:cNvPr>
          <p:cNvSpPr/>
          <p:nvPr/>
        </p:nvSpPr>
        <p:spPr>
          <a:xfrm>
            <a:off x="6595520" y="768348"/>
            <a:ext cx="1924594" cy="1933303"/>
          </a:xfrm>
          <a:prstGeom prst="pie">
            <a:avLst>
              <a:gd name="adj1" fmla="val 8915286"/>
              <a:gd name="adj2" fmla="val 162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 Data, Model, and Estimation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42681F-1598-428F-BBBC-E25659A30B39}"/>
              </a:ext>
            </a:extLst>
          </p:cNvPr>
          <p:cNvSpPr txBox="1"/>
          <p:nvPr/>
        </p:nvSpPr>
        <p:spPr>
          <a:xfrm>
            <a:off x="251914" y="2626945"/>
            <a:ext cx="347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dirty="0">
                <a:solidFill>
                  <a:srgbClr val="00B050"/>
                </a:solidFill>
              </a:rPr>
              <a:t>Token</a:t>
            </a:r>
            <a:r>
              <a:rPr kumimoji="1" lang="en-US" altLang="ja-JP" sz="2400" dirty="0"/>
              <a:t>	</a:t>
            </a:r>
            <a:r>
              <a:rPr lang="en-US" altLang="ja-JP" sz="2400" dirty="0"/>
              <a:t>3,411</a:t>
            </a:r>
            <a:r>
              <a:rPr lang="ja-JP" altLang="en-US" sz="2400" dirty="0"/>
              <a:t>件</a:t>
            </a:r>
            <a:endParaRPr kumimoji="1" lang="en-US" altLang="ja-JP" sz="2400" dirty="0"/>
          </a:p>
          <a:p>
            <a:pPr>
              <a:tabLst>
                <a:tab pos="1257300" algn="l"/>
                <a:tab pos="2693988" algn="l"/>
              </a:tabLst>
            </a:pPr>
            <a:r>
              <a:rPr lang="en-US" altLang="ja-JP" sz="2400" dirty="0">
                <a:solidFill>
                  <a:srgbClr val="00B050"/>
                </a:solidFill>
              </a:rPr>
              <a:t>Type</a:t>
            </a:r>
            <a:r>
              <a:rPr lang="en-US" altLang="ja-JP" sz="2400" dirty="0"/>
              <a:t>	  44</a:t>
            </a:r>
            <a:r>
              <a:rPr lang="ja-JP" altLang="en-US" sz="2400" dirty="0"/>
              <a:t>動詞</a:t>
            </a:r>
            <a:endParaRPr kumimoji="1" lang="ja-JP" altLang="en-US" sz="24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201783" cy="409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72D5F4-AF1C-4D0B-8E08-8EA0D1A39794}"/>
              </a:ext>
            </a:extLst>
          </p:cNvPr>
          <p:cNvSpPr txBox="1"/>
          <p:nvPr/>
        </p:nvSpPr>
        <p:spPr>
          <a:xfrm>
            <a:off x="288836" y="1923852"/>
            <a:ext cx="792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b="1" dirty="0">
                <a:solidFill>
                  <a:srgbClr val="C00000"/>
                </a:solidFill>
              </a:rPr>
              <a:t>Data</a:t>
            </a:r>
            <a:r>
              <a:rPr kumimoji="1" lang="en-US" altLang="ja-JP" sz="2400" dirty="0"/>
              <a:t>	</a:t>
            </a:r>
          </a:p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dirty="0"/>
              <a:t>CHJ</a:t>
            </a:r>
            <a:r>
              <a:rPr kumimoji="1" lang="ja-JP" altLang="en-US" sz="2400" dirty="0"/>
              <a:t>（江戸</a:t>
            </a:r>
            <a:r>
              <a:rPr lang="ja-JP" altLang="en-US" sz="2400" dirty="0"/>
              <a:t>～</a:t>
            </a:r>
            <a:r>
              <a:rPr kumimoji="1" lang="ja-JP" altLang="en-US" sz="2400" dirty="0"/>
              <a:t>昭和）</a:t>
            </a:r>
          </a:p>
        </p:txBody>
      </p:sp>
      <p:pic>
        <p:nvPicPr>
          <p:cNvPr id="6" name="図 5" descr="レーダー チャート&#10;&#10;自動的に生成された説明">
            <a:extLst>
              <a:ext uri="{FF2B5EF4-FFF2-40B4-BE49-F238E27FC236}">
                <a16:creationId xmlns:a16="http://schemas.microsoft.com/office/drawing/2014/main" id="{FC9992AA-E242-4BBA-8D6A-D9ABD059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950903"/>
            <a:ext cx="6131500" cy="53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 Data, Model, and Estimation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42681F-1598-428F-BBBC-E25659A30B39}"/>
              </a:ext>
            </a:extLst>
          </p:cNvPr>
          <p:cNvSpPr txBox="1"/>
          <p:nvPr/>
        </p:nvSpPr>
        <p:spPr>
          <a:xfrm>
            <a:off x="251914" y="2626945"/>
            <a:ext cx="347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dirty="0">
                <a:solidFill>
                  <a:srgbClr val="00B050"/>
                </a:solidFill>
              </a:rPr>
              <a:t>Token</a:t>
            </a:r>
            <a:r>
              <a:rPr kumimoji="1" lang="en-US" altLang="ja-JP" sz="2400" dirty="0"/>
              <a:t>	</a:t>
            </a:r>
            <a:r>
              <a:rPr lang="en-US" altLang="ja-JP" sz="2400" dirty="0"/>
              <a:t>3,411</a:t>
            </a:r>
            <a:r>
              <a:rPr lang="ja-JP" altLang="en-US" sz="2400" dirty="0"/>
              <a:t>件</a:t>
            </a:r>
            <a:endParaRPr kumimoji="1" lang="en-US" altLang="ja-JP" sz="2400" dirty="0"/>
          </a:p>
          <a:p>
            <a:pPr>
              <a:tabLst>
                <a:tab pos="1257300" algn="l"/>
                <a:tab pos="2693988" algn="l"/>
              </a:tabLst>
            </a:pPr>
            <a:r>
              <a:rPr lang="en-US" altLang="ja-JP" sz="2400" dirty="0">
                <a:solidFill>
                  <a:srgbClr val="00B050"/>
                </a:solidFill>
              </a:rPr>
              <a:t>Type</a:t>
            </a:r>
            <a:r>
              <a:rPr lang="en-US" altLang="ja-JP" sz="2400" dirty="0"/>
              <a:t>	  44</a:t>
            </a:r>
            <a:r>
              <a:rPr lang="ja-JP" altLang="en-US" sz="2400" dirty="0"/>
              <a:t>動詞</a:t>
            </a:r>
            <a:endParaRPr kumimoji="1" lang="ja-JP" altLang="en-US" sz="24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201783" cy="409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72D5F4-AF1C-4D0B-8E08-8EA0D1A39794}"/>
              </a:ext>
            </a:extLst>
          </p:cNvPr>
          <p:cNvSpPr txBox="1"/>
          <p:nvPr/>
        </p:nvSpPr>
        <p:spPr>
          <a:xfrm>
            <a:off x="288836" y="1923852"/>
            <a:ext cx="792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b="1" dirty="0">
                <a:solidFill>
                  <a:srgbClr val="C00000"/>
                </a:solidFill>
              </a:rPr>
              <a:t>Data</a:t>
            </a:r>
            <a:r>
              <a:rPr kumimoji="1" lang="en-US" altLang="ja-JP" sz="2400" dirty="0"/>
              <a:t>	</a:t>
            </a:r>
          </a:p>
          <a:p>
            <a:pPr>
              <a:tabLst>
                <a:tab pos="1257300" algn="l"/>
                <a:tab pos="2693988" algn="l"/>
              </a:tabLst>
            </a:pPr>
            <a:r>
              <a:rPr kumimoji="1" lang="en-US" altLang="ja-JP" sz="2400" dirty="0"/>
              <a:t>CHJ</a:t>
            </a:r>
            <a:r>
              <a:rPr kumimoji="1" lang="ja-JP" altLang="en-US" sz="2400" dirty="0"/>
              <a:t>（江戸</a:t>
            </a:r>
            <a:r>
              <a:rPr lang="ja-JP" altLang="en-US" sz="2400" dirty="0"/>
              <a:t>～</a:t>
            </a:r>
            <a:r>
              <a:rPr kumimoji="1" lang="ja-JP" altLang="en-US" sz="2400" dirty="0"/>
              <a:t>昭和）</a:t>
            </a:r>
          </a:p>
        </p:txBody>
      </p:sp>
      <p:pic>
        <p:nvPicPr>
          <p:cNvPr id="11" name="図 1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B19A1F9-1F2B-40FD-AEB1-7E933019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74" y="2662522"/>
            <a:ext cx="5892131" cy="301215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A74C069-20B2-4709-B3CB-D8943A14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6" y="5867165"/>
            <a:ext cx="5268824" cy="3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 Data, Model, and Estimation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AF7263-7502-47E5-B896-EA6CB679722A}"/>
              </a:ext>
            </a:extLst>
          </p:cNvPr>
          <p:cNvSpPr txBox="1"/>
          <p:nvPr/>
        </p:nvSpPr>
        <p:spPr>
          <a:xfrm>
            <a:off x="272955" y="191920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C0000"/>
                </a:solidFill>
              </a:rPr>
              <a:t>多項混合効果ロジスティック回帰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201783" cy="409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4948AF7-9FF7-4A22-876B-9F6DC015FB42}"/>
              </a:ext>
            </a:extLst>
          </p:cNvPr>
          <p:cNvSpPr/>
          <p:nvPr/>
        </p:nvSpPr>
        <p:spPr>
          <a:xfrm>
            <a:off x="3318587" y="1277061"/>
            <a:ext cx="1201783" cy="409078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pic>
        <p:nvPicPr>
          <p:cNvPr id="15" name="図 14" descr="テキスト, 手紙&#10;&#10;自動的に生成された説明">
            <a:extLst>
              <a:ext uri="{FF2B5EF4-FFF2-40B4-BE49-F238E27FC236}">
                <a16:creationId xmlns:a16="http://schemas.microsoft.com/office/drawing/2014/main" id="{2FE5515F-11FC-42AD-8F7F-303854DB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319587"/>
            <a:ext cx="7868748" cy="3534268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446C1700-0383-46AC-AB6D-9A5A155AC810}"/>
              </a:ext>
            </a:extLst>
          </p:cNvPr>
          <p:cNvSpPr/>
          <p:nvPr/>
        </p:nvSpPr>
        <p:spPr>
          <a:xfrm>
            <a:off x="2844800" y="1340560"/>
            <a:ext cx="342900" cy="2616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6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C2FED6F4-FAB8-447A-AEAA-8A5F87EC4A2F}"/>
              </a:ext>
            </a:extLst>
          </p:cNvPr>
          <p:cNvSpPr/>
          <p:nvPr/>
        </p:nvSpPr>
        <p:spPr>
          <a:xfrm>
            <a:off x="3532108" y="4156504"/>
            <a:ext cx="4710192" cy="1256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95F39C81-D645-42FF-B51D-4C88B8966756}"/>
              </a:ext>
            </a:extLst>
          </p:cNvPr>
          <p:cNvSpPr/>
          <p:nvPr/>
        </p:nvSpPr>
        <p:spPr>
          <a:xfrm>
            <a:off x="2195681" y="2791681"/>
            <a:ext cx="6046619" cy="1336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 Data, Model, and Estimation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AF7263-7502-47E5-B896-EA6CB679722A}"/>
              </a:ext>
            </a:extLst>
          </p:cNvPr>
          <p:cNvSpPr txBox="1"/>
          <p:nvPr/>
        </p:nvSpPr>
        <p:spPr>
          <a:xfrm>
            <a:off x="213321" y="19192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C0000"/>
                </a:solidFill>
              </a:rPr>
              <a:t>応答変数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201783" cy="409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4948AF7-9FF7-4A22-876B-9F6DC015FB42}"/>
              </a:ext>
            </a:extLst>
          </p:cNvPr>
          <p:cNvSpPr/>
          <p:nvPr/>
        </p:nvSpPr>
        <p:spPr>
          <a:xfrm>
            <a:off x="3318587" y="1277061"/>
            <a:ext cx="1201783" cy="409078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46C1700-0383-46AC-AB6D-9A5A155AC810}"/>
              </a:ext>
            </a:extLst>
          </p:cNvPr>
          <p:cNvSpPr/>
          <p:nvPr/>
        </p:nvSpPr>
        <p:spPr>
          <a:xfrm>
            <a:off x="2844800" y="1340560"/>
            <a:ext cx="342900" cy="2616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82EA4FC9-14D3-40F2-A26B-53632F341EAA}"/>
                  </a:ext>
                </a:extLst>
              </p:cNvPr>
              <p:cNvSpPr/>
              <p:nvPr/>
            </p:nvSpPr>
            <p:spPr>
              <a:xfrm>
                <a:off x="283858" y="2310931"/>
                <a:ext cx="914400" cy="4872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kumimoji="1" lang="en-US" altLang="ja-JP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82EA4FC9-14D3-40F2-A26B-53632F341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8" y="2310931"/>
                <a:ext cx="914400" cy="487210"/>
              </a:xfrm>
              <a:prstGeom prst="rect">
                <a:avLst/>
              </a:prstGeom>
              <a:blipFill>
                <a:blip r:embed="rId2"/>
                <a:stretch>
                  <a:fillRect l="-5333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39DC9FCF-3769-4270-9723-E0677D42DF9A}"/>
                  </a:ext>
                </a:extLst>
              </p:cNvPr>
              <p:cNvSpPr/>
              <p:nvPr/>
            </p:nvSpPr>
            <p:spPr>
              <a:xfrm>
                <a:off x="3906078" y="2094097"/>
                <a:ext cx="643022" cy="6476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39DC9FCF-3769-4270-9723-E0677D42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78" y="2094097"/>
                <a:ext cx="643022" cy="647680"/>
              </a:xfrm>
              <a:prstGeom prst="ellipse">
                <a:avLst/>
              </a:prstGeom>
              <a:blipFill>
                <a:blip r:embed="rId3"/>
                <a:stretch>
                  <a:fillRect l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281BE63D-B184-4D58-9990-C75531A941B5}"/>
              </a:ext>
            </a:extLst>
          </p:cNvPr>
          <p:cNvGrpSpPr/>
          <p:nvPr/>
        </p:nvGrpSpPr>
        <p:grpSpPr>
          <a:xfrm>
            <a:off x="1344493" y="2306817"/>
            <a:ext cx="2263070" cy="484632"/>
            <a:chOff x="1344493" y="2306817"/>
            <a:chExt cx="2263070" cy="484632"/>
          </a:xfrm>
        </p:grpSpPr>
        <p:sp>
          <p:nvSpPr>
            <p:cNvPr id="15" name="矢印: 左 14">
              <a:extLst>
                <a:ext uri="{FF2B5EF4-FFF2-40B4-BE49-F238E27FC236}">
                  <a16:creationId xmlns:a16="http://schemas.microsoft.com/office/drawing/2014/main" id="{6D87E0E2-CBE5-496F-8BE8-176568F5D570}"/>
                </a:ext>
              </a:extLst>
            </p:cNvPr>
            <p:cNvSpPr/>
            <p:nvPr/>
          </p:nvSpPr>
          <p:spPr>
            <a:xfrm>
              <a:off x="1344493" y="2306817"/>
              <a:ext cx="2263070" cy="484632"/>
            </a:xfrm>
            <a:prstGeom prst="lef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B6BF0769-5CF1-4CB3-977D-37E27B0E5D97}"/>
                    </a:ext>
                  </a:extLst>
                </p:cNvPr>
                <p:cNvSpPr txBox="1"/>
                <p:nvPr/>
              </p:nvSpPr>
              <p:spPr>
                <a:xfrm>
                  <a:off x="1566780" y="2372417"/>
                  <a:ext cx="1932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𝑖𝑖𝑑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𝐶𝑎𝑡𝑒𝑔𝑜𝑟𝑖𝑎𝑙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B6BF0769-5CF1-4CB3-977D-37E27B0E5D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780" y="2372417"/>
                  <a:ext cx="19321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609BA73-1870-4A4A-84F5-98F96E0CA28D}"/>
                  </a:ext>
                </a:extLst>
              </p:cNvPr>
              <p:cNvSpPr txBox="1"/>
              <p:nvPr/>
            </p:nvSpPr>
            <p:spPr>
              <a:xfrm>
                <a:off x="4668198" y="2344767"/>
                <a:ext cx="2687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𝑖𝑛𝑣</m:t>
                      </m:r>
                      <m:r>
                        <m:rPr>
                          <m:lit/>
                        </m:rP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609BA73-1870-4A4A-84F5-98F96E0CA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98" y="2344767"/>
                <a:ext cx="268733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1D8C38AC-4731-492A-9077-71734B68B703}"/>
                  </a:ext>
                </a:extLst>
              </p:cNvPr>
              <p:cNvSpPr/>
              <p:nvPr/>
            </p:nvSpPr>
            <p:spPr>
              <a:xfrm>
                <a:off x="6235869" y="2074219"/>
                <a:ext cx="643022" cy="6476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1D8C38AC-4731-492A-9077-71734B68B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869" y="2074219"/>
                <a:ext cx="643022" cy="647680"/>
              </a:xfrm>
              <a:prstGeom prst="ellipse">
                <a:avLst/>
              </a:prstGeom>
              <a:blipFill>
                <a:blip r:embed="rId6"/>
                <a:stretch>
                  <a:fillRect l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7C71B4B5-253B-48AC-BF4A-323B6B4D2630}"/>
                  </a:ext>
                </a:extLst>
              </p:cNvPr>
              <p:cNvSpPr/>
              <p:nvPr/>
            </p:nvSpPr>
            <p:spPr>
              <a:xfrm>
                <a:off x="254000" y="3222226"/>
                <a:ext cx="914400" cy="914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7C71B4B5-253B-48AC-BF4A-323B6B4D2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3222226"/>
                <a:ext cx="914400" cy="9144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3C156-1FAD-42DE-B2E3-12ACD8D214F6}"/>
              </a:ext>
            </a:extLst>
          </p:cNvPr>
          <p:cNvSpPr txBox="1"/>
          <p:nvPr/>
        </p:nvSpPr>
        <p:spPr>
          <a:xfrm>
            <a:off x="254000" y="28629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C0000"/>
                </a:solidFill>
              </a:rPr>
              <a:t>説明変数</a:t>
            </a: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0D95A5CF-3C75-4358-ACB3-DF875EEB9E98}"/>
              </a:ext>
            </a:extLst>
          </p:cNvPr>
          <p:cNvGrpSpPr/>
          <p:nvPr/>
        </p:nvGrpSpPr>
        <p:grpSpPr>
          <a:xfrm>
            <a:off x="2466561" y="2874676"/>
            <a:ext cx="2538454" cy="418063"/>
            <a:chOff x="2466561" y="3249147"/>
            <a:chExt cx="2538454" cy="41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楕円 31">
                  <a:extLst>
                    <a:ext uri="{FF2B5EF4-FFF2-40B4-BE49-F238E27FC236}">
                      <a16:creationId xmlns:a16="http://schemas.microsoft.com/office/drawing/2014/main" id="{40F843FF-E3F5-478D-AF3C-8099CD0574EB}"/>
                    </a:ext>
                  </a:extLst>
                </p:cNvPr>
                <p:cNvSpPr/>
                <p:nvPr/>
              </p:nvSpPr>
              <p:spPr>
                <a:xfrm>
                  <a:off x="2466561" y="3249147"/>
                  <a:ext cx="457200" cy="418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2" name="楕円 31">
                  <a:extLst>
                    <a:ext uri="{FF2B5EF4-FFF2-40B4-BE49-F238E27FC236}">
                      <a16:creationId xmlns:a16="http://schemas.microsoft.com/office/drawing/2014/main" id="{40F843FF-E3F5-478D-AF3C-8099CD0574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561" y="3249147"/>
                  <a:ext cx="457200" cy="418063"/>
                </a:xfrm>
                <a:prstGeom prst="ellipse">
                  <a:avLst/>
                </a:prstGeom>
                <a:blipFill>
                  <a:blip r:embed="rId8"/>
                  <a:stretch>
                    <a:fillRect l="-4000" b="-44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7412623-66B8-4850-A273-D904B2E2EC46}"/>
                </a:ext>
              </a:extLst>
            </p:cNvPr>
            <p:cNvSpPr txBox="1"/>
            <p:nvPr/>
          </p:nvSpPr>
          <p:spPr>
            <a:xfrm>
              <a:off x="3255818" y="3281039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kumimoji="1" lang="ja-JP" altLang="en-US" dirty="0"/>
                <a:t>命令文（強）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8E8D4355-57B6-4007-A334-80B625BEA1E4}"/>
              </a:ext>
            </a:extLst>
          </p:cNvPr>
          <p:cNvGrpSpPr/>
          <p:nvPr/>
        </p:nvGrpSpPr>
        <p:grpSpPr>
          <a:xfrm>
            <a:off x="2463709" y="3294862"/>
            <a:ext cx="2538454" cy="418063"/>
            <a:chOff x="2463709" y="3669333"/>
            <a:chExt cx="2538454" cy="41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E208DC84-DC0D-49AA-80BB-A92C9FA9368E}"/>
                    </a:ext>
                  </a:extLst>
                </p:cNvPr>
                <p:cNvSpPr/>
                <p:nvPr/>
              </p:nvSpPr>
              <p:spPr>
                <a:xfrm>
                  <a:off x="2463709" y="3669333"/>
                  <a:ext cx="457200" cy="418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E208DC84-DC0D-49AA-80BB-A92C9FA93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709" y="3669333"/>
                  <a:ext cx="457200" cy="418063"/>
                </a:xfrm>
                <a:prstGeom prst="ellipse">
                  <a:avLst/>
                </a:prstGeom>
                <a:blipFill>
                  <a:blip r:embed="rId9"/>
                  <a:stretch>
                    <a:fillRect l="-4000" b="-43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A3FB7A8-9249-4C1D-98AF-CEA50C590A7C}"/>
                </a:ext>
              </a:extLst>
            </p:cNvPr>
            <p:cNvSpPr txBox="1"/>
            <p:nvPr/>
          </p:nvSpPr>
          <p:spPr>
            <a:xfrm>
              <a:off x="3252966" y="3691286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kumimoji="1" lang="ja-JP" altLang="en-US" dirty="0"/>
                <a:t>命令文（弱）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7B9AE72B-D817-4CE3-96B8-FC0C7F851B54}"/>
                  </a:ext>
                </a:extLst>
              </p:cNvPr>
              <p:cNvSpPr/>
              <p:nvPr/>
            </p:nvSpPr>
            <p:spPr>
              <a:xfrm>
                <a:off x="2481102" y="4165242"/>
                <a:ext cx="457200" cy="418063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7B9AE72B-D817-4CE3-96B8-FC0C7F85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02" y="4165242"/>
                <a:ext cx="457200" cy="418063"/>
              </a:xfrm>
              <a:prstGeom prst="ellipse">
                <a:avLst/>
              </a:prstGeom>
              <a:blipFill>
                <a:blip r:embed="rId11"/>
                <a:stretch>
                  <a:fillRect l="-9091" b="-2817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6F2F0C3F-CA34-49D2-910D-98BB9A215C6E}"/>
              </a:ext>
            </a:extLst>
          </p:cNvPr>
          <p:cNvGrpSpPr/>
          <p:nvPr/>
        </p:nvGrpSpPr>
        <p:grpSpPr>
          <a:xfrm>
            <a:off x="3673534" y="4186859"/>
            <a:ext cx="1845957" cy="418063"/>
            <a:chOff x="3651691" y="4577904"/>
            <a:chExt cx="1845957" cy="41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楕円 49">
                  <a:extLst>
                    <a:ext uri="{FF2B5EF4-FFF2-40B4-BE49-F238E27FC236}">
                      <a16:creationId xmlns:a16="http://schemas.microsoft.com/office/drawing/2014/main" id="{C3E9C1CA-DDA2-47B3-AB7D-33AA74A36E4F}"/>
                    </a:ext>
                  </a:extLst>
                </p:cNvPr>
                <p:cNvSpPr/>
                <p:nvPr/>
              </p:nvSpPr>
              <p:spPr>
                <a:xfrm>
                  <a:off x="3651691" y="4577904"/>
                  <a:ext cx="457200" cy="4180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0" name="楕円 49">
                  <a:extLst>
                    <a:ext uri="{FF2B5EF4-FFF2-40B4-BE49-F238E27FC236}">
                      <a16:creationId xmlns:a16="http://schemas.microsoft.com/office/drawing/2014/main" id="{C3E9C1CA-DDA2-47B3-AB7D-33AA74A36E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1691" y="4577904"/>
                  <a:ext cx="457200" cy="41806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1DBD553-F5DA-4092-869B-44947EB9F466}"/>
                </a:ext>
              </a:extLst>
            </p:cNvPr>
            <p:cNvSpPr txBox="1"/>
            <p:nvPr/>
          </p:nvSpPr>
          <p:spPr>
            <a:xfrm>
              <a:off x="4440948" y="458991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lang="ja-JP" altLang="en-US" dirty="0"/>
                <a:t>モーラ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79105115-3A89-47AC-B162-A0FD07BD6910}"/>
                  </a:ext>
                </a:extLst>
              </p:cNvPr>
              <p:cNvSpPr/>
              <p:nvPr/>
            </p:nvSpPr>
            <p:spPr>
              <a:xfrm>
                <a:off x="2472119" y="5835861"/>
                <a:ext cx="457200" cy="418063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1" lang="en-US" altLang="ja-JP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79105115-3A89-47AC-B162-A0FD07BD6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19" y="5835861"/>
                <a:ext cx="457200" cy="418063"/>
              </a:xfrm>
              <a:prstGeom prst="ellipse">
                <a:avLst/>
              </a:prstGeom>
              <a:blipFill>
                <a:blip r:embed="rId15"/>
                <a:stretch>
                  <a:fillRect l="-12987" b="-2817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C691557-1657-42C3-BD13-82FFF7A1C917}"/>
              </a:ext>
            </a:extLst>
          </p:cNvPr>
          <p:cNvGrpSpPr/>
          <p:nvPr/>
        </p:nvGrpSpPr>
        <p:grpSpPr>
          <a:xfrm>
            <a:off x="3647880" y="5429097"/>
            <a:ext cx="2538454" cy="418063"/>
            <a:chOff x="3647880" y="5429097"/>
            <a:chExt cx="2538454" cy="41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楕円 59">
                  <a:extLst>
                    <a:ext uri="{FF2B5EF4-FFF2-40B4-BE49-F238E27FC236}">
                      <a16:creationId xmlns:a16="http://schemas.microsoft.com/office/drawing/2014/main" id="{B381BCE4-2F1A-430B-8950-C674B409ADB9}"/>
                    </a:ext>
                  </a:extLst>
                </p:cNvPr>
                <p:cNvSpPr/>
                <p:nvPr/>
              </p:nvSpPr>
              <p:spPr>
                <a:xfrm>
                  <a:off x="3647880" y="5429097"/>
                  <a:ext cx="457200" cy="418063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0" name="楕円 59">
                  <a:extLst>
                    <a:ext uri="{FF2B5EF4-FFF2-40B4-BE49-F238E27FC236}">
                      <a16:creationId xmlns:a16="http://schemas.microsoft.com/office/drawing/2014/main" id="{B381BCE4-2F1A-430B-8950-C674B409AD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880" y="5429097"/>
                  <a:ext cx="457200" cy="418063"/>
                </a:xfrm>
                <a:prstGeom prst="ellipse">
                  <a:avLst/>
                </a:prstGeom>
                <a:blipFill>
                  <a:blip r:embed="rId16"/>
                  <a:stretch>
                    <a:fillRect b="-44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EE2E45A-9FCE-4CA5-911E-1AD7C0AAFA38}"/>
                </a:ext>
              </a:extLst>
            </p:cNvPr>
            <p:cNvSpPr txBox="1"/>
            <p:nvPr/>
          </p:nvSpPr>
          <p:spPr>
            <a:xfrm>
              <a:off x="4437137" y="5460989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kumimoji="1" lang="ja-JP" altLang="en-US" dirty="0"/>
                <a:t>語彙素：動詞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17BCA406-0E74-4890-9FBD-E37637BB0E66}"/>
              </a:ext>
            </a:extLst>
          </p:cNvPr>
          <p:cNvGrpSpPr/>
          <p:nvPr/>
        </p:nvGrpSpPr>
        <p:grpSpPr>
          <a:xfrm>
            <a:off x="3641256" y="5839911"/>
            <a:ext cx="2307621" cy="418063"/>
            <a:chOff x="3641256" y="5839911"/>
            <a:chExt cx="2307621" cy="41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楕円 63">
                  <a:extLst>
                    <a:ext uri="{FF2B5EF4-FFF2-40B4-BE49-F238E27FC236}">
                      <a16:creationId xmlns:a16="http://schemas.microsoft.com/office/drawing/2014/main" id="{6473A5CB-4835-4CCD-A404-D6DEC0F6671C}"/>
                    </a:ext>
                  </a:extLst>
                </p:cNvPr>
                <p:cNvSpPr/>
                <p:nvPr/>
              </p:nvSpPr>
              <p:spPr>
                <a:xfrm>
                  <a:off x="3641256" y="5839911"/>
                  <a:ext cx="457200" cy="418063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4" name="楕円 63">
                  <a:extLst>
                    <a:ext uri="{FF2B5EF4-FFF2-40B4-BE49-F238E27FC236}">
                      <a16:creationId xmlns:a16="http://schemas.microsoft.com/office/drawing/2014/main" id="{6473A5CB-4835-4CCD-A404-D6DEC0F66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256" y="5839911"/>
                  <a:ext cx="457200" cy="418063"/>
                </a:xfrm>
                <a:prstGeom prst="ellipse">
                  <a:avLst/>
                </a:prstGeom>
                <a:blipFill>
                  <a:blip r:embed="rId17"/>
                  <a:stretch>
                    <a:fillRect b="-289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D4DB0EB4-D9FE-44B2-8F32-1DD6E0CC8A88}"/>
                </a:ext>
              </a:extLst>
            </p:cNvPr>
            <p:cNvSpPr txBox="1"/>
            <p:nvPr/>
          </p:nvSpPr>
          <p:spPr>
            <a:xfrm>
              <a:off x="4430513" y="5871803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</a:t>
              </a:r>
              <a:r>
                <a:rPr kumimoji="1" lang="ja-JP" altLang="en-US" dirty="0"/>
                <a:t>レジスター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18E662F3-CA6E-42C0-ADE6-FB14C7A5BFD8}"/>
              </a:ext>
            </a:extLst>
          </p:cNvPr>
          <p:cNvGrpSpPr/>
          <p:nvPr/>
        </p:nvGrpSpPr>
        <p:grpSpPr>
          <a:xfrm>
            <a:off x="2063158" y="3058227"/>
            <a:ext cx="292416" cy="2993823"/>
            <a:chOff x="2063158" y="3058227"/>
            <a:chExt cx="292416" cy="2993823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5AC4FC40-6B50-460E-A517-4DFE983EC4F9}"/>
                </a:ext>
              </a:extLst>
            </p:cNvPr>
            <p:cNvCxnSpPr/>
            <p:nvPr/>
          </p:nvCxnSpPr>
          <p:spPr>
            <a:xfrm>
              <a:off x="2063158" y="3060371"/>
              <a:ext cx="0" cy="299167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2FEEDE62-1D3F-4B5E-9075-47EC52D46F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9" y="3058227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A3296E98-7124-4AD6-A469-A1E6AFCD0B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9" y="3478984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2F799DF1-3DC7-4071-998F-DA5F8500D5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9" y="4393384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4DEB567C-D845-4B57-84F3-BD89241B2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8" y="6052050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CBD20E95-6589-4D6F-AC5E-A589D3A13931}"/>
              </a:ext>
            </a:extLst>
          </p:cNvPr>
          <p:cNvCxnSpPr>
            <a:cxnSpLocks/>
          </p:cNvCxnSpPr>
          <p:nvPr/>
        </p:nvCxnSpPr>
        <p:spPr>
          <a:xfrm flipH="1">
            <a:off x="1168400" y="3781025"/>
            <a:ext cx="85831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CAA23EC8-1000-4A37-B65E-54369C478D0D}"/>
              </a:ext>
            </a:extLst>
          </p:cNvPr>
          <p:cNvGrpSpPr/>
          <p:nvPr/>
        </p:nvGrpSpPr>
        <p:grpSpPr>
          <a:xfrm>
            <a:off x="2960551" y="4274531"/>
            <a:ext cx="578194" cy="1335157"/>
            <a:chOff x="1777380" y="3058227"/>
            <a:chExt cx="578194" cy="1335157"/>
          </a:xfrm>
        </p:grpSpPr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7504F6EC-B8F0-40CE-958D-68000BA0300E}"/>
                </a:ext>
              </a:extLst>
            </p:cNvPr>
            <p:cNvCxnSpPr>
              <a:cxnSpLocks/>
            </p:cNvCxnSpPr>
            <p:nvPr/>
          </p:nvCxnSpPr>
          <p:spPr>
            <a:xfrm>
              <a:off x="2063158" y="3060371"/>
              <a:ext cx="0" cy="1333013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289A8115-418C-4DE1-ADF7-45B0D8023D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9" y="3058227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D9C53FA-8A1A-4762-86D2-89CE17D03D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159" y="4393384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F8F261F9-A75B-419A-8F4D-323B4E9429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7380" y="3180697"/>
              <a:ext cx="292415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56E028BD-B808-4C47-B0CA-C7BDBBB2062C}"/>
              </a:ext>
            </a:extLst>
          </p:cNvPr>
          <p:cNvCxnSpPr>
            <a:cxnSpLocks/>
          </p:cNvCxnSpPr>
          <p:nvPr/>
        </p:nvCxnSpPr>
        <p:spPr>
          <a:xfrm flipH="1">
            <a:off x="2960551" y="6039640"/>
            <a:ext cx="57819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22CDB4E-2926-42C1-93A6-98AB0AF9CFAD}"/>
              </a:ext>
            </a:extLst>
          </p:cNvPr>
          <p:cNvSpPr txBox="1"/>
          <p:nvPr/>
        </p:nvSpPr>
        <p:spPr>
          <a:xfrm>
            <a:off x="5833572" y="3042214"/>
            <a:ext cx="209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Population-level </a:t>
            </a:r>
          </a:p>
          <a:p>
            <a:pPr algn="ctr"/>
            <a:r>
              <a:rPr lang="en-US" altLang="ja-JP" b="1" dirty="0"/>
              <a:t>(Level 1)</a:t>
            </a:r>
            <a:endParaRPr kumimoji="1" lang="en-US" altLang="ja-JP" b="1" dirty="0"/>
          </a:p>
          <a:p>
            <a:pPr algn="ctr"/>
            <a:r>
              <a:rPr lang="en-US" altLang="ja-JP" b="1" dirty="0"/>
              <a:t>Factors</a:t>
            </a:r>
            <a:endParaRPr kumimoji="1" lang="ja-JP" altLang="en-US" b="1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5DADB83F-2ACE-444A-AE37-810C63165F47}"/>
              </a:ext>
            </a:extLst>
          </p:cNvPr>
          <p:cNvSpPr txBox="1"/>
          <p:nvPr/>
        </p:nvSpPr>
        <p:spPr>
          <a:xfrm>
            <a:off x="6150898" y="4355342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/>
              <a:t>Group</a:t>
            </a:r>
            <a:r>
              <a:rPr kumimoji="1" lang="en-US" altLang="ja-JP" b="1" dirty="0"/>
              <a:t>-level </a:t>
            </a:r>
          </a:p>
          <a:p>
            <a:pPr algn="ctr"/>
            <a:r>
              <a:rPr lang="en-US" altLang="ja-JP" b="1" dirty="0"/>
              <a:t>(Level 2)</a:t>
            </a:r>
            <a:endParaRPr kumimoji="1" lang="en-US" altLang="ja-JP" b="1" dirty="0"/>
          </a:p>
          <a:p>
            <a:pPr algn="ctr"/>
            <a:r>
              <a:rPr lang="en-US" altLang="ja-JP" b="1" dirty="0"/>
              <a:t>Factors</a:t>
            </a:r>
            <a:endParaRPr kumimoji="1" lang="ja-JP" altLang="en-US" b="1" dirty="0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51D6C8EB-60DD-4808-9E79-6C8FD77D87E3}"/>
              </a:ext>
            </a:extLst>
          </p:cNvPr>
          <p:cNvGrpSpPr/>
          <p:nvPr/>
        </p:nvGrpSpPr>
        <p:grpSpPr>
          <a:xfrm>
            <a:off x="25815" y="4125886"/>
            <a:ext cx="1316386" cy="1459514"/>
            <a:chOff x="-85660" y="3589267"/>
            <a:chExt cx="1316386" cy="1459514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CEA9B87C-5096-43FE-89D1-55B17D6D21C0}"/>
                </a:ext>
              </a:extLst>
            </p:cNvPr>
            <p:cNvGrpSpPr/>
            <p:nvPr/>
          </p:nvGrpSpPr>
          <p:grpSpPr>
            <a:xfrm>
              <a:off x="-85660" y="4261386"/>
              <a:ext cx="1316386" cy="787395"/>
              <a:chOff x="3151065" y="4324864"/>
              <a:chExt cx="1316386" cy="787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楕円 108">
                    <a:extLst>
                      <a:ext uri="{FF2B5EF4-FFF2-40B4-BE49-F238E27FC236}">
                        <a16:creationId xmlns:a16="http://schemas.microsoft.com/office/drawing/2014/main" id="{CE5B8912-AE3A-4DCC-B758-F108DD0BF15D}"/>
                      </a:ext>
                    </a:extLst>
                  </p:cNvPr>
                  <p:cNvSpPr/>
                  <p:nvPr/>
                </p:nvSpPr>
                <p:spPr>
                  <a:xfrm>
                    <a:off x="3606827" y="4324864"/>
                    <a:ext cx="457200" cy="41806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09" name="楕円 108">
                    <a:extLst>
                      <a:ext uri="{FF2B5EF4-FFF2-40B4-BE49-F238E27FC236}">
                        <a16:creationId xmlns:a16="http://schemas.microsoft.com/office/drawing/2014/main" id="{CE5B8912-AE3A-4DCC-B758-F108DD0BF1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6827" y="4324864"/>
                    <a:ext cx="457200" cy="41806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D6AC0616-EE1C-47BB-827A-569E467A62FE}"/>
                  </a:ext>
                </a:extLst>
              </p:cNvPr>
              <p:cNvSpPr txBox="1"/>
              <p:nvPr/>
            </p:nvSpPr>
            <p:spPr>
              <a:xfrm>
                <a:off x="3151065" y="4742927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(intercept)</a:t>
                </a:r>
                <a:endParaRPr kumimoji="1" lang="ja-JP" altLang="en-US" dirty="0"/>
              </a:p>
            </p:txBody>
          </p:sp>
        </p:grp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42054D79-9575-4DA7-A863-39E86B16D22E}"/>
                </a:ext>
              </a:extLst>
            </p:cNvPr>
            <p:cNvCxnSpPr>
              <a:cxnSpLocks/>
            </p:cNvCxnSpPr>
            <p:nvPr/>
          </p:nvCxnSpPr>
          <p:spPr>
            <a:xfrm>
              <a:off x="600531" y="3589267"/>
              <a:ext cx="0" cy="66983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5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0" grpId="0" animBg="1"/>
      <p:bldP spid="24" grpId="0" animBg="1"/>
      <p:bldP spid="40" grpId="0" animBg="1"/>
      <p:bldP spid="58" grpId="0" animBg="1"/>
      <p:bldP spid="95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矢印: U ターン 15">
            <a:extLst>
              <a:ext uri="{FF2B5EF4-FFF2-40B4-BE49-F238E27FC236}">
                <a16:creationId xmlns:a16="http://schemas.microsoft.com/office/drawing/2014/main" id="{0FFA0FA0-7F38-4BCA-8DFC-B37DD2413AB9}"/>
              </a:ext>
            </a:extLst>
          </p:cNvPr>
          <p:cNvSpPr/>
          <p:nvPr/>
        </p:nvSpPr>
        <p:spPr>
          <a:xfrm rot="5400000">
            <a:off x="1112817" y="2932271"/>
            <a:ext cx="2493769" cy="1423626"/>
          </a:xfrm>
          <a:prstGeom prst="uturnArrow">
            <a:avLst>
              <a:gd name="adj1" fmla="val 22735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563C4FF-E3D1-4104-BDD9-EF12BCB6D27B}"/>
              </a:ext>
            </a:extLst>
          </p:cNvPr>
          <p:cNvGrpSpPr/>
          <p:nvPr/>
        </p:nvGrpSpPr>
        <p:grpSpPr>
          <a:xfrm rot="16200000">
            <a:off x="3513050" y="1224181"/>
            <a:ext cx="3866913" cy="5520912"/>
            <a:chOff x="881325" y="1526117"/>
            <a:chExt cx="4885983" cy="3799859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AD8194D-5B02-4495-B115-B19F08EA5063}"/>
                </a:ext>
              </a:extLst>
            </p:cNvPr>
            <p:cNvSpPr/>
            <p:nvPr/>
          </p:nvSpPr>
          <p:spPr>
            <a:xfrm>
              <a:off x="881325" y="2146292"/>
              <a:ext cx="4885983" cy="31796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FCA469B9-855A-4E50-80A6-590C25C63C8D}"/>
                </a:ext>
              </a:extLst>
            </p:cNvPr>
            <p:cNvSpPr/>
            <p:nvPr/>
          </p:nvSpPr>
          <p:spPr>
            <a:xfrm>
              <a:off x="4134096" y="1526117"/>
              <a:ext cx="365759" cy="627017"/>
            </a:xfrm>
            <a:custGeom>
              <a:avLst/>
              <a:gdLst>
                <a:gd name="connsiteX0" fmla="*/ 148046 w 365760"/>
                <a:gd name="connsiteY0" fmla="*/ 618308 h 627017"/>
                <a:gd name="connsiteX1" fmla="*/ 0 w 365760"/>
                <a:gd name="connsiteY1" fmla="*/ 0 h 627017"/>
                <a:gd name="connsiteX2" fmla="*/ 365760 w 365760"/>
                <a:gd name="connsiteY2" fmla="*/ 627017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" h="627017">
                  <a:moveTo>
                    <a:pt x="148046" y="618308"/>
                  </a:moveTo>
                  <a:lnTo>
                    <a:pt x="0" y="0"/>
                  </a:lnTo>
                  <a:lnTo>
                    <a:pt x="365760" y="62701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BB981-68CE-4328-83BE-59B2C123F626}"/>
              </a:ext>
            </a:extLst>
          </p:cNvPr>
          <p:cNvSpPr/>
          <p:nvPr/>
        </p:nvSpPr>
        <p:spPr>
          <a:xfrm>
            <a:off x="290923" y="868722"/>
            <a:ext cx="7962899" cy="1090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1C4B-DB25-4984-99E7-A04F563F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0"/>
            <a:ext cx="8890000" cy="9318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ja-JP" b="1" dirty="0">
                <a:latin typeface="UD Digi Kyokasho NP-B" panose="020B0400000000000000" pitchFamily="18" charset="-128"/>
                <a:ea typeface="UD Digi Kyokasho NP-B" panose="020B0400000000000000" pitchFamily="18" charset="-128"/>
              </a:rPr>
              <a:t>2 Data, Model, and Estimation</a:t>
            </a:r>
            <a:endParaRPr lang="en-US" altLang="ja-JP" b="1" kern="1200" dirty="0">
              <a:latin typeface="UD Digi Kyokasho NP-B" panose="020B0400000000000000" pitchFamily="18" charset="-128"/>
              <a:ea typeface="UD Digi Kyokasho NP-B" panose="020B04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AF7263-7502-47E5-B896-EA6CB679722A}"/>
              </a:ext>
            </a:extLst>
          </p:cNvPr>
          <p:cNvSpPr txBox="1"/>
          <p:nvPr/>
        </p:nvSpPr>
        <p:spPr>
          <a:xfrm>
            <a:off x="272955" y="1919202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Stan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4CC58F-910A-4F97-B720-72A359EAE26A}"/>
              </a:ext>
            </a:extLst>
          </p:cNvPr>
          <p:cNvCxnSpPr>
            <a:cxnSpLocks/>
          </p:cNvCxnSpPr>
          <p:nvPr/>
        </p:nvCxnSpPr>
        <p:spPr>
          <a:xfrm>
            <a:off x="254000" y="813937"/>
            <a:ext cx="79629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07562E-4B49-43A5-979E-72F6119444E0}"/>
              </a:ext>
            </a:extLst>
          </p:cNvPr>
          <p:cNvCxnSpPr>
            <a:cxnSpLocks/>
          </p:cNvCxnSpPr>
          <p:nvPr/>
        </p:nvCxnSpPr>
        <p:spPr>
          <a:xfrm>
            <a:off x="279400" y="6275293"/>
            <a:ext cx="79629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E3149B1-4560-48A1-A6BD-312873F0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Nov. 22, 2020</a:t>
            </a:r>
            <a:endParaRPr kumimoji="1" lang="ja-JP" alt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7FC5819-A38B-4B54-A057-C43BB5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278496" cy="365125"/>
          </a:xfrm>
        </p:spPr>
        <p:txBody>
          <a:bodyPr/>
          <a:lstStyle/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統計数理研究所言語系共同研究グループ研究発表会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「言語と統計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」（セミナーシリーズ 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No. 16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519E4E-5F7B-4BC7-B3BE-6BB1C2F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AC85-D35B-473B-9828-037900E0F87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05B1D7-B127-4131-8B53-B35C61B9A03C}"/>
              </a:ext>
            </a:extLst>
          </p:cNvPr>
          <p:cNvSpPr/>
          <p:nvPr/>
        </p:nvSpPr>
        <p:spPr>
          <a:xfrm>
            <a:off x="1561557" y="1279032"/>
            <a:ext cx="1201783" cy="4090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9A0FE4-9A76-4041-A49B-57FA39E02A85}"/>
              </a:ext>
            </a:extLst>
          </p:cNvPr>
          <p:cNvSpPr txBox="1"/>
          <p:nvPr/>
        </p:nvSpPr>
        <p:spPr>
          <a:xfrm>
            <a:off x="276830" y="83482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C0000"/>
                </a:solidFill>
              </a:rPr>
              <a:t>Outline</a:t>
            </a:r>
            <a:endParaRPr kumimoji="1" lang="ja-JP" altLang="en-US" sz="2400" dirty="0">
              <a:solidFill>
                <a:srgbClr val="CC000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4948AF7-9FF7-4A22-876B-9F6DC015FB42}"/>
              </a:ext>
            </a:extLst>
          </p:cNvPr>
          <p:cNvSpPr/>
          <p:nvPr/>
        </p:nvSpPr>
        <p:spPr>
          <a:xfrm>
            <a:off x="3318587" y="1277061"/>
            <a:ext cx="1201783" cy="409078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46C1700-0383-46AC-AB6D-9A5A155AC810}"/>
              </a:ext>
            </a:extLst>
          </p:cNvPr>
          <p:cNvSpPr/>
          <p:nvPr/>
        </p:nvSpPr>
        <p:spPr>
          <a:xfrm>
            <a:off x="2844800" y="1340560"/>
            <a:ext cx="342900" cy="2616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C34A3AD-06DD-4627-B0B0-FA176D6FC3EF}"/>
              </a:ext>
            </a:extLst>
          </p:cNvPr>
          <p:cNvSpPr/>
          <p:nvPr/>
        </p:nvSpPr>
        <p:spPr>
          <a:xfrm>
            <a:off x="5118363" y="1277061"/>
            <a:ext cx="1536437" cy="409078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Estimation</a:t>
            </a:r>
            <a:endParaRPr kumimoji="1" lang="ja-JP" altLang="en-US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0E078E1-B390-4C99-B210-32C19F9D9E9E}"/>
              </a:ext>
            </a:extLst>
          </p:cNvPr>
          <p:cNvSpPr/>
          <p:nvPr/>
        </p:nvSpPr>
        <p:spPr>
          <a:xfrm>
            <a:off x="4622559" y="1353255"/>
            <a:ext cx="342900" cy="26167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B2E689-C5A9-4A93-9D68-4EF7BDED28E4}"/>
              </a:ext>
            </a:extLst>
          </p:cNvPr>
          <p:cNvSpPr txBox="1"/>
          <p:nvPr/>
        </p:nvSpPr>
        <p:spPr>
          <a:xfrm>
            <a:off x="295616" y="2380867"/>
            <a:ext cx="2467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R/python</a:t>
            </a:r>
          </a:p>
          <a:p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                  Stan</a:t>
            </a:r>
            <a:r>
              <a:rPr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</a:p>
          <a:p>
            <a:r>
              <a:rPr kumimoji="1"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                  C++</a:t>
            </a:r>
          </a:p>
          <a:p>
            <a:endParaRPr lang="en-US" altLang="ja-JP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en-US" altLang="ja-JP" sz="2400" b="1" dirty="0">
                <a:solidFill>
                  <a:schemeClr val="accent2">
                    <a:lumMod val="50000"/>
                  </a:schemeClr>
                </a:solidFill>
              </a:rPr>
              <a:t>R/python</a:t>
            </a:r>
          </a:p>
        </p:txBody>
      </p:sp>
      <p:pic>
        <p:nvPicPr>
          <p:cNvPr id="15" name="図 14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7935E886-4240-4AB1-AE05-E9B49C4A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56" y="2167056"/>
            <a:ext cx="4464606" cy="35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12409</TotalTime>
  <Words>944</Words>
  <Application>Microsoft Office PowerPoint</Application>
  <PresentationFormat>画面に合わせる (4:3)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BIZ UDPゴシック</vt:lpstr>
      <vt:lpstr>HGSｺﾞｼｯｸM</vt:lpstr>
      <vt:lpstr>UD Digi Kyokasho NP-B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PowerPoint プレゼンテーション</vt:lpstr>
      <vt:lpstr>1 Introduction</vt:lpstr>
      <vt:lpstr>1 Introduction</vt:lpstr>
      <vt:lpstr>2 Data, Model and Estimation</vt:lpstr>
      <vt:lpstr>2 Data, Model, and Estimation</vt:lpstr>
      <vt:lpstr>2 Data, Model, and Estimation</vt:lpstr>
      <vt:lpstr>2 Data, Model, and Estimation</vt:lpstr>
      <vt:lpstr>2 Data, Model, and Estimation</vt:lpstr>
      <vt:lpstr>2 Data, Model, and Estimation</vt:lpstr>
      <vt:lpstr>3 Results</vt:lpstr>
      <vt:lpstr>3 Results</vt:lpstr>
      <vt:lpstr>3 Results</vt:lpstr>
      <vt:lpstr>3 Results</vt:lpstr>
      <vt:lpstr>Thank you very much  for your attention!</vt:lpstr>
      <vt:lpstr>引用文献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デジタル  ヒューマニティーズ 概論 リレー講義（第8回）</dc:title>
  <dc:creator>yamada akita</dc:creator>
  <cp:lastModifiedBy>yamada akita</cp:lastModifiedBy>
  <cp:revision>52</cp:revision>
  <dcterms:created xsi:type="dcterms:W3CDTF">2020-06-03T08:51:51Z</dcterms:created>
  <dcterms:modified xsi:type="dcterms:W3CDTF">2021-03-20T02:13:10Z</dcterms:modified>
</cp:coreProperties>
</file>