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2" r:id="rId1"/>
  </p:sldMasterIdLst>
  <p:notesMasterIdLst>
    <p:notesMasterId r:id="rId25"/>
  </p:notesMasterIdLst>
  <p:sldIdLst>
    <p:sldId id="319" r:id="rId2"/>
    <p:sldId id="352" r:id="rId3"/>
    <p:sldId id="354" r:id="rId4"/>
    <p:sldId id="269" r:id="rId5"/>
    <p:sldId id="329" r:id="rId6"/>
    <p:sldId id="330" r:id="rId7"/>
    <p:sldId id="337" r:id="rId8"/>
    <p:sldId id="334" r:id="rId9"/>
    <p:sldId id="336" r:id="rId10"/>
    <p:sldId id="270" r:id="rId11"/>
    <p:sldId id="338" r:id="rId12"/>
    <p:sldId id="339" r:id="rId13"/>
    <p:sldId id="357" r:id="rId14"/>
    <p:sldId id="355" r:id="rId15"/>
    <p:sldId id="340" r:id="rId16"/>
    <p:sldId id="341" r:id="rId17"/>
    <p:sldId id="342" r:id="rId18"/>
    <p:sldId id="343" r:id="rId19"/>
    <p:sldId id="356" r:id="rId20"/>
    <p:sldId id="345" r:id="rId21"/>
    <p:sldId id="346" r:id="rId22"/>
    <p:sldId id="348" r:id="rId23"/>
    <p:sldId id="351" r:id="rId2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C0000"/>
    <a:srgbClr val="EBD5E6"/>
    <a:srgbClr val="9AC8F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D1F83-0637-4A22-A86D-3343F36CACA3}" v="753" dt="2020-11-22T02:55:00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mada akita" userId="8b118bcca7e896d8" providerId="LiveId" clId="{06657557-F0C8-4EDE-BB1C-D8D592EBF654}"/>
    <pc:docChg chg="undo redo custSel addSld delSld modSld sldOrd">
      <pc:chgData name="yamada akita" userId="8b118bcca7e896d8" providerId="LiveId" clId="{06657557-F0C8-4EDE-BB1C-D8D592EBF654}" dt="2020-06-23T11:18:42.204" v="23137" actId="47"/>
      <pc:docMkLst>
        <pc:docMk/>
      </pc:docMkLst>
      <pc:sldChg chg="addSp delSp modSp mod delDesignElem">
        <pc:chgData name="yamada akita" userId="8b118bcca7e896d8" providerId="LiveId" clId="{06657557-F0C8-4EDE-BB1C-D8D592EBF654}" dt="2020-06-22T08:15:25.444" v="16544" actId="21"/>
        <pc:sldMkLst>
          <pc:docMk/>
          <pc:sldMk cId="1066501648" sldId="256"/>
        </pc:sldMkLst>
        <pc:spChg chg="mod">
          <ac:chgData name="yamada akita" userId="8b118bcca7e896d8" providerId="LiveId" clId="{06657557-F0C8-4EDE-BB1C-D8D592EBF654}" dt="2020-06-10T06:49:01.547" v="3185"/>
          <ac:spMkLst>
            <pc:docMk/>
            <pc:sldMk cId="1066501648" sldId="256"/>
            <ac:spMk id="2" creationId="{D49038F3-2FC7-499B-9107-900049FEF001}"/>
          </ac:spMkLst>
        </pc:spChg>
        <pc:spChg chg="add mod ord">
          <ac:chgData name="yamada akita" userId="8b118bcca7e896d8" providerId="LiveId" clId="{06657557-F0C8-4EDE-BB1C-D8D592EBF654}" dt="2020-06-09T22:29:22.467" v="8" actId="207"/>
          <ac:spMkLst>
            <pc:docMk/>
            <pc:sldMk cId="1066501648" sldId="256"/>
            <ac:spMk id="3" creationId="{CAD5B802-7874-45A4-B159-483474D5D633}"/>
          </ac:spMkLst>
        </pc:spChg>
        <pc:spChg chg="mod">
          <ac:chgData name="yamada akita" userId="8b118bcca7e896d8" providerId="LiveId" clId="{06657557-F0C8-4EDE-BB1C-D8D592EBF654}" dt="2020-06-09T22:30:17.523" v="22" actId="14100"/>
          <ac:spMkLst>
            <pc:docMk/>
            <pc:sldMk cId="1066501648" sldId="256"/>
            <ac:spMk id="4" creationId="{56F0D5E9-B283-4DF4-AF79-5E89925BED93}"/>
          </ac:spMkLst>
        </pc:spChg>
        <pc:spChg chg="del">
          <ac:chgData name="yamada akita" userId="8b118bcca7e896d8" providerId="LiveId" clId="{06657557-F0C8-4EDE-BB1C-D8D592EBF654}" dt="2020-06-09T22:28:11.655" v="1"/>
          <ac:spMkLst>
            <pc:docMk/>
            <pc:sldMk cId="1066501648" sldId="256"/>
            <ac:spMk id="6" creationId="{2A8AA5BC-4F7A-4226-8F99-6D824B226A97}"/>
          </ac:spMkLst>
        </pc:spChg>
        <pc:spChg chg="del">
          <ac:chgData name="yamada akita" userId="8b118bcca7e896d8" providerId="LiveId" clId="{06657557-F0C8-4EDE-BB1C-D8D592EBF654}" dt="2020-06-09T22:28:11.655" v="1"/>
          <ac:spMkLst>
            <pc:docMk/>
            <pc:sldMk cId="1066501648" sldId="256"/>
            <ac:spMk id="8" creationId="{5BC87C3E-1040-4EE4-9BDB-9537F7A1B335}"/>
          </ac:spMkLst>
        </pc:spChg>
        <pc:picChg chg="add del mod">
          <ac:chgData name="yamada akita" userId="8b118bcca7e896d8" providerId="LiveId" clId="{06657557-F0C8-4EDE-BB1C-D8D592EBF654}" dt="2020-06-22T08:15:25.444" v="16544" actId="21"/>
          <ac:picMkLst>
            <pc:docMk/>
            <pc:sldMk cId="1066501648" sldId="256"/>
            <ac:picMk id="6" creationId="{F8334D36-2473-42FC-9CF5-EF9CEE831994}"/>
          </ac:picMkLst>
        </pc:picChg>
        <pc:cxnChg chg="del">
          <ac:chgData name="yamada akita" userId="8b118bcca7e896d8" providerId="LiveId" clId="{06657557-F0C8-4EDE-BB1C-D8D592EBF654}" dt="2020-06-09T22:28:11.655" v="1"/>
          <ac:cxnSpMkLst>
            <pc:docMk/>
            <pc:sldMk cId="1066501648" sldId="256"/>
            <ac:cxnSpMk id="7" creationId="{911DBBF1-3229-4BD9-B3D1-B4CA571E7431}"/>
          </ac:cxnSpMkLst>
        </pc:cxnChg>
        <pc:cxnChg chg="del">
          <ac:chgData name="yamada akita" userId="8b118bcca7e896d8" providerId="LiveId" clId="{06657557-F0C8-4EDE-BB1C-D8D592EBF654}" dt="2020-06-09T22:28:11.655" v="1"/>
          <ac:cxnSpMkLst>
            <pc:docMk/>
            <pc:sldMk cId="1066501648" sldId="256"/>
            <ac:cxnSpMk id="10" creationId="{06AA7778-3AED-4D28-BAFA-926D05F55C11}"/>
          </ac:cxnSpMkLst>
        </pc:cxnChg>
        <pc:cxnChg chg="del">
          <ac:chgData name="yamada akita" userId="8b118bcca7e896d8" providerId="LiveId" clId="{06657557-F0C8-4EDE-BB1C-D8D592EBF654}" dt="2020-06-09T22:28:11.655" v="1"/>
          <ac:cxnSpMkLst>
            <pc:docMk/>
            <pc:sldMk cId="1066501648" sldId="256"/>
            <ac:cxnSpMk id="12" creationId="{F5CD5A0B-CDD7-427C-AA42-2EECFDFA1811}"/>
          </ac:cxnSpMkLst>
        </pc:cxnChg>
      </pc:sldChg>
      <pc:sldChg chg="addSp modSp del mod">
        <pc:chgData name="yamada akita" userId="8b118bcca7e896d8" providerId="LiveId" clId="{06657557-F0C8-4EDE-BB1C-D8D592EBF654}" dt="2020-06-09T22:43:53.011" v="468" actId="47"/>
        <pc:sldMkLst>
          <pc:docMk/>
          <pc:sldMk cId="1317680476" sldId="257"/>
        </pc:sldMkLst>
        <pc:spChg chg="mod">
          <ac:chgData name="yamada akita" userId="8b118bcca7e896d8" providerId="LiveId" clId="{06657557-F0C8-4EDE-BB1C-D8D592EBF654}" dt="2020-06-09T22:32:20.881" v="72"/>
          <ac:spMkLst>
            <pc:docMk/>
            <pc:sldMk cId="1317680476" sldId="257"/>
            <ac:spMk id="2" creationId="{1D2A1C4B-DB25-4984-99E7-A04F563FA8E3}"/>
          </ac:spMkLst>
        </pc:spChg>
        <pc:spChg chg="mod">
          <ac:chgData name="yamada akita" userId="8b118bcca7e896d8" providerId="LiveId" clId="{06657557-F0C8-4EDE-BB1C-D8D592EBF654}" dt="2020-06-09T22:36:59.888" v="285" actId="1037"/>
          <ac:spMkLst>
            <pc:docMk/>
            <pc:sldMk cId="1317680476" sldId="257"/>
            <ac:spMk id="4" creationId="{86B72290-EC94-470B-B5C6-C339C6CDA76F}"/>
          </ac:spMkLst>
        </pc:spChg>
        <pc:spChg chg="mod">
          <ac:chgData name="yamada akita" userId="8b118bcca7e896d8" providerId="LiveId" clId="{06657557-F0C8-4EDE-BB1C-D8D592EBF654}" dt="2020-06-09T22:36:23.226" v="254" actId="14100"/>
          <ac:spMkLst>
            <pc:docMk/>
            <pc:sldMk cId="1317680476" sldId="257"/>
            <ac:spMk id="10" creationId="{A7FC5819-A38B-4B54-A057-C43BB54BF755}"/>
          </ac:spMkLst>
        </pc:spChg>
        <pc:spChg chg="mod">
          <ac:chgData name="yamada akita" userId="8b118bcca7e896d8" providerId="LiveId" clId="{06657557-F0C8-4EDE-BB1C-D8D592EBF654}" dt="2020-06-09T22:32:43.466" v="73" actId="207"/>
          <ac:spMkLst>
            <pc:docMk/>
            <pc:sldMk cId="1317680476" sldId="257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09T22:36:59.888" v="285" actId="1037"/>
          <ac:spMkLst>
            <pc:docMk/>
            <pc:sldMk cId="1317680476" sldId="257"/>
            <ac:spMk id="108" creationId="{88107645-F602-4AAC-B500-C62B832687BE}"/>
          </ac:spMkLst>
        </pc:spChg>
        <pc:grpChg chg="mod">
          <ac:chgData name="yamada akita" userId="8b118bcca7e896d8" providerId="LiveId" clId="{06657557-F0C8-4EDE-BB1C-D8D592EBF654}" dt="2020-06-09T22:36:59.888" v="285" actId="1037"/>
          <ac:grpSpMkLst>
            <pc:docMk/>
            <pc:sldMk cId="1317680476" sldId="257"/>
            <ac:grpSpMk id="9" creationId="{C22BFB96-554B-4C6E-84CE-AEC0DD7FA244}"/>
          </ac:grpSpMkLst>
        </pc:grpChg>
        <pc:cxnChg chg="add mod">
          <ac:chgData name="yamada akita" userId="8b118bcca7e896d8" providerId="LiveId" clId="{06657557-F0C8-4EDE-BB1C-D8D592EBF654}" dt="2020-06-09T22:31:50.472" v="59" actId="1036"/>
          <ac:cxnSpMkLst>
            <pc:docMk/>
            <pc:sldMk cId="1317680476" sldId="257"/>
            <ac:cxnSpMk id="5" creationId="{AD4CC58F-910A-4F97-B720-72A359EAE26A}"/>
          </ac:cxnSpMkLst>
        </pc:cxnChg>
        <pc:cxnChg chg="add mod">
          <ac:chgData name="yamada akita" userId="8b118bcca7e896d8" providerId="LiveId" clId="{06657557-F0C8-4EDE-BB1C-D8D592EBF654}" dt="2020-06-09T22:36:11.644" v="252" actId="1035"/>
          <ac:cxnSpMkLst>
            <pc:docMk/>
            <pc:sldMk cId="1317680476" sldId="257"/>
            <ac:cxnSpMk id="12" creationId="{2B07562E-4B49-43A5-979E-72F6119444E0}"/>
          </ac:cxnSpMkLst>
        </pc:cxnChg>
      </pc:sldChg>
      <pc:sldChg chg="addSp delSp modSp del mod">
        <pc:chgData name="yamada akita" userId="8b118bcca7e896d8" providerId="LiveId" clId="{06657557-F0C8-4EDE-BB1C-D8D592EBF654}" dt="2020-06-23T04:52:36.890" v="22590" actId="47"/>
        <pc:sldMkLst>
          <pc:docMk/>
          <pc:sldMk cId="1919021005" sldId="258"/>
        </pc:sldMkLst>
        <pc:spChg chg="mod">
          <ac:chgData name="yamada akita" userId="8b118bcca7e896d8" providerId="LiveId" clId="{06657557-F0C8-4EDE-BB1C-D8D592EBF654}" dt="2020-06-10T06:49:01.547" v="3185"/>
          <ac:spMkLst>
            <pc:docMk/>
            <pc:sldMk cId="1919021005" sldId="258"/>
            <ac:spMk id="3" creationId="{446D250F-5F08-48B9-A4C7-520F2906CB7A}"/>
          </ac:spMkLst>
        </pc:spChg>
        <pc:spChg chg="add del">
          <ac:chgData name="yamada akita" userId="8b118bcca7e896d8" providerId="LiveId" clId="{06657557-F0C8-4EDE-BB1C-D8D592EBF654}" dt="2020-06-09T22:36:46.875" v="257" actId="478"/>
          <ac:spMkLst>
            <pc:docMk/>
            <pc:sldMk cId="1919021005" sldId="258"/>
            <ac:spMk id="5" creationId="{79DE5742-94D6-47E7-B61E-869B2A6B1980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1919021005" sldId="258"/>
            <ac:spMk id="7" creationId="{85F423F5-3662-4853-B2F0-16A2381F6AA1}"/>
          </ac:spMkLst>
        </pc:spChg>
        <pc:spChg chg="add del mod">
          <ac:chgData name="yamada akita" userId="8b118bcca7e896d8" providerId="LiveId" clId="{06657557-F0C8-4EDE-BB1C-D8D592EBF654}" dt="2020-06-09T22:36:44.612" v="256"/>
          <ac:spMkLst>
            <pc:docMk/>
            <pc:sldMk cId="1919021005" sldId="258"/>
            <ac:spMk id="12" creationId="{7F0DFA65-F1DB-4C77-9D60-7C37E4CCE349}"/>
          </ac:spMkLst>
        </pc:spChg>
        <pc:spChg chg="add mod">
          <ac:chgData name="yamada akita" userId="8b118bcca7e896d8" providerId="LiveId" clId="{06657557-F0C8-4EDE-BB1C-D8D592EBF654}" dt="2020-06-09T22:36:47.255" v="258"/>
          <ac:spMkLst>
            <pc:docMk/>
            <pc:sldMk cId="1919021005" sldId="258"/>
            <ac:spMk id="13" creationId="{1734F42A-CCC2-48AA-A82E-D6BD0B04F65E}"/>
          </ac:spMkLst>
        </pc:spChg>
      </pc:sldChg>
      <pc:sldChg chg="addSp modSp add del mod setBg">
        <pc:chgData name="yamada akita" userId="8b118bcca7e896d8" providerId="LiveId" clId="{06657557-F0C8-4EDE-BB1C-D8D592EBF654}" dt="2020-06-09T22:45:48.296" v="487" actId="47"/>
        <pc:sldMkLst>
          <pc:docMk/>
          <pc:sldMk cId="4290728814" sldId="259"/>
        </pc:sldMkLst>
        <pc:spChg chg="add mod">
          <ac:chgData name="yamada akita" userId="8b118bcca7e896d8" providerId="LiveId" clId="{06657557-F0C8-4EDE-BB1C-D8D592EBF654}" dt="2020-06-09T22:42:59.664" v="467" actId="115"/>
          <ac:spMkLst>
            <pc:docMk/>
            <pc:sldMk cId="4290728814" sldId="259"/>
            <ac:spMk id="14" creationId="{915223D7-922B-44FF-B098-A90DCA877EE5}"/>
          </ac:spMkLst>
        </pc:spChg>
        <pc:spChg chg="mod">
          <ac:chgData name="yamada akita" userId="8b118bcca7e896d8" providerId="LiveId" clId="{06657557-F0C8-4EDE-BB1C-D8D592EBF654}" dt="2020-06-09T22:41:28.958" v="294" actId="1035"/>
          <ac:spMkLst>
            <pc:docMk/>
            <pc:sldMk cId="4290728814" sldId="259"/>
            <ac:spMk id="108" creationId="{88107645-F602-4AAC-B500-C62B832687BE}"/>
          </ac:spMkLst>
        </pc:spChg>
      </pc:sldChg>
      <pc:sldChg chg="addSp delSp modSp add mod modAnim">
        <pc:chgData name="yamada akita" userId="8b118bcca7e896d8" providerId="LiveId" clId="{06657557-F0C8-4EDE-BB1C-D8D592EBF654}" dt="2020-06-23T11:13:14.713" v="22949"/>
        <pc:sldMkLst>
          <pc:docMk/>
          <pc:sldMk cId="2863856888" sldId="260"/>
        </pc:sldMkLst>
        <pc:spChg chg="mod">
          <ac:chgData name="yamada akita" userId="8b118bcca7e896d8" providerId="LiveId" clId="{06657557-F0C8-4EDE-BB1C-D8D592EBF654}" dt="2020-06-09T22:45:32.560" v="486" actId="2711"/>
          <ac:spMkLst>
            <pc:docMk/>
            <pc:sldMk cId="2863856888" sldId="260"/>
            <ac:spMk id="2" creationId="{1D2A1C4B-DB25-4984-99E7-A04F563FA8E3}"/>
          </ac:spMkLst>
        </pc:spChg>
        <pc:spChg chg="add del mod">
          <ac:chgData name="yamada akita" userId="8b118bcca7e896d8" providerId="LiveId" clId="{06657557-F0C8-4EDE-BB1C-D8D592EBF654}" dt="2020-06-19T09:02:45.061" v="10128" actId="478"/>
          <ac:spMkLst>
            <pc:docMk/>
            <pc:sldMk cId="2863856888" sldId="260"/>
            <ac:spMk id="3" creationId="{058C8650-B5FC-401D-A477-B1FB1B289A94}"/>
          </ac:spMkLst>
        </pc:spChg>
        <pc:spChg chg="add mod">
          <ac:chgData name="yamada akita" userId="8b118bcca7e896d8" providerId="LiveId" clId="{06657557-F0C8-4EDE-BB1C-D8D592EBF654}" dt="2020-06-23T11:11:22.212" v="22913" actId="207"/>
          <ac:spMkLst>
            <pc:docMk/>
            <pc:sldMk cId="2863856888" sldId="260"/>
            <ac:spMk id="3" creationId="{21A722B4-39C5-4E42-A323-0E324EF01E1E}"/>
          </ac:spMkLst>
        </pc:spChg>
        <pc:spChg chg="mod">
          <ac:chgData name="yamada akita" userId="8b118bcca7e896d8" providerId="LiveId" clId="{06657557-F0C8-4EDE-BB1C-D8D592EBF654}" dt="2020-06-23T11:08:00.868" v="22687" actId="21"/>
          <ac:spMkLst>
            <pc:docMk/>
            <pc:sldMk cId="2863856888" sldId="260"/>
            <ac:spMk id="4" creationId="{86B72290-EC94-470B-B5C6-C339C6CDA76F}"/>
          </ac:spMkLst>
        </pc:spChg>
        <pc:spChg chg="add del mod">
          <ac:chgData name="yamada akita" userId="8b118bcca7e896d8" providerId="LiveId" clId="{06657557-F0C8-4EDE-BB1C-D8D592EBF654}" dt="2020-06-19T09:02:43.405" v="10127" actId="21"/>
          <ac:spMkLst>
            <pc:docMk/>
            <pc:sldMk cId="2863856888" sldId="260"/>
            <ac:spMk id="7" creationId="{14796A47-8933-4DB2-8583-72E3397A5B8E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2863856888" sldId="260"/>
            <ac:spMk id="8" creationId="{EE3149B1-4560-48A1-A6BD-312873F09898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2863856888" sldId="260"/>
            <ac:spMk id="13" creationId="{2D519E4E-5F7B-4BC7-B3BE-6BB1C2F6C593}"/>
          </ac:spMkLst>
        </pc:spChg>
        <pc:spChg chg="mod">
          <ac:chgData name="yamada akita" userId="8b118bcca7e896d8" providerId="LiveId" clId="{06657557-F0C8-4EDE-BB1C-D8D592EBF654}" dt="2020-06-09T22:50:04.107" v="709" actId="179"/>
          <ac:spMkLst>
            <pc:docMk/>
            <pc:sldMk cId="2863856888" sldId="260"/>
            <ac:spMk id="14" creationId="{915223D7-922B-44FF-B098-A90DCA877EE5}"/>
          </ac:spMkLst>
        </pc:spChg>
        <pc:spChg chg="add mod">
          <ac:chgData name="yamada akita" userId="8b118bcca7e896d8" providerId="LiveId" clId="{06657557-F0C8-4EDE-BB1C-D8D592EBF654}" dt="2020-06-09T22:48:52.747" v="698"/>
          <ac:spMkLst>
            <pc:docMk/>
            <pc:sldMk cId="2863856888" sldId="260"/>
            <ac:spMk id="15" creationId="{1564BB94-81F3-4FBD-B155-EA907F5152B9}"/>
          </ac:spMkLst>
        </pc:spChg>
        <pc:spChg chg="add mod">
          <ac:chgData name="yamada akita" userId="8b118bcca7e896d8" providerId="LiveId" clId="{06657557-F0C8-4EDE-BB1C-D8D592EBF654}" dt="2020-06-23T11:11:22.212" v="22913" actId="207"/>
          <ac:spMkLst>
            <pc:docMk/>
            <pc:sldMk cId="2863856888" sldId="260"/>
            <ac:spMk id="17" creationId="{528FD995-C41A-4590-A31D-3CF3520AFD5C}"/>
          </ac:spMkLst>
        </pc:spChg>
        <pc:spChg chg="add mod">
          <ac:chgData name="yamada akita" userId="8b118bcca7e896d8" providerId="LiveId" clId="{06657557-F0C8-4EDE-BB1C-D8D592EBF654}" dt="2020-06-23T11:11:22.212" v="22913" actId="207"/>
          <ac:spMkLst>
            <pc:docMk/>
            <pc:sldMk cId="2863856888" sldId="260"/>
            <ac:spMk id="18" creationId="{F76C2AB7-9E12-4A22-9F9A-547A0D6662D3}"/>
          </ac:spMkLst>
        </pc:spChg>
        <pc:spChg chg="add mod">
          <ac:chgData name="yamada akita" userId="8b118bcca7e896d8" providerId="LiveId" clId="{06657557-F0C8-4EDE-BB1C-D8D592EBF654}" dt="2020-06-23T11:12:17.328" v="22939" actId="1076"/>
          <ac:spMkLst>
            <pc:docMk/>
            <pc:sldMk cId="2863856888" sldId="260"/>
            <ac:spMk id="22" creationId="{393E7B26-AE8A-47BF-801D-FBA0454D3744}"/>
          </ac:spMkLst>
        </pc:spChg>
        <pc:grpChg chg="del">
          <ac:chgData name="yamada akita" userId="8b118bcca7e896d8" providerId="LiveId" clId="{06657557-F0C8-4EDE-BB1C-D8D592EBF654}" dt="2020-06-23T11:07:56.776" v="22686" actId="478"/>
          <ac:grpSpMkLst>
            <pc:docMk/>
            <pc:sldMk cId="2863856888" sldId="260"/>
            <ac:grpSpMk id="9" creationId="{C22BFB96-554B-4C6E-84CE-AEC0DD7FA244}"/>
          </ac:grpSpMkLst>
        </pc:grpChg>
        <pc:cxnChg chg="add">
          <ac:chgData name="yamada akita" userId="8b118bcca7e896d8" providerId="LiveId" clId="{06657557-F0C8-4EDE-BB1C-D8D592EBF654}" dt="2020-06-23T11:11:32.530" v="22914" actId="11529"/>
          <ac:cxnSpMkLst>
            <pc:docMk/>
            <pc:sldMk cId="2863856888" sldId="260"/>
            <ac:cxnSpMk id="16" creationId="{5F9F713A-00E1-4AEB-B71D-F38EF73A6C45}"/>
          </ac:cxnSpMkLst>
        </pc:cxnChg>
        <pc:cxnChg chg="add mod">
          <ac:chgData name="yamada akita" userId="8b118bcca7e896d8" providerId="LiveId" clId="{06657557-F0C8-4EDE-BB1C-D8D592EBF654}" dt="2020-06-23T11:11:48.177" v="22922" actId="1035"/>
          <ac:cxnSpMkLst>
            <pc:docMk/>
            <pc:sldMk cId="2863856888" sldId="260"/>
            <ac:cxnSpMk id="21" creationId="{F12EAEEA-0FCE-4CE3-A39B-E8695564E151}"/>
          </ac:cxnSpMkLst>
        </pc:cxnChg>
        <pc:cxnChg chg="add mod">
          <ac:chgData name="yamada akita" userId="8b118bcca7e896d8" providerId="LiveId" clId="{06657557-F0C8-4EDE-BB1C-D8D592EBF654}" dt="2020-06-23T11:12:00.796" v="22925" actId="1076"/>
          <ac:cxnSpMkLst>
            <pc:docMk/>
            <pc:sldMk cId="2863856888" sldId="260"/>
            <ac:cxnSpMk id="24" creationId="{576EC17B-E700-4BAA-93E3-50EDD3612364}"/>
          </ac:cxnSpMkLst>
        </pc:cxnChg>
      </pc:sldChg>
      <pc:sldChg chg="addSp delSp modSp add mod modAnim">
        <pc:chgData name="yamada akita" userId="8b118bcca7e896d8" providerId="LiveId" clId="{06657557-F0C8-4EDE-BB1C-D8D592EBF654}" dt="2020-06-23T04:57:16.159" v="22623"/>
        <pc:sldMkLst>
          <pc:docMk/>
          <pc:sldMk cId="2248054719" sldId="261"/>
        </pc:sldMkLst>
        <pc:spChg chg="mod">
          <ac:chgData name="yamada akita" userId="8b118bcca7e896d8" providerId="LiveId" clId="{06657557-F0C8-4EDE-BB1C-D8D592EBF654}" dt="2020-06-09T22:46:09.648" v="543" actId="6549"/>
          <ac:spMkLst>
            <pc:docMk/>
            <pc:sldMk cId="2248054719" sldId="261"/>
            <ac:spMk id="2" creationId="{1D2A1C4B-DB25-4984-99E7-A04F563FA8E3}"/>
          </ac:spMkLst>
        </pc:spChg>
        <pc:spChg chg="del">
          <ac:chgData name="yamada akita" userId="8b118bcca7e896d8" providerId="LiveId" clId="{06657557-F0C8-4EDE-BB1C-D8D592EBF654}" dt="2020-06-09T22:46:39.727" v="544" actId="478"/>
          <ac:spMkLst>
            <pc:docMk/>
            <pc:sldMk cId="2248054719" sldId="261"/>
            <ac:spMk id="4" creationId="{86B72290-EC94-470B-B5C6-C339C6CDA76F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2248054719" sldId="261"/>
            <ac:spMk id="8" creationId="{EE3149B1-4560-48A1-A6BD-312873F09898}"/>
          </ac:spMkLst>
        </pc:spChg>
        <pc:spChg chg="mod">
          <ac:chgData name="yamada akita" userId="8b118bcca7e896d8" providerId="LiveId" clId="{06657557-F0C8-4EDE-BB1C-D8D592EBF654}" dt="2020-06-10T02:27:25.769" v="932" actId="20577"/>
          <ac:spMkLst>
            <pc:docMk/>
            <pc:sldMk cId="2248054719" sldId="261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2248054719" sldId="261"/>
            <ac:spMk id="13" creationId="{2D519E4E-5F7B-4BC7-B3BE-6BB1C2F6C593}"/>
          </ac:spMkLst>
        </pc:spChg>
        <pc:spChg chg="del">
          <ac:chgData name="yamada akita" userId="8b118bcca7e896d8" providerId="LiveId" clId="{06657557-F0C8-4EDE-BB1C-D8D592EBF654}" dt="2020-06-09T22:46:39.727" v="544" actId="478"/>
          <ac:spMkLst>
            <pc:docMk/>
            <pc:sldMk cId="2248054719" sldId="261"/>
            <ac:spMk id="14" creationId="{915223D7-922B-44FF-B098-A90DCA877EE5}"/>
          </ac:spMkLst>
        </pc:spChg>
        <pc:spChg chg="add mod">
          <ac:chgData name="yamada akita" userId="8b118bcca7e896d8" providerId="LiveId" clId="{06657557-F0C8-4EDE-BB1C-D8D592EBF654}" dt="2020-06-10T02:17:24.538" v="809" actId="14100"/>
          <ac:spMkLst>
            <pc:docMk/>
            <pc:sldMk cId="2248054719" sldId="261"/>
            <ac:spMk id="15" creationId="{9C9635FF-F448-499B-962D-50AB6CAC3FC8}"/>
          </ac:spMkLst>
        </pc:spChg>
        <pc:spChg chg="add mod">
          <ac:chgData name="yamada akita" userId="8b118bcca7e896d8" providerId="LiveId" clId="{06657557-F0C8-4EDE-BB1C-D8D592EBF654}" dt="2020-06-23T04:57:16.159" v="22623"/>
          <ac:spMkLst>
            <pc:docMk/>
            <pc:sldMk cId="2248054719" sldId="261"/>
            <ac:spMk id="19" creationId="{12F867AC-1BA4-4217-A147-DD3796851D14}"/>
          </ac:spMkLst>
        </pc:spChg>
        <pc:spChg chg="add mod">
          <ac:chgData name="yamada akita" userId="8b118bcca7e896d8" providerId="LiveId" clId="{06657557-F0C8-4EDE-BB1C-D8D592EBF654}" dt="2020-06-10T02:26:27.605" v="919"/>
          <ac:spMkLst>
            <pc:docMk/>
            <pc:sldMk cId="2248054719" sldId="261"/>
            <ac:spMk id="21" creationId="{556E4D6B-6309-4337-97E8-EC9825ED8629}"/>
          </ac:spMkLst>
        </pc:spChg>
        <pc:spChg chg="del">
          <ac:chgData name="yamada akita" userId="8b118bcca7e896d8" providerId="LiveId" clId="{06657557-F0C8-4EDE-BB1C-D8D592EBF654}" dt="2020-06-09T22:46:39.727" v="544" actId="478"/>
          <ac:spMkLst>
            <pc:docMk/>
            <pc:sldMk cId="2248054719" sldId="261"/>
            <ac:spMk id="108" creationId="{88107645-F602-4AAC-B500-C62B832687BE}"/>
          </ac:spMkLst>
        </pc:spChg>
        <pc:grpChg chg="del">
          <ac:chgData name="yamada akita" userId="8b118bcca7e896d8" providerId="LiveId" clId="{06657557-F0C8-4EDE-BB1C-D8D592EBF654}" dt="2020-06-09T22:46:39.727" v="544" actId="478"/>
          <ac:grpSpMkLst>
            <pc:docMk/>
            <pc:sldMk cId="2248054719" sldId="261"/>
            <ac:grpSpMk id="9" creationId="{C22BFB96-554B-4C6E-84CE-AEC0DD7FA244}"/>
          </ac:grpSpMkLst>
        </pc:grpChg>
        <pc:graphicFrameChg chg="add del mod modGraphic">
          <ac:chgData name="yamada akita" userId="8b118bcca7e896d8" providerId="LiveId" clId="{06657557-F0C8-4EDE-BB1C-D8D592EBF654}" dt="2020-06-10T02:16:21.116" v="787"/>
          <ac:graphicFrameMkLst>
            <pc:docMk/>
            <pc:sldMk cId="2248054719" sldId="261"/>
            <ac:graphicFrameMk id="16" creationId="{ABC9B04A-7CE9-4A84-B0BD-229E8FA5E279}"/>
          </ac:graphicFrameMkLst>
        </pc:graphicFrameChg>
        <pc:picChg chg="add mod">
          <ac:chgData name="yamada akita" userId="8b118bcca7e896d8" providerId="LiveId" clId="{06657557-F0C8-4EDE-BB1C-D8D592EBF654}" dt="2020-06-09T22:51:38.016" v="728" actId="1076"/>
          <ac:picMkLst>
            <pc:docMk/>
            <pc:sldMk cId="2248054719" sldId="261"/>
            <ac:picMk id="7" creationId="{DAA5EDBF-0BDE-446D-8F8B-67188A358005}"/>
          </ac:picMkLst>
        </pc:picChg>
        <pc:picChg chg="add mod">
          <ac:chgData name="yamada akita" userId="8b118bcca7e896d8" providerId="LiveId" clId="{06657557-F0C8-4EDE-BB1C-D8D592EBF654}" dt="2020-06-10T02:25:33.170" v="859" actId="1037"/>
          <ac:picMkLst>
            <pc:docMk/>
            <pc:sldMk cId="2248054719" sldId="261"/>
            <ac:picMk id="17" creationId="{ED11E298-E0EF-4C38-9EC3-A5AC57FE11AB}"/>
          </ac:picMkLst>
        </pc:picChg>
      </pc:sldChg>
      <pc:sldChg chg="addSp delSp modSp add mod delAnim modAnim">
        <pc:chgData name="yamada akita" userId="8b118bcca7e896d8" providerId="LiveId" clId="{06657557-F0C8-4EDE-BB1C-D8D592EBF654}" dt="2020-06-23T04:58:44.397" v="22667"/>
        <pc:sldMkLst>
          <pc:docMk/>
          <pc:sldMk cId="2860880071" sldId="262"/>
        </pc:sldMkLst>
        <pc:spChg chg="add mod">
          <ac:chgData name="yamada akita" userId="8b118bcca7e896d8" providerId="LiveId" clId="{06657557-F0C8-4EDE-BB1C-D8D592EBF654}" dt="2020-06-23T04:57:45.328" v="22650"/>
          <ac:spMkLst>
            <pc:docMk/>
            <pc:sldMk cId="2860880071" sldId="262"/>
            <ac:spMk id="3" creationId="{E4AAD7F6-140B-4CA4-AB1D-58D47A4E0184}"/>
          </ac:spMkLst>
        </pc:spChg>
        <pc:spChg chg="add del mod">
          <ac:chgData name="yamada akita" userId="8b118bcca7e896d8" providerId="LiveId" clId="{06657557-F0C8-4EDE-BB1C-D8D592EBF654}" dt="2020-06-10T02:54:13.628" v="960"/>
          <ac:spMkLst>
            <pc:docMk/>
            <pc:sldMk cId="2860880071" sldId="262"/>
            <ac:spMk id="4" creationId="{8B79F743-E934-4FE2-B89E-46E60411EEE2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2860880071" sldId="262"/>
            <ac:spMk id="8" creationId="{EE3149B1-4560-48A1-A6BD-312873F09898}"/>
          </ac:spMkLst>
        </pc:spChg>
        <pc:spChg chg="mod">
          <ac:chgData name="yamada akita" userId="8b118bcca7e896d8" providerId="LiveId" clId="{06657557-F0C8-4EDE-BB1C-D8D592EBF654}" dt="2020-06-21T06:27:28.662" v="15304"/>
          <ac:spMkLst>
            <pc:docMk/>
            <pc:sldMk cId="2860880071" sldId="262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2860880071" sldId="262"/>
            <ac:spMk id="13" creationId="{2D519E4E-5F7B-4BC7-B3BE-6BB1C2F6C593}"/>
          </ac:spMkLst>
        </pc:spChg>
        <pc:spChg chg="add mod">
          <ac:chgData name="yamada akita" userId="8b118bcca7e896d8" providerId="LiveId" clId="{06657557-F0C8-4EDE-BB1C-D8D592EBF654}" dt="2020-06-21T06:27:02.521" v="15273"/>
          <ac:spMkLst>
            <pc:docMk/>
            <pc:sldMk cId="2860880071" sldId="262"/>
            <ac:spMk id="14" creationId="{DFB9EC2B-6AA4-4474-B716-B6196E7018CA}"/>
          </ac:spMkLst>
        </pc:spChg>
        <pc:spChg chg="del">
          <ac:chgData name="yamada akita" userId="8b118bcca7e896d8" providerId="LiveId" clId="{06657557-F0C8-4EDE-BB1C-D8D592EBF654}" dt="2020-06-10T02:35:03.890" v="952" actId="478"/>
          <ac:spMkLst>
            <pc:docMk/>
            <pc:sldMk cId="2860880071" sldId="262"/>
            <ac:spMk id="15" creationId="{9C9635FF-F448-499B-962D-50AB6CAC3FC8}"/>
          </ac:spMkLst>
        </pc:spChg>
        <pc:spChg chg="del">
          <ac:chgData name="yamada akita" userId="8b118bcca7e896d8" providerId="LiveId" clId="{06657557-F0C8-4EDE-BB1C-D8D592EBF654}" dt="2020-06-10T02:35:03.890" v="952" actId="478"/>
          <ac:spMkLst>
            <pc:docMk/>
            <pc:sldMk cId="2860880071" sldId="262"/>
            <ac:spMk id="19" creationId="{12F867AC-1BA4-4217-A147-DD3796851D14}"/>
          </ac:spMkLst>
        </pc:spChg>
        <pc:spChg chg="add mod">
          <ac:chgData name="yamada akita" userId="8b118bcca7e896d8" providerId="LiveId" clId="{06657557-F0C8-4EDE-BB1C-D8D592EBF654}" dt="2020-06-23T04:58:02.040" v="22661" actId="20577"/>
          <ac:spMkLst>
            <pc:docMk/>
            <pc:sldMk cId="2860880071" sldId="262"/>
            <ac:spMk id="20" creationId="{AF2EAFB4-1186-4194-ADB8-C48A7ED21B48}"/>
          </ac:spMkLst>
        </pc:spChg>
        <pc:spChg chg="del">
          <ac:chgData name="yamada akita" userId="8b118bcca7e896d8" providerId="LiveId" clId="{06657557-F0C8-4EDE-BB1C-D8D592EBF654}" dt="2020-06-10T02:35:03.890" v="952" actId="478"/>
          <ac:spMkLst>
            <pc:docMk/>
            <pc:sldMk cId="2860880071" sldId="262"/>
            <ac:spMk id="21" creationId="{556E4D6B-6309-4337-97E8-EC9825ED8629}"/>
          </ac:spMkLst>
        </pc:spChg>
        <pc:spChg chg="add del mod">
          <ac:chgData name="yamada akita" userId="8b118bcca7e896d8" providerId="LiveId" clId="{06657557-F0C8-4EDE-BB1C-D8D592EBF654}" dt="2020-06-10T06:04:20.896" v="1628" actId="478"/>
          <ac:spMkLst>
            <pc:docMk/>
            <pc:sldMk cId="2860880071" sldId="262"/>
            <ac:spMk id="22" creationId="{CFC80522-9E6C-4546-9297-A5883B39F31F}"/>
          </ac:spMkLst>
        </pc:spChg>
        <pc:spChg chg="add del mod">
          <ac:chgData name="yamada akita" userId="8b118bcca7e896d8" providerId="LiveId" clId="{06657557-F0C8-4EDE-BB1C-D8D592EBF654}" dt="2020-06-10T06:04:20.896" v="1628" actId="478"/>
          <ac:spMkLst>
            <pc:docMk/>
            <pc:sldMk cId="2860880071" sldId="262"/>
            <ac:spMk id="23" creationId="{F7AA606D-BD61-47A9-8EB0-C4DBF6C14937}"/>
          </ac:spMkLst>
        </pc:spChg>
        <pc:spChg chg="add del mod">
          <ac:chgData name="yamada akita" userId="8b118bcca7e896d8" providerId="LiveId" clId="{06657557-F0C8-4EDE-BB1C-D8D592EBF654}" dt="2020-06-10T06:04:20.896" v="1628" actId="478"/>
          <ac:spMkLst>
            <pc:docMk/>
            <pc:sldMk cId="2860880071" sldId="262"/>
            <ac:spMk id="24" creationId="{D0950250-B95E-4255-9E64-3EECB0B9BBE9}"/>
          </ac:spMkLst>
        </pc:spChg>
        <pc:spChg chg="add del mod">
          <ac:chgData name="yamada akita" userId="8b118bcca7e896d8" providerId="LiveId" clId="{06657557-F0C8-4EDE-BB1C-D8D592EBF654}" dt="2020-06-10T06:04:20.896" v="1628" actId="478"/>
          <ac:spMkLst>
            <pc:docMk/>
            <pc:sldMk cId="2860880071" sldId="262"/>
            <ac:spMk id="25" creationId="{184BBB7F-EAAE-4C42-8C0E-C22204315EB2}"/>
          </ac:spMkLst>
        </pc:spChg>
        <pc:spChg chg="add mod">
          <ac:chgData name="yamada akita" userId="8b118bcca7e896d8" providerId="LiveId" clId="{06657557-F0C8-4EDE-BB1C-D8D592EBF654}" dt="2020-06-23T04:57:50.070" v="22651" actId="1076"/>
          <ac:spMkLst>
            <pc:docMk/>
            <pc:sldMk cId="2860880071" sldId="262"/>
            <ac:spMk id="26" creationId="{81D96837-8974-45AA-96F0-AB00CE81E029}"/>
          </ac:spMkLst>
        </pc:spChg>
        <pc:picChg chg="del">
          <ac:chgData name="yamada akita" userId="8b118bcca7e896d8" providerId="LiveId" clId="{06657557-F0C8-4EDE-BB1C-D8D592EBF654}" dt="2020-06-10T02:34:59.166" v="951" actId="478"/>
          <ac:picMkLst>
            <pc:docMk/>
            <pc:sldMk cId="2860880071" sldId="262"/>
            <ac:picMk id="7" creationId="{DAA5EDBF-0BDE-446D-8F8B-67188A358005}"/>
          </ac:picMkLst>
        </pc:picChg>
        <pc:picChg chg="add mod">
          <ac:chgData name="yamada akita" userId="8b118bcca7e896d8" providerId="LiveId" clId="{06657557-F0C8-4EDE-BB1C-D8D592EBF654}" dt="2020-06-10T06:24:40.967" v="1863" actId="1038"/>
          <ac:picMkLst>
            <pc:docMk/>
            <pc:sldMk cId="2860880071" sldId="262"/>
            <ac:picMk id="9" creationId="{B013E892-233D-4D55-A598-70AC7AA6BFD7}"/>
          </ac:picMkLst>
        </pc:picChg>
        <pc:picChg chg="add del mod">
          <ac:chgData name="yamada akita" userId="8b118bcca7e896d8" providerId="LiveId" clId="{06657557-F0C8-4EDE-BB1C-D8D592EBF654}" dt="2020-06-10T06:23:35.284" v="1772" actId="478"/>
          <ac:picMkLst>
            <pc:docMk/>
            <pc:sldMk cId="2860880071" sldId="262"/>
            <ac:picMk id="18" creationId="{75647797-7C2A-4F31-A1A9-295BBCC97715}"/>
          </ac:picMkLst>
        </pc:picChg>
        <pc:picChg chg="add mod">
          <ac:chgData name="yamada akita" userId="8b118bcca7e896d8" providerId="LiveId" clId="{06657557-F0C8-4EDE-BB1C-D8D592EBF654}" dt="2020-06-23T04:57:59.102" v="22652" actId="1076"/>
          <ac:picMkLst>
            <pc:docMk/>
            <pc:sldMk cId="2860880071" sldId="262"/>
            <ac:picMk id="28" creationId="{5481DCB3-C7DD-4366-9407-5D5732C1E0F5}"/>
          </ac:picMkLst>
        </pc:picChg>
      </pc:sldChg>
      <pc:sldChg chg="addSp delSp modSp add del mod modAnim">
        <pc:chgData name="yamada akita" userId="8b118bcca7e896d8" providerId="LiveId" clId="{06657557-F0C8-4EDE-BB1C-D8D592EBF654}" dt="2020-06-12T00:28:17.098" v="4994" actId="47"/>
        <pc:sldMkLst>
          <pc:docMk/>
          <pc:sldMk cId="3486492658" sldId="263"/>
        </pc:sldMkLst>
        <pc:spChg chg="del">
          <ac:chgData name="yamada akita" userId="8b118bcca7e896d8" providerId="LiveId" clId="{06657557-F0C8-4EDE-BB1C-D8D592EBF654}" dt="2020-06-10T05:56:03.754" v="1139" actId="478"/>
          <ac:spMkLst>
            <pc:docMk/>
            <pc:sldMk cId="3486492658" sldId="263"/>
            <ac:spMk id="3" creationId="{E4AAD7F6-140B-4CA4-AB1D-58D47A4E0184}"/>
          </ac:spMkLst>
        </pc:spChg>
        <pc:spChg chg="add del mod">
          <ac:chgData name="yamada akita" userId="8b118bcca7e896d8" providerId="LiveId" clId="{06657557-F0C8-4EDE-BB1C-D8D592EBF654}" dt="2020-06-11T13:31:24.065" v="4833" actId="478"/>
          <ac:spMkLst>
            <pc:docMk/>
            <pc:sldMk cId="3486492658" sldId="263"/>
            <ac:spMk id="4" creationId="{E7DDBF7B-81BE-4554-AD4D-57B7EEB4A766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3486492658" sldId="263"/>
            <ac:spMk id="8" creationId="{EE3149B1-4560-48A1-A6BD-312873F09898}"/>
          </ac:spMkLst>
        </pc:spChg>
        <pc:spChg chg="del mod">
          <ac:chgData name="yamada akita" userId="8b118bcca7e896d8" providerId="LiveId" clId="{06657557-F0C8-4EDE-BB1C-D8D592EBF654}" dt="2020-06-10T06:03:39.913" v="1537" actId="21"/>
          <ac:spMkLst>
            <pc:docMk/>
            <pc:sldMk cId="3486492658" sldId="263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3486492658" sldId="263"/>
            <ac:spMk id="13" creationId="{2D519E4E-5F7B-4BC7-B3BE-6BB1C2F6C593}"/>
          </ac:spMkLst>
        </pc:spChg>
        <pc:spChg chg="add del mod">
          <ac:chgData name="yamada akita" userId="8b118bcca7e896d8" providerId="LiveId" clId="{06657557-F0C8-4EDE-BB1C-D8D592EBF654}" dt="2020-06-10T06:03:39.913" v="1537" actId="21"/>
          <ac:spMkLst>
            <pc:docMk/>
            <pc:sldMk cId="3486492658" sldId="263"/>
            <ac:spMk id="14" creationId="{DFB9EC2B-6AA4-4474-B716-B6196E7018CA}"/>
          </ac:spMkLst>
        </pc:spChg>
        <pc:spChg chg="add del mod">
          <ac:chgData name="yamada akita" userId="8b118bcca7e896d8" providerId="LiveId" clId="{06657557-F0C8-4EDE-BB1C-D8D592EBF654}" dt="2020-06-11T13:31:26.106" v="4834" actId="478"/>
          <ac:spMkLst>
            <pc:docMk/>
            <pc:sldMk cId="3486492658" sldId="263"/>
            <ac:spMk id="15" creationId="{C6236D80-BA13-484C-A9B7-EFDBE411FB42}"/>
          </ac:spMkLst>
        </pc:spChg>
        <pc:spChg chg="add del mod">
          <ac:chgData name="yamada akita" userId="8b118bcca7e896d8" providerId="LiveId" clId="{06657557-F0C8-4EDE-BB1C-D8D592EBF654}" dt="2020-06-11T13:31:30.324" v="4835" actId="478"/>
          <ac:spMkLst>
            <pc:docMk/>
            <pc:sldMk cId="3486492658" sldId="263"/>
            <ac:spMk id="16" creationId="{04D090AF-4041-449C-9535-E0BFA3CB6E4D}"/>
          </ac:spMkLst>
        </pc:spChg>
        <pc:spChg chg="add del mod">
          <ac:chgData name="yamada akita" userId="8b118bcca7e896d8" providerId="LiveId" clId="{06657557-F0C8-4EDE-BB1C-D8D592EBF654}" dt="2020-06-10T06:03:39.913" v="1537" actId="21"/>
          <ac:spMkLst>
            <pc:docMk/>
            <pc:sldMk cId="3486492658" sldId="263"/>
            <ac:spMk id="18" creationId="{D2D055CA-CFFA-48CB-ADFE-7613DDE1887D}"/>
          </ac:spMkLst>
        </pc:spChg>
        <pc:spChg chg="add del mod">
          <ac:chgData name="yamada akita" userId="8b118bcca7e896d8" providerId="LiveId" clId="{06657557-F0C8-4EDE-BB1C-D8D592EBF654}" dt="2020-06-10T06:03:39.913" v="1537" actId="21"/>
          <ac:spMkLst>
            <pc:docMk/>
            <pc:sldMk cId="3486492658" sldId="263"/>
            <ac:spMk id="19" creationId="{8B542ECC-76EF-4E7E-A1B7-91FB96DB73BD}"/>
          </ac:spMkLst>
        </pc:spChg>
        <pc:spChg chg="del">
          <ac:chgData name="yamada akita" userId="8b118bcca7e896d8" providerId="LiveId" clId="{06657557-F0C8-4EDE-BB1C-D8D592EBF654}" dt="2020-06-10T05:56:01.776" v="1138" actId="478"/>
          <ac:spMkLst>
            <pc:docMk/>
            <pc:sldMk cId="3486492658" sldId="263"/>
            <ac:spMk id="20" creationId="{AF2EAFB4-1186-4194-ADB8-C48A7ED21B48}"/>
          </ac:spMkLst>
        </pc:spChg>
        <pc:picChg chg="add del mod">
          <ac:chgData name="yamada akita" userId="8b118bcca7e896d8" providerId="LiveId" clId="{06657557-F0C8-4EDE-BB1C-D8D592EBF654}" dt="2020-06-11T13:40:02.373" v="4841"/>
          <ac:picMkLst>
            <pc:docMk/>
            <pc:sldMk cId="3486492658" sldId="263"/>
            <ac:picMk id="6" creationId="{9C78DBCF-3ECF-4674-A3AF-79E072CD956A}"/>
          </ac:picMkLst>
        </pc:picChg>
        <pc:picChg chg="add del mod">
          <ac:chgData name="yamada akita" userId="8b118bcca7e896d8" providerId="LiveId" clId="{06657557-F0C8-4EDE-BB1C-D8D592EBF654}" dt="2020-06-11T13:40:01.328" v="4840"/>
          <ac:picMkLst>
            <pc:docMk/>
            <pc:sldMk cId="3486492658" sldId="263"/>
            <ac:picMk id="9" creationId="{5B729F32-48E6-4C4A-989B-C0F08CDBFAC3}"/>
          </ac:picMkLst>
        </pc:picChg>
        <pc:picChg chg="del">
          <ac:chgData name="yamada akita" userId="8b118bcca7e896d8" providerId="LiveId" clId="{06657557-F0C8-4EDE-BB1C-D8D592EBF654}" dt="2020-06-10T05:56:00.156" v="1137" actId="478"/>
          <ac:picMkLst>
            <pc:docMk/>
            <pc:sldMk cId="3486492658" sldId="263"/>
            <ac:picMk id="9" creationId="{B013E892-233D-4D55-A598-70AC7AA6BFD7}"/>
          </ac:picMkLst>
        </pc:picChg>
        <pc:picChg chg="add del mod">
          <ac:chgData name="yamada akita" userId="8b118bcca7e896d8" providerId="LiveId" clId="{06657557-F0C8-4EDE-BB1C-D8D592EBF654}" dt="2020-06-11T13:40:01.297" v="4839"/>
          <ac:picMkLst>
            <pc:docMk/>
            <pc:sldMk cId="3486492658" sldId="263"/>
            <ac:picMk id="14" creationId="{FA8C032D-C806-475E-A0FB-376AC0B36EC8}"/>
          </ac:picMkLst>
        </pc:picChg>
        <pc:picChg chg="del mod">
          <ac:chgData name="yamada akita" userId="8b118bcca7e896d8" providerId="LiveId" clId="{06657557-F0C8-4EDE-BB1C-D8D592EBF654}" dt="2020-06-11T13:31:22.016" v="4832" actId="478"/>
          <ac:picMkLst>
            <pc:docMk/>
            <pc:sldMk cId="3486492658" sldId="263"/>
            <ac:picMk id="17" creationId="{ED11E298-E0EF-4C38-9EC3-A5AC57FE11AB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18" creationId="{8E1B28B5-587C-4A53-A9CD-DBE129708D55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19" creationId="{06CD8ADA-E0C4-410C-AFB0-86E23D5B479D}"/>
          </ac:picMkLst>
        </pc:picChg>
        <pc:picChg chg="add del mod">
          <ac:chgData name="yamada akita" userId="8b118bcca7e896d8" providerId="LiveId" clId="{06657557-F0C8-4EDE-BB1C-D8D592EBF654}" dt="2020-06-11T13:41:11.677" v="4845"/>
          <ac:picMkLst>
            <pc:docMk/>
            <pc:sldMk cId="3486492658" sldId="263"/>
            <ac:picMk id="19" creationId="{0EA83893-EC9D-4DC0-A17F-40F373D997E9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0" creationId="{7D6AA8F0-1FCF-425D-B6FB-63F844ECC06F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1" creationId="{1F5C8891-DD1E-464C-AEE9-E1B6E1DDD7B3}"/>
          </ac:picMkLst>
        </pc:picChg>
        <pc:picChg chg="add del mod">
          <ac:chgData name="yamada akita" userId="8b118bcca7e896d8" providerId="LiveId" clId="{06657557-F0C8-4EDE-BB1C-D8D592EBF654}" dt="2020-06-11T13:41:11.350" v="4844"/>
          <ac:picMkLst>
            <pc:docMk/>
            <pc:sldMk cId="3486492658" sldId="263"/>
            <ac:picMk id="21" creationId="{62D56CD3-3599-445A-88D1-1F92C9F1E170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2" creationId="{866E0C8C-1BB3-4395-A477-2D100E435D99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3" creationId="{6E0C9F40-1BC2-4A49-A773-179F0BDA8343}"/>
          </ac:picMkLst>
        </pc:picChg>
        <pc:picChg chg="add del mod">
          <ac:chgData name="yamada akita" userId="8b118bcca7e896d8" providerId="LiveId" clId="{06657557-F0C8-4EDE-BB1C-D8D592EBF654}" dt="2020-06-11T13:45:39.342" v="4853" actId="478"/>
          <ac:picMkLst>
            <pc:docMk/>
            <pc:sldMk cId="3486492658" sldId="263"/>
            <ac:picMk id="23" creationId="{9F0B0E92-F7BD-441A-8D04-ECD2633718D5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4" creationId="{BB9E1FAC-143F-4152-9D7A-FCFCB7151572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5" creationId="{D1ACD1FE-2B54-4909-8687-2A97B3E12A97}"/>
          </ac:picMkLst>
        </pc:picChg>
        <pc:picChg chg="add del mod">
          <ac:chgData name="yamada akita" userId="8b118bcca7e896d8" providerId="LiveId" clId="{06657557-F0C8-4EDE-BB1C-D8D592EBF654}" dt="2020-06-11T13:45:38.012" v="4852" actId="478"/>
          <ac:picMkLst>
            <pc:docMk/>
            <pc:sldMk cId="3486492658" sldId="263"/>
            <ac:picMk id="25" creationId="{D8C40A17-EB69-433C-910C-FB965E4366DE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6" creationId="{19797688-3D53-4822-848B-1DD37BDEA81E}"/>
          </ac:picMkLst>
        </pc:picChg>
        <pc:picChg chg="add del mod">
          <ac:chgData name="yamada akita" userId="8b118bcca7e896d8" providerId="LiveId" clId="{06657557-F0C8-4EDE-BB1C-D8D592EBF654}" dt="2020-06-11T23:51:55.971" v="4956"/>
          <ac:picMkLst>
            <pc:docMk/>
            <pc:sldMk cId="3486492658" sldId="263"/>
            <ac:picMk id="27" creationId="{8E4B2358-EE8A-43F0-9DB4-2295DB07C468}"/>
          </ac:picMkLst>
        </pc:picChg>
        <pc:picChg chg="add del mod">
          <ac:chgData name="yamada akita" userId="8b118bcca7e896d8" providerId="LiveId" clId="{06657557-F0C8-4EDE-BB1C-D8D592EBF654}" dt="2020-06-11T13:45:35.449" v="4851"/>
          <ac:picMkLst>
            <pc:docMk/>
            <pc:sldMk cId="3486492658" sldId="263"/>
            <ac:picMk id="27" creationId="{DCCF5EC5-1785-49A3-A335-A25A95099B80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28" creationId="{9FFE4FC2-91FC-4E38-8E21-79EA3CAA668B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29" creationId="{08D320C1-E103-4AB8-A0E0-CD9DC1FCE6EA}"/>
          </ac:picMkLst>
        </pc:picChg>
        <pc:picChg chg="add del mod">
          <ac:chgData name="yamada akita" userId="8b118bcca7e896d8" providerId="LiveId" clId="{06657557-F0C8-4EDE-BB1C-D8D592EBF654}" dt="2020-06-11T13:49:11.833" v="4868" actId="478"/>
          <ac:picMkLst>
            <pc:docMk/>
            <pc:sldMk cId="3486492658" sldId="263"/>
            <ac:picMk id="29" creationId="{58BD5E63-97EF-4C79-9F2A-7BDCE3883B6A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0" creationId="{79FA4EE5-F126-4160-BBA2-4A44147458A7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1" creationId="{2ECCEA11-99C7-422E-8840-5E720C9DE230}"/>
          </ac:picMkLst>
        </pc:picChg>
        <pc:picChg chg="add del mod">
          <ac:chgData name="yamada akita" userId="8b118bcca7e896d8" providerId="LiveId" clId="{06657557-F0C8-4EDE-BB1C-D8D592EBF654}" dt="2020-06-11T13:49:11.055" v="4867" actId="478"/>
          <ac:picMkLst>
            <pc:docMk/>
            <pc:sldMk cId="3486492658" sldId="263"/>
            <ac:picMk id="31" creationId="{8403A68C-0245-499E-8781-FB27743F767E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2" creationId="{49630AB9-9FEF-4D19-9B77-F12BD1421818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3" creationId="{2C843D06-24E1-47E7-858C-43C3CD1B083B}"/>
          </ac:picMkLst>
        </pc:picChg>
        <pc:picChg chg="add del mod">
          <ac:chgData name="yamada akita" userId="8b118bcca7e896d8" providerId="LiveId" clId="{06657557-F0C8-4EDE-BB1C-D8D592EBF654}" dt="2020-06-11T13:49:09.703" v="4866" actId="478"/>
          <ac:picMkLst>
            <pc:docMk/>
            <pc:sldMk cId="3486492658" sldId="263"/>
            <ac:picMk id="33" creationId="{D5844D76-98AD-4273-951C-D7AFC94E91BA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4" creationId="{C375CD35-4FB7-4D40-97F6-89B7778E714D}"/>
          </ac:picMkLst>
        </pc:picChg>
        <pc:picChg chg="add del mod">
          <ac:chgData name="yamada akita" userId="8b118bcca7e896d8" providerId="LiveId" clId="{06657557-F0C8-4EDE-BB1C-D8D592EBF654}" dt="2020-06-11T13:49:09.136" v="4865" actId="478"/>
          <ac:picMkLst>
            <pc:docMk/>
            <pc:sldMk cId="3486492658" sldId="263"/>
            <ac:picMk id="35" creationId="{4B21B101-2C59-4B75-800D-83E81EE28147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5" creationId="{D8C8C2A5-5A2E-4082-91F6-28BFD25518D0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6" creationId="{B3A6A8CD-DF10-458B-92E0-DFD1388323FD}"/>
          </ac:picMkLst>
        </pc:picChg>
        <pc:picChg chg="add mod">
          <ac:chgData name="yamada akita" userId="8b118bcca7e896d8" providerId="LiveId" clId="{06657557-F0C8-4EDE-BB1C-D8D592EBF654}" dt="2020-06-11T23:54:20.500" v="4972" actId="1076"/>
          <ac:picMkLst>
            <pc:docMk/>
            <pc:sldMk cId="3486492658" sldId="263"/>
            <ac:picMk id="37" creationId="{4D99F048-9157-4C2D-A852-CFB6D102E304}"/>
          </ac:picMkLst>
        </pc:picChg>
        <pc:picChg chg="add del mod">
          <ac:chgData name="yamada akita" userId="8b118bcca7e896d8" providerId="LiveId" clId="{06657557-F0C8-4EDE-BB1C-D8D592EBF654}" dt="2020-06-11T13:49:08.520" v="4864" actId="478"/>
          <ac:picMkLst>
            <pc:docMk/>
            <pc:sldMk cId="3486492658" sldId="263"/>
            <ac:picMk id="37" creationId="{E7830447-C34B-4201-A63D-B6E22570DC36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38" creationId="{5B84A028-6559-42E2-BB55-B0DE85EE1559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39" creationId="{9C355D81-5DB0-4736-9E0B-F1051769B3F1}"/>
          </ac:picMkLst>
        </pc:picChg>
        <pc:picChg chg="add del mod">
          <ac:chgData name="yamada akita" userId="8b118bcca7e896d8" providerId="LiveId" clId="{06657557-F0C8-4EDE-BB1C-D8D592EBF654}" dt="2020-06-11T13:49:07.751" v="4863" actId="478"/>
          <ac:picMkLst>
            <pc:docMk/>
            <pc:sldMk cId="3486492658" sldId="263"/>
            <ac:picMk id="39" creationId="{D65EE213-3B51-4E5D-B831-D62EF8EB20BA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0" creationId="{393FFD83-5083-4E8E-ACAD-40791E0690F0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1" creationId="{7B0902BF-1636-4B80-8C95-1F37D4DA2E4D}"/>
          </ac:picMkLst>
        </pc:picChg>
        <pc:picChg chg="add del mod">
          <ac:chgData name="yamada akita" userId="8b118bcca7e896d8" providerId="LiveId" clId="{06657557-F0C8-4EDE-BB1C-D8D592EBF654}" dt="2020-06-11T13:49:06.688" v="4862" actId="478"/>
          <ac:picMkLst>
            <pc:docMk/>
            <pc:sldMk cId="3486492658" sldId="263"/>
            <ac:picMk id="41" creationId="{8D633228-2195-4937-B53B-7FB06C3D8816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2" creationId="{3A625F4F-8E26-4992-9413-D268925314DD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3" creationId="{23B5C110-0A70-4D61-A2EB-1AA8D0539482}"/>
          </ac:picMkLst>
        </pc:picChg>
        <pc:picChg chg="add del mod">
          <ac:chgData name="yamada akita" userId="8b118bcca7e896d8" providerId="LiveId" clId="{06657557-F0C8-4EDE-BB1C-D8D592EBF654}" dt="2020-06-11T13:51:28.693" v="4872"/>
          <ac:picMkLst>
            <pc:docMk/>
            <pc:sldMk cId="3486492658" sldId="263"/>
            <ac:picMk id="43" creationId="{2CB35528-8027-4D53-A00D-3AF0E2F72200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4" creationId="{6F30A9B9-CFB6-455A-A933-32D31ED39F6D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5" creationId="{B69185ED-A30D-4895-8F61-2EBA5F6ADBFA}"/>
          </ac:picMkLst>
        </pc:picChg>
        <pc:picChg chg="add del mod">
          <ac:chgData name="yamada akita" userId="8b118bcca7e896d8" providerId="LiveId" clId="{06657557-F0C8-4EDE-BB1C-D8D592EBF654}" dt="2020-06-11T13:51:28.270" v="4871"/>
          <ac:picMkLst>
            <pc:docMk/>
            <pc:sldMk cId="3486492658" sldId="263"/>
            <ac:picMk id="45" creationId="{DDE99DE5-6E73-48C4-B8AB-2A0B6125113A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6" creationId="{ED9FD177-F287-4A80-9C07-9D7ACC79E5EF}"/>
          </ac:picMkLst>
        </pc:picChg>
        <pc:picChg chg="add del mod">
          <ac:chgData name="yamada akita" userId="8b118bcca7e896d8" providerId="LiveId" clId="{06657557-F0C8-4EDE-BB1C-D8D592EBF654}" dt="2020-06-11T13:52:05.891" v="4878" actId="478"/>
          <ac:picMkLst>
            <pc:docMk/>
            <pc:sldMk cId="3486492658" sldId="263"/>
            <ac:picMk id="47" creationId="{2F01E274-E27C-46FC-9AAD-6D957E6D2D40}"/>
          </ac:picMkLst>
        </pc:picChg>
        <pc:picChg chg="add mod">
          <ac:chgData name="yamada akita" userId="8b118bcca7e896d8" providerId="LiveId" clId="{06657557-F0C8-4EDE-BB1C-D8D592EBF654}" dt="2020-06-11T23:56:39.145" v="4979" actId="1076"/>
          <ac:picMkLst>
            <pc:docMk/>
            <pc:sldMk cId="3486492658" sldId="263"/>
            <ac:picMk id="47" creationId="{37109099-979E-43EA-81F4-A693B5F5E641}"/>
          </ac:picMkLst>
        </pc:picChg>
        <pc:picChg chg="add del mod">
          <ac:chgData name="yamada akita" userId="8b118bcca7e896d8" providerId="LiveId" clId="{06657557-F0C8-4EDE-BB1C-D8D592EBF654}" dt="2020-06-11T13:52:04.983" v="4877" actId="478"/>
          <ac:picMkLst>
            <pc:docMk/>
            <pc:sldMk cId="3486492658" sldId="263"/>
            <ac:picMk id="49" creationId="{AE03171D-7136-41DE-97CD-D6D659D1356B}"/>
          </ac:picMkLst>
        </pc:picChg>
        <pc:picChg chg="add del mod">
          <ac:chgData name="yamada akita" userId="8b118bcca7e896d8" providerId="LiveId" clId="{06657557-F0C8-4EDE-BB1C-D8D592EBF654}" dt="2020-06-11T13:52:03.850" v="4876" actId="478"/>
          <ac:picMkLst>
            <pc:docMk/>
            <pc:sldMk cId="3486492658" sldId="263"/>
            <ac:picMk id="51" creationId="{83BC6727-B875-4BE4-8A43-3CF65857E15F}"/>
          </ac:picMkLst>
        </pc:picChg>
        <pc:picChg chg="add del mod">
          <ac:chgData name="yamada akita" userId="8b118bcca7e896d8" providerId="LiveId" clId="{06657557-F0C8-4EDE-BB1C-D8D592EBF654}" dt="2020-06-11T13:58:45.513" v="4882" actId="478"/>
          <ac:picMkLst>
            <pc:docMk/>
            <pc:sldMk cId="3486492658" sldId="263"/>
            <ac:picMk id="53" creationId="{FDA99F4A-A882-4846-8601-B3180F6B75ED}"/>
          </ac:picMkLst>
        </pc:picChg>
        <pc:picChg chg="add del mod">
          <ac:chgData name="yamada akita" userId="8b118bcca7e896d8" providerId="LiveId" clId="{06657557-F0C8-4EDE-BB1C-D8D592EBF654}" dt="2020-06-11T13:58:44.291" v="4881" actId="478"/>
          <ac:picMkLst>
            <pc:docMk/>
            <pc:sldMk cId="3486492658" sldId="263"/>
            <ac:picMk id="55" creationId="{76F8F94D-85F8-4C34-99A0-2E08E3B74843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57" creationId="{2CC24443-C8DA-4DBC-8D8F-79752C1ABC30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59" creationId="{09A91D4F-BE83-47E5-B73F-E60DD7EB48AE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61" creationId="{532AC0C4-E2D3-47B8-89B3-F2849177B43F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63" creationId="{31300F94-2735-4D2B-A706-EC1FB8029190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65" creationId="{625937DF-60F5-4E88-9E7D-C2F85368592D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67" creationId="{C8CE0E8E-5743-4D9D-9F97-408EC36509CF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69" creationId="{4502AFBF-CEA4-4A2E-B3CF-F505040B3C09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71" creationId="{08532806-D155-4A8B-9B86-0E8CD16FBFD0}"/>
          </ac:picMkLst>
        </pc:picChg>
        <pc:picChg chg="add mod">
          <ac:chgData name="yamada akita" userId="8b118bcca7e896d8" providerId="LiveId" clId="{06657557-F0C8-4EDE-BB1C-D8D592EBF654}" dt="2020-06-11T13:58:51.284" v="4883"/>
          <ac:picMkLst>
            <pc:docMk/>
            <pc:sldMk cId="3486492658" sldId="263"/>
            <ac:picMk id="73" creationId="{54147EBB-E203-4206-B848-B74FC8F3F464}"/>
          </ac:picMkLst>
        </pc:picChg>
        <pc:picChg chg="add mod">
          <ac:chgData name="yamada akita" userId="8b118bcca7e896d8" providerId="LiveId" clId="{06657557-F0C8-4EDE-BB1C-D8D592EBF654}" dt="2020-06-11T14:07:54.073" v="4915" actId="13244"/>
          <ac:picMkLst>
            <pc:docMk/>
            <pc:sldMk cId="3486492658" sldId="263"/>
            <ac:picMk id="75" creationId="{8F5AA289-5E1E-4F31-B25B-21596237F1B5}"/>
          </ac:picMkLst>
        </pc:picChg>
      </pc:sldChg>
      <pc:sldChg chg="addSp delSp modSp add mod ord delAnim modAnim">
        <pc:chgData name="yamada akita" userId="8b118bcca7e896d8" providerId="LiveId" clId="{06657557-F0C8-4EDE-BB1C-D8D592EBF654}" dt="2020-06-23T11:18:16.849" v="23136"/>
        <pc:sldMkLst>
          <pc:docMk/>
          <pc:sldMk cId="238343230" sldId="264"/>
        </pc:sldMkLst>
        <pc:spChg chg="add del">
          <ac:chgData name="yamada akita" userId="8b118bcca7e896d8" providerId="LiveId" clId="{06657557-F0C8-4EDE-BB1C-D8D592EBF654}" dt="2020-06-12T00:42:45.155" v="5028" actId="478"/>
          <ac:spMkLst>
            <pc:docMk/>
            <pc:sldMk cId="238343230" sldId="264"/>
            <ac:spMk id="4" creationId="{E7DDBF7B-81BE-4554-AD4D-57B7EEB4A766}"/>
          </ac:spMkLst>
        </pc:spChg>
        <pc:spChg chg="del mod">
          <ac:chgData name="yamada akita" userId="8b118bcca7e896d8" providerId="LiveId" clId="{06657557-F0C8-4EDE-BB1C-D8D592EBF654}" dt="2020-06-12T03:30:18.205" v="6554" actId="21"/>
          <ac:spMkLst>
            <pc:docMk/>
            <pc:sldMk cId="238343230" sldId="264"/>
            <ac:spMk id="8" creationId="{EE3149B1-4560-48A1-A6BD-312873F09898}"/>
          </ac:spMkLst>
        </pc:spChg>
        <pc:spChg chg="del">
          <ac:chgData name="yamada akita" userId="8b118bcca7e896d8" providerId="LiveId" clId="{06657557-F0C8-4EDE-BB1C-D8D592EBF654}" dt="2020-06-12T03:30:18.205" v="6554" actId="21"/>
          <ac:spMkLst>
            <pc:docMk/>
            <pc:sldMk cId="238343230" sldId="264"/>
            <ac:spMk id="10" creationId="{A7FC5819-A38B-4B54-A057-C43BB54BF755}"/>
          </ac:spMkLst>
        </pc:spChg>
        <pc:spChg chg="del mod">
          <ac:chgData name="yamada akita" userId="8b118bcca7e896d8" providerId="LiveId" clId="{06657557-F0C8-4EDE-BB1C-D8D592EBF654}" dt="2020-06-12T03:29:17.523" v="6549" actId="478"/>
          <ac:spMkLst>
            <pc:docMk/>
            <pc:sldMk cId="238343230" sldId="264"/>
            <ac:spMk id="11" creationId="{B1AF7263-7502-47E5-B896-EA6CB679722A}"/>
          </ac:spMkLst>
        </pc:spChg>
        <pc:spChg chg="del mod">
          <ac:chgData name="yamada akita" userId="8b118bcca7e896d8" providerId="LiveId" clId="{06657557-F0C8-4EDE-BB1C-D8D592EBF654}" dt="2020-06-12T03:30:18.205" v="6554" actId="21"/>
          <ac:spMkLst>
            <pc:docMk/>
            <pc:sldMk cId="238343230" sldId="264"/>
            <ac:spMk id="13" creationId="{2D519E4E-5F7B-4BC7-B3BE-6BB1C2F6C593}"/>
          </ac:spMkLst>
        </pc:spChg>
        <pc:spChg chg="add del">
          <ac:chgData name="yamada akita" userId="8b118bcca7e896d8" providerId="LiveId" clId="{06657557-F0C8-4EDE-BB1C-D8D592EBF654}" dt="2020-06-12T00:42:45.155" v="5028" actId="478"/>
          <ac:spMkLst>
            <pc:docMk/>
            <pc:sldMk cId="238343230" sldId="264"/>
            <ac:spMk id="14" creationId="{DFB9EC2B-6AA4-4474-B716-B6196E7018CA}"/>
          </ac:spMkLst>
        </pc:spChg>
        <pc:spChg chg="add del">
          <ac:chgData name="yamada akita" userId="8b118bcca7e896d8" providerId="LiveId" clId="{06657557-F0C8-4EDE-BB1C-D8D592EBF654}" dt="2020-06-12T00:42:45.155" v="5028" actId="478"/>
          <ac:spMkLst>
            <pc:docMk/>
            <pc:sldMk cId="238343230" sldId="264"/>
            <ac:spMk id="15" creationId="{C6236D80-BA13-484C-A9B7-EFDBE411FB42}"/>
          </ac:spMkLst>
        </pc:spChg>
        <pc:spChg chg="add del">
          <ac:chgData name="yamada akita" userId="8b118bcca7e896d8" providerId="LiveId" clId="{06657557-F0C8-4EDE-BB1C-D8D592EBF654}" dt="2020-06-12T00:42:45.155" v="5028" actId="478"/>
          <ac:spMkLst>
            <pc:docMk/>
            <pc:sldMk cId="238343230" sldId="264"/>
            <ac:spMk id="16" creationId="{04D090AF-4041-449C-9535-E0BFA3CB6E4D}"/>
          </ac:spMkLst>
        </pc:spChg>
        <pc:spChg chg="add del">
          <ac:chgData name="yamada akita" userId="8b118bcca7e896d8" providerId="LiveId" clId="{06657557-F0C8-4EDE-BB1C-D8D592EBF654}" dt="2020-06-12T00:42:45.155" v="5028" actId="478"/>
          <ac:spMkLst>
            <pc:docMk/>
            <pc:sldMk cId="238343230" sldId="264"/>
            <ac:spMk id="18" creationId="{D2D055CA-CFFA-48CB-ADFE-7613DDE1887D}"/>
          </ac:spMkLst>
        </pc:spChg>
        <pc:spChg chg="add del">
          <ac:chgData name="yamada akita" userId="8b118bcca7e896d8" providerId="LiveId" clId="{06657557-F0C8-4EDE-BB1C-D8D592EBF654}" dt="2020-06-12T00:42:45.155" v="5028" actId="478"/>
          <ac:spMkLst>
            <pc:docMk/>
            <pc:sldMk cId="238343230" sldId="264"/>
            <ac:spMk id="19" creationId="{8B542ECC-76EF-4E7E-A1B7-91FB96DB73BD}"/>
          </ac:spMkLst>
        </pc:spChg>
        <pc:spChg chg="add mod">
          <ac:chgData name="yamada akita" userId="8b118bcca7e896d8" providerId="LiveId" clId="{06657557-F0C8-4EDE-BB1C-D8D592EBF654}" dt="2020-06-23T11:18:16.849" v="23136"/>
          <ac:spMkLst>
            <pc:docMk/>
            <pc:sldMk cId="238343230" sldId="264"/>
            <ac:spMk id="845" creationId="{D73EAC94-C071-4B19-AB9C-0C38FC632B3B}"/>
          </ac:spMkLst>
        </pc:spChg>
        <pc:spChg chg="add mod">
          <ac:chgData name="yamada akita" userId="8b118bcca7e896d8" providerId="LiveId" clId="{06657557-F0C8-4EDE-BB1C-D8D592EBF654}" dt="2020-06-12T03:30:19.926" v="6555"/>
          <ac:spMkLst>
            <pc:docMk/>
            <pc:sldMk cId="238343230" sldId="264"/>
            <ac:spMk id="847" creationId="{4CB5A630-3D71-41FB-A87B-3A4A3A36E07E}"/>
          </ac:spMkLst>
        </pc:spChg>
        <pc:spChg chg="add mod">
          <ac:chgData name="yamada akita" userId="8b118bcca7e896d8" providerId="LiveId" clId="{06657557-F0C8-4EDE-BB1C-D8D592EBF654}" dt="2020-06-12T03:30:19.926" v="6555"/>
          <ac:spMkLst>
            <pc:docMk/>
            <pc:sldMk cId="238343230" sldId="264"/>
            <ac:spMk id="848" creationId="{E00E38CD-7A2B-4E0C-970D-F5C647DEAB4A}"/>
          </ac:spMkLst>
        </pc:spChg>
        <pc:spChg chg="add mod">
          <ac:chgData name="yamada akita" userId="8b118bcca7e896d8" providerId="LiveId" clId="{06657557-F0C8-4EDE-BB1C-D8D592EBF654}" dt="2020-06-12T03:30:19.926" v="6555"/>
          <ac:spMkLst>
            <pc:docMk/>
            <pc:sldMk cId="238343230" sldId="264"/>
            <ac:spMk id="849" creationId="{2F96763A-19E6-4E82-9660-6C4EE53F7E03}"/>
          </ac:spMkLst>
        </pc:sp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7" creationId="{A3245FB4-5E19-449A-B37B-1F28541ACE77}"/>
          </ac:picMkLst>
        </pc:picChg>
        <pc:picChg chg="add del">
          <ac:chgData name="yamada akita" userId="8b118bcca7e896d8" providerId="LiveId" clId="{06657557-F0C8-4EDE-BB1C-D8D592EBF654}" dt="2020-06-12T00:42:46.549" v="5029" actId="478"/>
          <ac:picMkLst>
            <pc:docMk/>
            <pc:sldMk cId="238343230" sldId="264"/>
            <ac:picMk id="17" creationId="{ED11E298-E0EF-4C38-9EC3-A5AC57FE11AB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21" creationId="{047ED682-541A-4804-B617-EBE0D64ED5B6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23" creationId="{837011BE-3B7E-4620-8460-B317944375C2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25" creationId="{AE29801F-8707-4545-AB7F-B3FEEC824FDF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27" creationId="{33833834-6F6A-47E9-AF60-AA7F40A70835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29" creationId="{16FA77D3-15AC-4909-8FF8-2C99BE5E0943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31" creationId="{8C29FCEF-173B-4B86-AC5C-011DB2A817E1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33" creationId="{572E14E1-A015-44C6-A820-653602B66DED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35" creationId="{6D1F7499-6357-43C6-AB1E-DC7BE58E794A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37" creationId="{CF23A4BE-84C7-4A34-9840-AF67DAA9AF1F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39" creationId="{D3951EDB-1DE8-4BA8-B842-D4D2ACAAA25D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41" creationId="{6E5D5603-A028-48C7-9E64-8FA040E9B70B}"/>
          </ac:picMkLst>
        </pc:picChg>
        <pc:picChg chg="add del mod">
          <ac:chgData name="yamada akita" userId="8b118bcca7e896d8" providerId="LiveId" clId="{06657557-F0C8-4EDE-BB1C-D8D592EBF654}" dt="2020-06-12T00:49:20.994" v="5057" actId="478"/>
          <ac:picMkLst>
            <pc:docMk/>
            <pc:sldMk cId="238343230" sldId="264"/>
            <ac:picMk id="43" creationId="{B3F02EC6-B5AA-4C49-809C-FCF58661B4C2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45" creationId="{6985529C-33E9-4977-9A85-4A4E0C692E0C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47" creationId="{2F906687-AB81-46CF-BAC1-87355D19FCC4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49" creationId="{242BB1E1-FB11-4861-A290-E227B5632815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51" creationId="{A5E53A97-FF9B-4CC8-88B3-3DD799D7D20D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53" creationId="{BED353C5-0677-4E29-84D6-4DB4AFA1A43C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55" creationId="{5072017C-4872-40ED-A73D-6630C448AC69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57" creationId="{6D1776CF-8760-48F3-96E7-2E76848553F5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59" creationId="{9A4C424F-4ACC-41A7-B40B-9704F005AB0D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61" creationId="{58E6CA42-F66D-4575-9460-D08A88DC73EA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63" creationId="{642BF5D7-14BA-47F3-88D9-E1DFEA1A2079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65" creationId="{D4261BD1-6CB0-4DF7-809F-2F546ECCE3DD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67" creationId="{4B7DCDF4-A358-4B1E-AC61-CEEE6166B380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69" creationId="{B34DBCA9-5EC6-48FD-ADE7-B388A0983388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71" creationId="{8EAD0F69-BC25-42E7-9A8E-4D197A8A0EF9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73" creationId="{F612A515-0FF5-407A-96E4-9D3B6D46086D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75" creationId="{B24F79CB-DA1C-414B-B77D-C3CFE5BDF20C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77" creationId="{1D1E7725-FDCE-4F0A-868E-D3FB359FC60A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79" creationId="{87CFEB16-CEBB-4D9A-A548-58337A085D0D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81" creationId="{F3C40B21-54EF-4562-B637-1965045AF4AC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83" creationId="{2D0568BC-439F-4529-A4F1-FEC076C15674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85" creationId="{985FAC02-78AE-453E-A691-7645816A1A54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87" creationId="{81D82F39-CCB9-4310-95ED-2BB3A634D938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89" creationId="{ADCFFE65-230A-4F8A-B546-346E347DD008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91" creationId="{05C38FC4-6A68-4EF9-96BC-C02C4BC0AFE1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93" creationId="{93B9BBE0-3CF9-461B-8DB8-DCF276B7956E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95" creationId="{BCB0495E-306C-4434-9E1E-AAEF105B8B52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97" creationId="{606A2B2D-9DAD-4C67-AF0B-C082943FB5CC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99" creationId="{8C52EBF9-2366-46AC-9F36-0810842ACF23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101" creationId="{27954C1E-EBA8-4F11-8704-78A1CFCD2E6D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103" creationId="{CFDC0DB9-7E71-43E7-A9A6-1E0800FA5510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105" creationId="{90A2DF87-1820-4060-B0E2-73D253166344}"/>
          </ac:picMkLst>
        </pc:picChg>
        <pc:picChg chg="add del mod">
          <ac:chgData name="yamada akita" userId="8b118bcca7e896d8" providerId="LiveId" clId="{06657557-F0C8-4EDE-BB1C-D8D592EBF654}" dt="2020-06-12T00:51:51.931" v="5064" actId="478"/>
          <ac:picMkLst>
            <pc:docMk/>
            <pc:sldMk cId="238343230" sldId="264"/>
            <ac:picMk id="107" creationId="{98FD6082-A02E-4A31-85CD-E514B5F2CEB8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09" creationId="{6D2F5D46-B4EA-40E2-8341-3CBDF1A2B730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0" creationId="{5414D370-D973-466B-A79A-E45FA7DFEBC9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1" creationId="{F2D308CB-573E-444D-B00B-25A154351F99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2" creationId="{9892D3A8-76D8-4F47-8FEB-CE0150B9F729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3" creationId="{B7F0811F-D02D-4FDB-81AF-D3D1160F8AB5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4" creationId="{E6C0FA97-4E4D-4C02-8168-E2724F2B008D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5" creationId="{F8D27464-48B9-4A43-AFCE-5A20A0C192F2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6" creationId="{71CBF47C-D336-49F6-825C-5ACF33D5D1C0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7" creationId="{FD6E447C-D7A4-4828-85D1-508197150D2F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8" creationId="{1B1081CC-BF29-4573-8491-27329D40500C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19" creationId="{DD44E138-C1C6-4549-AB38-68D50E01583F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0" creationId="{CC01A4FB-00A5-451B-8C30-C7A4CDE06530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1" creationId="{6D07290D-82F1-4CF8-A8D6-062D94DF9A4C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2" creationId="{8D3098DC-86E0-48C6-9C66-5D08B23FB750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3" creationId="{5D1468C8-9C8B-4737-835B-B2CD46C10696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4" creationId="{2ABAA26A-7B36-4AD0-93A2-EB5C2A15318D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5" creationId="{C063FAD0-5453-4B9C-9746-6F59D23B5E95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6" creationId="{6A5D2375-8B54-4FD9-899C-D8DBCCCC868B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7" creationId="{9D36958A-A14E-4BBD-835D-A534359D8868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8" creationId="{4DCC5622-B5D3-4D55-ABF2-509A45A1E803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29" creationId="{90E58935-AD8C-4B77-8534-45A5FA5D24AD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0" creationId="{06183D9E-6C0E-46A1-9BC4-98F6461915F3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1" creationId="{E0D3BA76-58F7-4396-B99D-1FEFEBDAD1D9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2" creationId="{62F47099-EF3D-4221-ABE3-6D595213AE44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3" creationId="{AEC61A05-4423-40B5-83D4-840D88ADFC30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4" creationId="{2057C3F2-4B70-4037-9310-77D6FF398331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5" creationId="{32C74D89-21A2-40F8-AA6A-B4CE7C3CA74E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6" creationId="{775392A7-B015-45FB-AA82-3F1A04C4899F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7" creationId="{A8A6202A-87DD-4E7B-B81D-BEC3FF5857B6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8" creationId="{D249345F-AFC8-4A39-A704-F3E110D3EFE7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39" creationId="{6F10A445-86E9-442F-92A3-74F135D29963}"/>
          </ac:picMkLst>
        </pc:picChg>
        <pc:picChg chg="add mod">
          <ac:chgData name="yamada akita" userId="8b118bcca7e896d8" providerId="LiveId" clId="{06657557-F0C8-4EDE-BB1C-D8D592EBF654}" dt="2020-06-12T00:51:47.571" v="5062" actId="571"/>
          <ac:picMkLst>
            <pc:docMk/>
            <pc:sldMk cId="238343230" sldId="264"/>
            <ac:picMk id="140" creationId="{84EF6351-BCCE-4786-8979-B2973E95F327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42" creationId="{40C4EFAE-D84F-447C-842C-1A8B44B630C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44" creationId="{A4835A94-B53B-4C09-97E2-29D95CCC8A6D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46" creationId="{EF5C4DD8-CC1A-48E2-8B34-89DB18BB5B53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48" creationId="{01AC0A73-B90E-494E-A82B-5D30BA77652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50" creationId="{7BF4F113-5DC4-4FDB-A893-949056F0BF35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52" creationId="{42D0FFD9-670C-4899-AAC7-61A017E5746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54" creationId="{9F4A6759-F335-41D8-817F-37FB875C0C97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56" creationId="{8B726539-C19A-431C-806F-17F0A8BD3780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58" creationId="{DB27FBDA-FCA2-419A-99B5-9BC0E3B13ADA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60" creationId="{DF2B1575-73E1-45A9-9667-E3D2B710F8D0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62" creationId="{3E5CF42F-FA4D-4577-B6A9-9027ED6F6983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64" creationId="{611E947A-A54F-4E68-8B8F-15EE39972CEC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66" creationId="{1E084547-A0AE-482B-8792-80BDA685077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68" creationId="{A5AB9F6F-0546-46A8-A326-204820ACC122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70" creationId="{078B30BC-93AB-48D4-9976-00F2A442ADC8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72" creationId="{D8164B6F-BBE0-4973-8041-C2098B35EBC8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74" creationId="{75AF59B4-DDDE-415E-8626-1389BBDCD3A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76" creationId="{83B4CD20-AE48-4BF1-B503-E90E139E667B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78" creationId="{A9CCFE23-1385-4AC3-A9EE-07CDE97EAB96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80" creationId="{499317E6-1D3A-472C-ACCA-8A96CC3A2C1F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82" creationId="{695AD0D3-3971-4DFE-B0C8-E69CEF14590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84" creationId="{30A1E49A-2382-4AC0-8F9B-DD7296C20563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86" creationId="{77436FD5-9E0C-46BA-AA43-87CF514E46CB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88" creationId="{48AA322B-1DC0-41BF-B855-3219F91D8E0A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90" creationId="{1D73C73A-BF12-4434-B065-2261940D9F30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92" creationId="{15F55D59-D355-4C71-920A-7F91309C75F6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94" creationId="{F76626CE-FC7E-4028-B6EF-8BF89FE9A238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96" creationId="{16163B38-F74E-4D7D-AAD5-A2C2711E744E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198" creationId="{8B18C0E1-FC46-4098-8A0F-32EB16AA153E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00" creationId="{76476E0E-953A-4797-9DD8-34CBBAC7A74C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02" creationId="{5B035606-09C3-4722-9CF1-C63AA73FFEE6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04" creationId="{C069EAD2-2960-4428-AD9D-CB1ACDAE86BB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06" creationId="{6F1DBE11-6501-4EB2-B72D-F9DB35B82164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08" creationId="{4242D997-F524-4FF4-B521-2B884811818A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10" creationId="{E5F9C67A-ECED-4FA7-BF35-41B42C07B2EA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12" creationId="{1217D5E5-5624-4CB5-A871-8B7F87C7576C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14" creationId="{D588CE0E-9155-421F-803D-9D67A959FED2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16" creationId="{308ABEDE-56B9-4173-A326-4CE4B57B67E0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18" creationId="{20D7F019-D99D-49BC-81A8-D975CF50B7CA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20" creationId="{BDBDE0B4-D357-4CE4-9702-8F3579E2491D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22" creationId="{17D1BBA9-680A-4C1E-B4BC-0F1B518196CB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24" creationId="{352DB97F-6DBC-4CD2-AAF1-236232327BE6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26" creationId="{5F355009-99EC-4983-8249-14550B8F1187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28" creationId="{25E6C00C-F5D1-43A6-9ADD-DAB99F77EC6D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30" creationId="{45BB9B4A-A88E-4374-A042-A34B1111FD7D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32" creationId="{DF3212EB-BC1B-4422-A7DA-0DF547AED5D0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34" creationId="{72669B20-4F3B-42AD-9C5B-8DCA474BE7D2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36" creationId="{450C37B0-53A6-49F7-8A46-DBDC9B5EB351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38" creationId="{DC39F55E-977D-4E83-A646-F96BE28CA73B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40" creationId="{78105BEA-8061-40FF-B618-C5D8D0DFA05E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42" creationId="{F94904F9-3086-473A-8768-8BE3E7A1B2DC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44" creationId="{9149E4E8-E494-449D-959B-DCA7DF4883F6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46" creationId="{F7D8402C-12E2-4911-985D-8F2A23F0E8B5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48" creationId="{2638581E-1902-454B-9F76-6F48C99A8643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50" creationId="{5DDB462A-18B8-46C6-AD3A-657C0579B7FF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52" creationId="{ED4B4722-076E-4C3D-A111-FB718DDC70AA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54" creationId="{50FE4674-F06F-4C60-8B41-ED16C9B2A0B7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56" creationId="{FCDDA75D-4B2E-472D-B9D3-6885D675D368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58" creationId="{4E86AE13-9F3A-47D8-A96F-2376F762D187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60" creationId="{233FBEA1-E294-4B18-B872-F506968AD41F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62" creationId="{B98A9BCB-848D-46C0-85D3-84A7BFD40A75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64" creationId="{81206002-41B9-4A1C-A820-CBA05DCC6FF8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66" creationId="{1E744992-0F1C-4543-8BE0-E7E9FAD1BAB5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68" creationId="{BB7448FA-6070-4070-93EB-063CFD13B81F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70" creationId="{ED0A2CD9-CB56-41FC-8545-F3855420388D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72" creationId="{E68E36FA-3D53-4264-8AC2-DDED8613D18B}"/>
          </ac:picMkLst>
        </pc:picChg>
        <pc:picChg chg="add del mod">
          <ac:chgData name="yamada akita" userId="8b118bcca7e896d8" providerId="LiveId" clId="{06657557-F0C8-4EDE-BB1C-D8D592EBF654}" dt="2020-06-12T00:58:34.028" v="5068" actId="478"/>
          <ac:picMkLst>
            <pc:docMk/>
            <pc:sldMk cId="238343230" sldId="264"/>
            <ac:picMk id="274" creationId="{65D28FC0-003A-4F4A-A6F0-9CCFC6806837}"/>
          </ac:picMkLst>
        </pc:picChg>
        <pc:picChg chg="add del mod">
          <ac:chgData name="yamada akita" userId="8b118bcca7e896d8" providerId="LiveId" clId="{06657557-F0C8-4EDE-BB1C-D8D592EBF654}" dt="2020-06-12T01:13:21.746" v="5074" actId="478"/>
          <ac:picMkLst>
            <pc:docMk/>
            <pc:sldMk cId="238343230" sldId="264"/>
            <ac:picMk id="276" creationId="{A2FB8EEB-4B1E-46E8-A285-1F5FB4C9ED3D}"/>
          </ac:picMkLst>
        </pc:picChg>
        <pc:picChg chg="add del mod">
          <ac:chgData name="yamada akita" userId="8b118bcca7e896d8" providerId="LiveId" clId="{06657557-F0C8-4EDE-BB1C-D8D592EBF654}" dt="2020-06-12T01:13:21.026" v="5073" actId="478"/>
          <ac:picMkLst>
            <pc:docMk/>
            <pc:sldMk cId="238343230" sldId="264"/>
            <ac:picMk id="278" creationId="{8F32E069-F8EA-48A9-ACF1-4E033FA73B23}"/>
          </ac:picMkLst>
        </pc:picChg>
        <pc:picChg chg="add del mod">
          <ac:chgData name="yamada akita" userId="8b118bcca7e896d8" providerId="LiveId" clId="{06657557-F0C8-4EDE-BB1C-D8D592EBF654}" dt="2020-06-12T01:13:19.648" v="5072" actId="478"/>
          <ac:picMkLst>
            <pc:docMk/>
            <pc:sldMk cId="238343230" sldId="264"/>
            <ac:picMk id="280" creationId="{9DFF3276-98A7-4110-8BBF-438FAA202655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82" creationId="{CB30AB16-1C02-44DC-B67F-D68BAF22AB99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84" creationId="{B5E8AB75-04B6-44B6-88B0-AE656533AD9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86" creationId="{B8633570-8F1C-4C03-A508-5B735FAEA415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88" creationId="{2CFD88EB-5C74-43D0-A2E0-0428080AB765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90" creationId="{576FFB58-E006-44DD-8B49-82D8537BFBC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92" creationId="{E951688B-8481-4EAA-8809-BC6AD96F570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94" creationId="{53EB57D8-B81B-40AD-AC18-F2721F140C20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96" creationId="{938E1EE7-CEEE-47F5-9E04-B118B7681AAC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298" creationId="{1F60C971-3EED-4119-9F86-14606B7A7274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00" creationId="{BB98E8CB-C9C4-4F23-A755-9B8B2E9318A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02" creationId="{6F4DEC73-A1E1-4781-B8AB-0563774B6C39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04" creationId="{3E198322-EDFC-4B4F-BE7E-6C73F0C4338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06" creationId="{AA3ED104-FD9B-43E1-A3ED-194C3F90357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08" creationId="{615C39CB-6963-40B9-9B6D-02DFA3A01B49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10" creationId="{ACC23792-B84B-482F-9FE4-EF0E83684219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12" creationId="{5B31B960-3FD4-4FEB-8739-4C7B6CB4F4A0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14" creationId="{F27F2D90-2E3A-4DF0-A88E-E3E085EBA1C8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16" creationId="{502A16FF-9256-46FE-8588-36662F4EE818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18" creationId="{322C0F32-BBF0-4E2B-8B19-4E31E84CC10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20" creationId="{76E2D483-7D6C-42B9-BD14-6327F83B29A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22" creationId="{9B3E8F5C-9101-4024-B71D-AB033EE2D57D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24" creationId="{B60BE4B2-7C1F-4803-BC7C-5953B6B4C0FC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26" creationId="{42CD140E-1E5D-4A2F-85F3-C4FD422CFB99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28" creationId="{AA240F34-AC60-4D5B-9B7B-C4D44B9377AC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30" creationId="{BF33F097-0813-45ED-B69F-9CF8CFA1FB48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32" creationId="{DC533118-A642-4A89-A6D7-3094A622EF7D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34" creationId="{30F898AC-75DA-4C9C-9C44-C07FD453289A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36" creationId="{62C0BC07-AD04-4B2C-9FB0-A4400D9DE394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38" creationId="{B72AA0A9-CF83-401B-AF78-141D30E073E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40" creationId="{1E12FE21-DC51-4853-B85E-FB85B147E68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42" creationId="{10A9EC92-7F9E-4DE7-B2EE-B75BCA81DBF1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44" creationId="{9BB58C83-ADDF-4BD1-8D06-3AF3E94790A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46" creationId="{E9CDB9F2-F3F5-42B1-8E2F-CEDDE7B2C958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48" creationId="{B0B4624C-2C45-49C8-8AB3-63B2939B56A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50" creationId="{0C39DAE1-3432-4276-8202-37C5639BA29C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52" creationId="{5014E257-3328-4ADC-9946-F3F3579969E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54" creationId="{D4E1DDAC-B6C0-48DF-B4A5-B260AA5C5511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56" creationId="{45B35DBD-EAAD-450E-B59E-D0B8206425E4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58" creationId="{367AC0FA-2D3B-493C-9945-3C3067CBB9B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60" creationId="{9F0A707B-BC7C-4A9D-99DC-478735CFF8E0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62" creationId="{672000AD-2929-4972-9B30-FB4912E9F5B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64" creationId="{0819E13F-4FB5-4CF1-B277-49B260B07E8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66" creationId="{714FC0E3-2190-4E4B-A1C7-83CD76485E3F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68" creationId="{151FC175-3007-46DD-B182-7E2AE53D294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70" creationId="{53515B63-5E22-40F6-BABE-27C7C3410ED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72" creationId="{12AAC846-A91B-4BD5-910A-99647052991C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74" creationId="{ADFF0FEF-9DBC-436C-9984-618F074203B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76" creationId="{D3D60506-E535-4C13-9814-98239A023F78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78" creationId="{1EFA373B-0BB0-4413-BEC2-7C7381B7BE91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80" creationId="{B3F9BB29-FEDC-4E5F-871E-9E0FAD00020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82" creationId="{18C1091E-E843-44C5-9ED9-D23E259A2CF7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84" creationId="{E9E8CC15-C04C-46F7-925F-438E050AB39C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86" creationId="{1302117A-5859-41DA-8D21-2AA834CD653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88" creationId="{72E625B6-78C0-48B4-B98B-BD26E125C9C0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90" creationId="{7471623C-7984-4EE8-B0FC-609464FA8645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92" creationId="{DAFEA582-570F-48A9-9E74-DC526B856CF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94" creationId="{801A7A1A-95B9-4633-834A-7365D31323A5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96" creationId="{77EE0472-69C0-494F-B847-F723E23AFAAA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398" creationId="{2AB0A612-92EC-4C06-80BD-6E8BEAC74535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00" creationId="{CC27DE32-BE16-47C3-B4A1-4739CEBF821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02" creationId="{67A88CC0-BBED-4454-B83B-9540C6A60F4A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04" creationId="{7C8BF7A3-221B-4A43-8B71-8ED7CC4D08B6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06" creationId="{E93C140A-1307-483C-B235-21ED7274287E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08" creationId="{EE597B1D-867A-4324-A17A-0EF68739630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10" creationId="{3AFF72E5-B7A3-4602-AE1F-8ACB134A4AA3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12" creationId="{83EAE451-A8C0-46F0-A0FB-206A0F4EF076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14" creationId="{A3725845-1DB0-4A42-8A14-0EEABB19CD96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16" creationId="{A7AC453B-7930-41B5-A92B-F8765FA8E2AA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18" creationId="{1888AEF1-D142-4F8D-96ED-6AE7CD252F22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20" creationId="{779AB79B-CEEE-42B2-A251-7FACAF3A6F4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22" creationId="{D7E65E80-CB0F-4AE0-838A-339032253B0D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24" creationId="{4AC20BE2-145D-4992-B02D-257B2B60C76B}"/>
          </ac:picMkLst>
        </pc:picChg>
        <pc:picChg chg="add del mod">
          <ac:chgData name="yamada akita" userId="8b118bcca7e896d8" providerId="LiveId" clId="{06657557-F0C8-4EDE-BB1C-D8D592EBF654}" dt="2020-06-12T01:21:10.263" v="5078" actId="478"/>
          <ac:picMkLst>
            <pc:docMk/>
            <pc:sldMk cId="238343230" sldId="264"/>
            <ac:picMk id="426" creationId="{C03DF081-5B8D-443B-B72B-DB29BDF8C651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28" creationId="{1093EA05-F1C1-41AB-90A0-4E50A70D3C05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30" creationId="{1FB660D9-40FF-4C88-BC25-813F1BF192FC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32" creationId="{18CAC718-0FC1-44E9-86B5-B892ED30267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34" creationId="{767620BB-357F-4B5C-8B81-E71AA52B036D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36" creationId="{6DDD50DB-B64A-4BA9-9E53-B66CC7DF45A3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38" creationId="{31C677C0-8DBA-48CD-8EE9-3793282FE71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40" creationId="{AF3F3077-C82D-4696-B8F8-2333090822F6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42" creationId="{39B3556E-3EFE-479E-9F13-3B14F48F1EC8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44" creationId="{8B7E2874-9E60-4682-8790-A9A0D760E2A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46" creationId="{E76D4142-7D1C-4474-B571-744E1F813E9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48" creationId="{76D5DC57-3B5C-4A95-9B9F-609CE57BFE4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50" creationId="{AC760218-3EF3-4257-A644-B84F6A4FEBBD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52" creationId="{BC23A4B9-764F-48B0-B70C-4C0D9D7D2EE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54" creationId="{39D2DAE0-69D1-42CE-ABA8-0812128D5708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56" creationId="{A761E3D7-CAB3-47B3-926B-0FAE68DF698F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58" creationId="{B3DE7976-AF1D-46EE-A1C8-F97AB9A6729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60" creationId="{1B35C1DE-C50F-4BAB-A7F5-D14A314E3ED5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62" creationId="{D4DDF3FA-ABEC-4A44-AC04-F25E8F559EEF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64" creationId="{A801EA2C-CC8A-478C-A6D0-174D3E65492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66" creationId="{6CF511E9-0D38-4961-B3FB-EE396B0AAD59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68" creationId="{396FDA59-4657-4F94-8A5A-17321E83E69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70" creationId="{80FC65CD-8DA9-4249-A99C-6C0CBDBD15A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72" creationId="{707584C2-403A-4BEC-BB70-D3CB5A72856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74" creationId="{C688E825-DA33-4C0A-8C07-79A01B687F6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76" creationId="{580A0FEC-86DC-4132-BD2C-767F4BAAFCE9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78" creationId="{2063AC6D-E2B0-4C57-A54B-F38B376C8108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80" creationId="{46C94289-A668-432D-B803-4DAC9785656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82" creationId="{7C81CDC2-EF8D-4B75-AB8F-8EC9D17FEFF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84" creationId="{B910A1D8-D316-4330-9349-A16BEB2CA203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86" creationId="{681270C7-FBE1-4F8E-9132-9DAF0DD1429A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88" creationId="{DA7E2CBD-233A-4BB1-9CA2-422B42F4FEDC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90" creationId="{66C8693C-F1FC-46C6-B571-9BE44A3B8199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92" creationId="{80FEDC42-87EB-40C5-8A74-18A90958B5CF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94" creationId="{53F71FF0-0A91-4F02-9DD6-D45984902A8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96" creationId="{475F5D45-360A-44AE-9C8B-C8473879FE31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498" creationId="{FC3212C6-085C-442F-9A0A-412F72E14FD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00" creationId="{45A375BC-833D-4450-B0C3-B07FB840D57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02" creationId="{A2D5BF0C-955C-485B-AAA0-43BA4CFD792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04" creationId="{59979F26-DF6F-4E14-9AED-776A0D467BD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06" creationId="{F9C3DB28-688C-4113-ADB2-0A04B5FE9BA8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08" creationId="{7ECB4520-5844-4B1B-9AA1-14257DAD8B2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10" creationId="{CD805A6E-7765-4534-B8F8-DBFC1A804146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12" creationId="{070C67A8-6BAC-45FC-9916-0D9FE9C3256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14" creationId="{1FD5E215-053E-4504-8487-A7F9E3A34B99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16" creationId="{D416E9BE-0134-4508-86F6-78BB566B6EDF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18" creationId="{12797674-4EFB-4CAD-8E44-4B9EAAB0423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20" creationId="{4BEC0A31-FBB2-423B-938C-7EB66F37D11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22" creationId="{CA8D0707-D40E-4D77-A480-9D7C830CC7D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24" creationId="{FE5DE0CE-4BA1-4489-BCDD-EA85FAC998C7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26" creationId="{22D05105-E54F-4627-8207-8DBFF3EC08D1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28" creationId="{51B6571D-48FF-420F-A5ED-693D1717851A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30" creationId="{63FD96BB-D436-4AFB-BA89-68434A17F3FD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32" creationId="{2F1BB1EA-EB9E-4F49-A550-4EB5EF37B8E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34" creationId="{C58813EB-0307-41E9-8280-2E8681D76938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36" creationId="{7C72B4E3-8717-478E-A938-40A7EF23526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38" creationId="{00A4769C-989D-407C-99F3-B65C799C59C5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40" creationId="{F772CE6C-B09F-493B-BD06-E840FE2FE596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42" creationId="{CBE4080A-0C06-4CE9-955E-A4DFCC97B7D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44" creationId="{04ADCF66-B4DC-45BC-BFB0-4ADF3087F42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46" creationId="{14594477-C5B6-4B94-881E-90CAEB217AD2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48" creationId="{9A2583A1-3488-4059-A4EC-9C8A59E43032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50" creationId="{F53D4826-B8B7-4ECF-B6AE-F209C6DE880F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52" creationId="{358D527B-D92F-49ED-B3BE-34FE14D979BB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54" creationId="{A869C2C2-88EF-4A98-8AFA-3E152A5F737A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56" creationId="{425F3DD0-0FFA-4081-8B86-39A9AA22B261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58" creationId="{F20A5D1A-F93E-4784-9F1F-3938428FCE25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60" creationId="{3D9D5C34-5C9B-4E26-B0E8-4A0883D496E1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62" creationId="{DFF8C012-5BF3-4541-A17D-1F1CEC4B3516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64" creationId="{E30001FB-0D4E-4539-AAAB-0E35B70F343C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66" creationId="{5FB2C3CC-19A8-42F9-9CE0-AE5FD754F030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68" creationId="{1FE599FA-3749-4FCB-97FB-7FC511A49B2D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70" creationId="{673B4BBF-435B-451C-9099-64C2BFA906D5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72" creationId="{6237889A-23E0-46FE-A1ED-7D29CE5641F2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74" creationId="{6EECF18E-30AE-48CF-B460-9BE1A74C4F73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76" creationId="{46822AA5-7C83-48D8-9C40-E64706AC89C4}"/>
          </ac:picMkLst>
        </pc:picChg>
        <pc:picChg chg="add del mod">
          <ac:chgData name="yamada akita" userId="8b118bcca7e896d8" providerId="LiveId" clId="{06657557-F0C8-4EDE-BB1C-D8D592EBF654}" dt="2020-06-12T01:22:42.226" v="5084"/>
          <ac:picMkLst>
            <pc:docMk/>
            <pc:sldMk cId="238343230" sldId="264"/>
            <ac:picMk id="578" creationId="{57A85477-AF91-4DF8-B295-3A2507D00D21}"/>
          </ac:picMkLst>
        </pc:picChg>
        <pc:picChg chg="add mod modVis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580" creationId="{40641C4A-88C7-4461-B488-5FA784C40E8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582" creationId="{10BDF9BA-23B2-4F07-A4B4-20CBCECF3E1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584" creationId="{45F5F38A-9BBE-4F65-AFAF-CF7A82F0772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586" creationId="{C7B01FDB-6E0C-4001-9A70-F5A41E7DD53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588" creationId="{F9745DA7-9A24-4714-A2C6-5962D5DB1FB3}"/>
          </ac:picMkLst>
        </pc:picChg>
        <pc:picChg chg="add del mod">
          <ac:chgData name="yamada akita" userId="8b118bcca7e896d8" providerId="LiveId" clId="{06657557-F0C8-4EDE-BB1C-D8D592EBF654}" dt="2020-06-12T01:27:13.796" v="5097" actId="478"/>
          <ac:picMkLst>
            <pc:docMk/>
            <pc:sldMk cId="238343230" sldId="264"/>
            <ac:picMk id="590" creationId="{0B78FC9C-0D61-47AD-82DB-79E41579FD9A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592" creationId="{77A59CFD-B59B-420F-8CA3-D89496E213ED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594" creationId="{244DF2AE-CD58-40D0-8C12-7A8AD8F3DB06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596" creationId="{C0ABED1A-B7AC-4AE8-BD4D-A5DA183EA3B0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598" creationId="{2A6EEAEF-1A0D-4D49-AC28-158AE1946EAB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600" creationId="{7B32F737-CDFC-410E-8049-AB8790F636A3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602" creationId="{C1496DCE-8F57-43FE-9083-69F2DEED5217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604" creationId="{6228F10E-A465-452F-B5D1-C8E16B661830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606" creationId="{F1271EF7-45D6-4138-B5FF-4DAF64F8CCF6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608" creationId="{E4F90350-4ED5-4C09-920C-5772465A3A3E}"/>
          </ac:picMkLst>
        </pc:picChg>
        <pc:picChg chg="add del mod">
          <ac:chgData name="yamada akita" userId="8b118bcca7e896d8" providerId="LiveId" clId="{06657557-F0C8-4EDE-BB1C-D8D592EBF654}" dt="2020-06-12T01:50:16.781" v="5099" actId="478"/>
          <ac:picMkLst>
            <pc:docMk/>
            <pc:sldMk cId="238343230" sldId="264"/>
            <ac:picMk id="610" creationId="{029FFD0A-ACDF-4E39-B8DC-324D4471BCD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12" creationId="{9A081620-27DC-4976-A3BF-5B2E3F33208E}"/>
          </ac:picMkLst>
        </pc:picChg>
        <pc:picChg chg="add del mod">
          <ac:chgData name="yamada akita" userId="8b118bcca7e896d8" providerId="LiveId" clId="{06657557-F0C8-4EDE-BB1C-D8D592EBF654}" dt="2020-06-12T01:51:14.683" v="5100" actId="478"/>
          <ac:picMkLst>
            <pc:docMk/>
            <pc:sldMk cId="238343230" sldId="264"/>
            <ac:picMk id="614" creationId="{93DAF159-C6EB-414C-ABDA-51BEF12E51C8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16" creationId="{DEF908E1-E119-4E42-87A6-7906627C5D6D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18" creationId="{EACD9177-27A4-4725-A80B-ADA7628A30C6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20" creationId="{D282F154-EEC8-4D84-8A62-F1D9334811C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22" creationId="{300CC744-6D4B-4874-BBE9-008B0476CF0E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24" creationId="{57462480-DD03-4EFF-9DE0-77CD39BB570F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26" creationId="{6028F170-A593-4919-94F2-2A08DC0B899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28" creationId="{3A864C6C-7363-4A44-8DB1-26558698BDC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30" creationId="{FD441073-0940-4424-A7A2-83311FFF956D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32" creationId="{6FBD7F1A-5BB7-417F-BF69-3DDD93625BF8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34" creationId="{C5E3376E-E642-48B4-80B2-EB76E3C2983E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36" creationId="{38C6296F-B60C-4CEB-98F9-9E9AD9793BAA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38" creationId="{2BDC2538-6C8C-49F7-9E24-C83AF30A2AA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40" creationId="{7ED9C573-5357-4DEF-AE0A-1712CE2485CA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42" creationId="{07BA3F97-16F8-4678-88B0-53D4047BE64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44" creationId="{CB518322-BAC3-4D35-84B8-9F5C4913ED0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46" creationId="{59DA118C-CA85-43D2-8082-68E03BF84AD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48" creationId="{40BFDC50-D385-45E8-B10F-F61E160B7DD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50" creationId="{BFC53051-2900-41C5-BD37-D358CDF4743A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52" creationId="{65F18F8C-7043-4E7E-AAAA-B9F6883E579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54" creationId="{1D941F92-F7C4-4A12-9647-41E30C0EA32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56" creationId="{ED46201A-938F-4CA5-A0AD-7B414AFA2FE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58" creationId="{AADE9AE0-9A9A-456A-9D5B-2BC3C6D950C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60" creationId="{85C5FBAC-D568-4EB9-B7CE-19F92DB8FC6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62" creationId="{F04575A8-91BC-48D7-ABC8-1A94DEFB6F0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64" creationId="{EE76A9EC-7B0C-46E5-8F4C-6713C78D25B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66" creationId="{B58B598D-FE52-4CE0-9DF6-A6CFF342A7E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68" creationId="{4EDC288A-0BBF-4BBF-B427-C26098FBD7E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70" creationId="{7C8786BF-2CA2-48B9-9442-2E05E2509D2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72" creationId="{394F368A-F5B2-4299-AC1A-F8300408E21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74" creationId="{209EE97D-E208-41AE-9D0D-3DEC87DBD6C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76" creationId="{5344967D-A490-4AF2-A1C0-C8A0A7284E5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78" creationId="{B1F38B7C-4FE3-4351-87FD-52A8EECB7D0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80" creationId="{1295CE92-0F89-435C-815B-AE6C343413C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82" creationId="{B3CB94FD-2D14-4466-98A0-6A47FA80E247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84" creationId="{F10C279F-2C36-48EF-AAA5-113DD4524FF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86" creationId="{813581AB-2D13-4425-9436-5CEC6CAC568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88" creationId="{AF40F509-D8F2-481C-89BF-E74506570F7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90" creationId="{95C0195A-EFF9-4563-8369-4DEA9BF9059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92" creationId="{EE6CA9FA-F401-4351-96D0-6CD94FBD71D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94" creationId="{D83A8C41-477A-4BB3-813A-B6E628313186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96" creationId="{6D009F86-58D0-41D2-8B3C-F2DC799520E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698" creationId="{5FDD975A-1047-48FB-B14E-5BA21D1B996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00" creationId="{40F7223D-6955-43E6-8A4B-1F339D0CDBE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02" creationId="{BCD16BB8-78A4-4D7E-90B5-CC52357B4E6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04" creationId="{E8CD5293-06B0-49C7-A3C3-1F44471EC77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06" creationId="{4F3E08F4-CFAA-473A-9D76-DB2269D295EA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08" creationId="{0FACBCFC-A73D-44E8-85D6-017CCAAE7F4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10" creationId="{CE0ADDAC-2BC5-4400-B59D-97B8890B16A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12" creationId="{ED0E66A2-46F1-415E-A44F-9D2FB4078ED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14" creationId="{ECEC77A6-4D00-449B-A151-77BAC41CA008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16" creationId="{E3F85309-07DA-4344-842F-F4D326C378A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18" creationId="{EF34BA6E-6B19-4E57-9F1B-A73E1C95A42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20" creationId="{EB307A0C-A52F-438C-A59C-F21912880E7D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22" creationId="{DE3E26FA-E359-439E-A6F1-B45D64A8BF2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24" creationId="{98CD3F4B-0972-45FB-A1E9-4FB601853C6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26" creationId="{713E3C8C-78FE-4631-A71B-F406E23AD20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28" creationId="{4273ABAD-2831-4C4A-8221-6D8DA1C52D7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30" creationId="{C3AFB8F5-E3F0-4083-9366-ED0382A13F2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32" creationId="{07A2B0E6-2ADC-4B55-BDDE-3C164624A9C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34" creationId="{CDD6299F-B4E8-4BBC-AA74-8DBA729BC0B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36" creationId="{76C204A4-C690-4463-9A1A-9D83143096CE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38" creationId="{FFE7EA17-D809-4B1A-AEB3-35944291F9A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40" creationId="{429F71D3-BF2D-435A-8DB3-5E0DE95786D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42" creationId="{4BD65FB1-A56E-4702-A6F4-3399CE681B87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44" creationId="{2E2616A7-9B38-4BD8-8C86-053A6D304C3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46" creationId="{95C0A94E-0D86-492D-B9A0-C8434D2F853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48" creationId="{B772CBB7-0005-4913-8388-17C9CE53EFFF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50" creationId="{658C1E7C-00B8-4BE2-A856-214A2DBA0DF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52" creationId="{93552258-03A4-4579-BF2E-98B46F7B31A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54" creationId="{D89993AF-B8F1-4D19-B95D-1AE44660C83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56" creationId="{D0A83140-CB9B-4350-BA01-D03557B322F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58" creationId="{4F324C5A-F68F-44FF-B448-BEE8817C6D97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60" creationId="{F0061933-A58E-4F0E-A521-303B96E4F19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62" creationId="{3507A095-2CCD-4BA2-B027-F04ECB8928B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64" creationId="{CD165A1D-F108-4BAC-84F9-1CA12593E05F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66" creationId="{2CE6BAC6-A17A-478D-B643-E7238E60E17C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68" creationId="{05B32607-A39B-4776-9AAE-A4127156CAC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70" creationId="{5C065737-36AC-4B14-9129-F630A0D2162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72" creationId="{425403D3-3868-4F71-9A02-A0A39B98F357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74" creationId="{FF7870DA-AAF7-48FE-9609-E40399E87E7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76" creationId="{89EB4F8D-6645-4F1B-8CF5-3FFD01ED2F5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78" creationId="{C2BA0253-AAC8-438A-BE7E-0E0368FAB4A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80" creationId="{98A3FF84-4C45-45B2-BC2A-4FAAE1BE3BA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82" creationId="{BAC48CB1-7800-477C-B0EA-0B301B51DA7F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84" creationId="{4F8955FB-151C-4784-AA42-C3B56FE68C7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86" creationId="{6CFB0FC6-B759-4329-B360-714F446D1F3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88" creationId="{669A7B1B-66EA-4EBD-B249-52683CFA345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90" creationId="{91A192C0-A81A-4762-A78E-1CEAB792224F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92" creationId="{CF1C02B2-1CAF-4CAD-A077-EDF4F6C9CE4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94" creationId="{B5E7CDCF-6029-4BD6-A1D6-AA5A414F075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96" creationId="{7D4CFFEC-B869-43B3-8C07-1E0372A930BB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798" creationId="{0476550B-FF9B-4F8F-A81D-A30C79980440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00" creationId="{C7504909-438C-4090-8293-E073C95DBA8E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02" creationId="{9407B1AC-E7AE-4D95-875F-3E9F59A2109A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04" creationId="{E9649405-1FA5-4C49-8EEA-075779284B5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06" creationId="{5CE9C83E-FA5E-4A74-A79D-60C0EE0F0B68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08" creationId="{E678724D-4D43-485C-823D-05E0CAF089BD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10" creationId="{17374979-F23B-4B6D-A47C-09EB4C218C17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12" creationId="{7A3000B5-D2EE-44B7-91CC-2CB02C0584D3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14" creationId="{87D1954F-D25C-4E85-B729-711DF2F5BB97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16" creationId="{AB686A1D-BD1A-41F8-96C5-1E2AEB6C47C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18" creationId="{13A9B2E9-63F7-461A-9DE8-CFC1310D9E2F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20" creationId="{48B3DB85-3E78-4D50-84E6-14E2D2C35CC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22" creationId="{3BA669F0-52C8-456F-9E91-E22E6713F5B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24" creationId="{FAE165FB-EBD3-4E52-BDC7-B392B29660CE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26" creationId="{D28289D1-2DC3-4F47-B3F2-80CAF61BF14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28" creationId="{E4F1B54B-4007-4121-ABA7-16913DF131B9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30" creationId="{CA24270C-1557-4FCD-A847-088796F13082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32" creationId="{5EA13EDE-68B7-484B-8978-4D3B34CACE11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34" creationId="{49E74F38-5129-42A7-9A4C-219DCF1333AD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36" creationId="{823ED540-D4ED-44A9-9DBD-870D2FC2D394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38" creationId="{CD4B0AD8-062C-4C24-A4DF-E393149BC52D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40" creationId="{5E50EDE5-A976-462B-9A55-998E356A049E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42" creationId="{0C7A060E-0F7F-483F-8CBC-B51870F9C905}"/>
          </ac:picMkLst>
        </pc:picChg>
        <pc:picChg chg="add mod">
          <ac:chgData name="yamada akita" userId="8b118bcca7e896d8" providerId="LiveId" clId="{06657557-F0C8-4EDE-BB1C-D8D592EBF654}" dt="2020-06-12T03:30:02.715" v="6553" actId="1076"/>
          <ac:picMkLst>
            <pc:docMk/>
            <pc:sldMk cId="238343230" sldId="264"/>
            <ac:picMk id="844" creationId="{63901C8E-37DB-4793-9C65-C1250E3AB991}"/>
          </ac:picMkLst>
        </pc:picChg>
        <pc:cxnChg chg="add del">
          <ac:chgData name="yamada akita" userId="8b118bcca7e896d8" providerId="LiveId" clId="{06657557-F0C8-4EDE-BB1C-D8D592EBF654}" dt="2020-06-12T03:30:18.205" v="6554" actId="21"/>
          <ac:cxnSpMkLst>
            <pc:docMk/>
            <pc:sldMk cId="238343230" sldId="264"/>
            <ac:cxnSpMk id="12" creationId="{2B07562E-4B49-43A5-979E-72F6119444E0}"/>
          </ac:cxnSpMkLst>
        </pc:cxnChg>
        <pc:cxnChg chg="add del mod">
          <ac:chgData name="yamada akita" userId="8b118bcca7e896d8" providerId="LiveId" clId="{06657557-F0C8-4EDE-BB1C-D8D592EBF654}" dt="2020-06-12T01:27:24.558" v="5098" actId="478"/>
          <ac:cxnSpMkLst>
            <pc:docMk/>
            <pc:sldMk cId="238343230" sldId="264"/>
            <ac:cxnSpMk id="20" creationId="{E991B1B4-044C-4B7B-BCCF-C51C6A7E0B69}"/>
          </ac:cxnSpMkLst>
        </pc:cxnChg>
        <pc:cxnChg chg="add mod">
          <ac:chgData name="yamada akita" userId="8b118bcca7e896d8" providerId="LiveId" clId="{06657557-F0C8-4EDE-BB1C-D8D592EBF654}" dt="2020-06-12T00:51:47.571" v="5062" actId="571"/>
          <ac:cxnSpMkLst>
            <pc:docMk/>
            <pc:sldMk cId="238343230" sldId="264"/>
            <ac:cxnSpMk id="108" creationId="{DCE86CCD-0860-4309-B637-4FB6096BAD26}"/>
          </ac:cxnSpMkLst>
        </pc:cxnChg>
        <pc:cxnChg chg="add mod">
          <ac:chgData name="yamada akita" userId="8b118bcca7e896d8" providerId="LiveId" clId="{06657557-F0C8-4EDE-BB1C-D8D592EBF654}" dt="2020-06-12T03:30:19.926" v="6555"/>
          <ac:cxnSpMkLst>
            <pc:docMk/>
            <pc:sldMk cId="238343230" sldId="264"/>
            <ac:cxnSpMk id="846" creationId="{CD1F6B63-9D06-4BC7-9C49-17D5899CAE2B}"/>
          </ac:cxnSpMkLst>
        </pc:cxnChg>
      </pc:sldChg>
      <pc:sldChg chg="add del">
        <pc:chgData name="yamada akita" userId="8b118bcca7e896d8" providerId="LiveId" clId="{06657557-F0C8-4EDE-BB1C-D8D592EBF654}" dt="2020-06-10T05:57:58.157" v="1314"/>
        <pc:sldMkLst>
          <pc:docMk/>
          <pc:sldMk cId="2252706186" sldId="264"/>
        </pc:sldMkLst>
      </pc:sldChg>
      <pc:sldChg chg="addSp delSp modSp add mod modAnim">
        <pc:chgData name="yamada akita" userId="8b118bcca7e896d8" providerId="LiveId" clId="{06657557-F0C8-4EDE-BB1C-D8D592EBF654}" dt="2020-06-21T07:39:09.633" v="16022"/>
        <pc:sldMkLst>
          <pc:docMk/>
          <pc:sldMk cId="3492975493" sldId="265"/>
        </pc:sldMkLst>
        <pc:spChg chg="mod">
          <ac:chgData name="yamada akita" userId="8b118bcca7e896d8" providerId="LiveId" clId="{06657557-F0C8-4EDE-BB1C-D8D592EBF654}" dt="2020-06-10T06:57:40.811" v="3600"/>
          <ac:spMkLst>
            <pc:docMk/>
            <pc:sldMk cId="3492975493" sldId="265"/>
            <ac:spMk id="2" creationId="{1D2A1C4B-DB25-4984-99E7-A04F563FA8E3}"/>
          </ac:spMkLst>
        </pc:spChg>
        <pc:spChg chg="del">
          <ac:chgData name="yamada akita" userId="8b118bcca7e896d8" providerId="LiveId" clId="{06657557-F0C8-4EDE-BB1C-D8D592EBF654}" dt="2020-06-10T06:24:59.847" v="1864" actId="478"/>
          <ac:spMkLst>
            <pc:docMk/>
            <pc:sldMk cId="3492975493" sldId="265"/>
            <ac:spMk id="3" creationId="{E4AAD7F6-140B-4CA4-AB1D-58D47A4E0184}"/>
          </ac:spMkLst>
        </pc:spChg>
        <pc:spChg chg="mod">
          <ac:chgData name="yamada akita" userId="8b118bcca7e896d8" providerId="LiveId" clId="{06657557-F0C8-4EDE-BB1C-D8D592EBF654}" dt="2020-06-10T08:37:27.690" v="4053" actId="14100"/>
          <ac:spMkLst>
            <pc:docMk/>
            <pc:sldMk cId="3492975493" sldId="265"/>
            <ac:spMk id="8" creationId="{EE3149B1-4560-48A1-A6BD-312873F09898}"/>
          </ac:spMkLst>
        </pc:spChg>
        <pc:spChg chg="del">
          <ac:chgData name="yamada akita" userId="8b118bcca7e896d8" providerId="LiveId" clId="{06657557-F0C8-4EDE-BB1C-D8D592EBF654}" dt="2020-06-10T06:24:59.847" v="1864" actId="478"/>
          <ac:spMkLst>
            <pc:docMk/>
            <pc:sldMk cId="3492975493" sldId="265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3492975493" sldId="265"/>
            <ac:spMk id="13" creationId="{2D519E4E-5F7B-4BC7-B3BE-6BB1C2F6C593}"/>
          </ac:spMkLst>
        </pc:spChg>
        <pc:spChg chg="del">
          <ac:chgData name="yamada akita" userId="8b118bcca7e896d8" providerId="LiveId" clId="{06657557-F0C8-4EDE-BB1C-D8D592EBF654}" dt="2020-06-10T06:24:59.847" v="1864" actId="478"/>
          <ac:spMkLst>
            <pc:docMk/>
            <pc:sldMk cId="3492975493" sldId="265"/>
            <ac:spMk id="14" creationId="{DFB9EC2B-6AA4-4474-B716-B6196E7018CA}"/>
          </ac:spMkLst>
        </pc:spChg>
        <pc:spChg chg="add del mod">
          <ac:chgData name="yamada akita" userId="8b118bcca7e896d8" providerId="LiveId" clId="{06657557-F0C8-4EDE-BB1C-D8D592EBF654}" dt="2020-06-10T08:19:47.287" v="3857" actId="478"/>
          <ac:spMkLst>
            <pc:docMk/>
            <pc:sldMk cId="3492975493" sldId="265"/>
            <ac:spMk id="18" creationId="{00A4111B-BB3A-40E9-AB92-BBDD3AF9C1E9}"/>
          </ac:spMkLst>
        </pc:spChg>
        <pc:spChg chg="del">
          <ac:chgData name="yamada akita" userId="8b118bcca7e896d8" providerId="LiveId" clId="{06657557-F0C8-4EDE-BB1C-D8D592EBF654}" dt="2020-06-10T06:24:59.847" v="1864" actId="478"/>
          <ac:spMkLst>
            <pc:docMk/>
            <pc:sldMk cId="3492975493" sldId="265"/>
            <ac:spMk id="20" creationId="{AF2EAFB4-1186-4194-ADB8-C48A7ED21B48}"/>
          </ac:spMkLst>
        </pc:spChg>
        <pc:spChg chg="add del mod">
          <ac:chgData name="yamada akita" userId="8b118bcca7e896d8" providerId="LiveId" clId="{06657557-F0C8-4EDE-BB1C-D8D592EBF654}" dt="2020-06-21T07:39:09.633" v="16022"/>
          <ac:spMkLst>
            <pc:docMk/>
            <pc:sldMk cId="3492975493" sldId="265"/>
            <ac:spMk id="22" creationId="{CFC80522-9E6C-4546-9297-A5883B39F31F}"/>
          </ac:spMkLst>
        </pc:spChg>
        <pc:spChg chg="add del mod">
          <ac:chgData name="yamada akita" userId="8b118bcca7e896d8" providerId="LiveId" clId="{06657557-F0C8-4EDE-BB1C-D8D592EBF654}" dt="2020-06-10T06:25:10.583" v="1868"/>
          <ac:spMkLst>
            <pc:docMk/>
            <pc:sldMk cId="3492975493" sldId="265"/>
            <ac:spMk id="23" creationId="{F7AA606D-BD61-47A9-8EB0-C4DBF6C14937}"/>
          </ac:spMkLst>
        </pc:spChg>
        <pc:spChg chg="add del mod">
          <ac:chgData name="yamada akita" userId="8b118bcca7e896d8" providerId="LiveId" clId="{06657557-F0C8-4EDE-BB1C-D8D592EBF654}" dt="2020-06-10T08:19:47.287" v="3857" actId="478"/>
          <ac:spMkLst>
            <pc:docMk/>
            <pc:sldMk cId="3492975493" sldId="265"/>
            <ac:spMk id="24" creationId="{D0950250-B95E-4255-9E64-3EECB0B9BBE9}"/>
          </ac:spMkLst>
        </pc:spChg>
        <pc:spChg chg="add del mod">
          <ac:chgData name="yamada akita" userId="8b118bcca7e896d8" providerId="LiveId" clId="{06657557-F0C8-4EDE-BB1C-D8D592EBF654}" dt="2020-06-10T08:19:47.287" v="3857" actId="478"/>
          <ac:spMkLst>
            <pc:docMk/>
            <pc:sldMk cId="3492975493" sldId="265"/>
            <ac:spMk id="25" creationId="{184BBB7F-EAAE-4C42-8C0E-C22204315EB2}"/>
          </ac:spMkLst>
        </pc:spChg>
        <pc:spChg chg="add mod ord">
          <ac:chgData name="yamada akita" userId="8b118bcca7e896d8" providerId="LiveId" clId="{06657557-F0C8-4EDE-BB1C-D8D592EBF654}" dt="2020-06-10T08:43:53.528" v="4310" actId="207"/>
          <ac:spMkLst>
            <pc:docMk/>
            <pc:sldMk cId="3492975493" sldId="265"/>
            <ac:spMk id="33" creationId="{58C3C745-B2E3-4921-A1E3-346556CEA82D}"/>
          </ac:spMkLst>
        </pc:spChg>
        <pc:spChg chg="add mod ord">
          <ac:chgData name="yamada akita" userId="8b118bcca7e896d8" providerId="LiveId" clId="{06657557-F0C8-4EDE-BB1C-D8D592EBF654}" dt="2020-06-10T08:44:20.835" v="4342" actId="1035"/>
          <ac:spMkLst>
            <pc:docMk/>
            <pc:sldMk cId="3492975493" sldId="265"/>
            <ac:spMk id="34" creationId="{1E382A96-F807-44BD-AACD-6069D6FF4DA8}"/>
          </ac:spMkLst>
        </pc:spChg>
        <pc:spChg chg="add mod ord">
          <ac:chgData name="yamada akita" userId="8b118bcca7e896d8" providerId="LiveId" clId="{06657557-F0C8-4EDE-BB1C-D8D592EBF654}" dt="2020-06-10T08:44:35.417" v="4352" actId="1076"/>
          <ac:spMkLst>
            <pc:docMk/>
            <pc:sldMk cId="3492975493" sldId="265"/>
            <ac:spMk id="36" creationId="{F124F53D-512B-402B-8890-D9923B1F3FF8}"/>
          </ac:spMkLst>
        </pc:spChg>
        <pc:spChg chg="add mod">
          <ac:chgData name="yamada akita" userId="8b118bcca7e896d8" providerId="LiveId" clId="{06657557-F0C8-4EDE-BB1C-D8D592EBF654}" dt="2020-06-10T08:51:24.093" v="4392" actId="1076"/>
          <ac:spMkLst>
            <pc:docMk/>
            <pc:sldMk cId="3492975493" sldId="265"/>
            <ac:spMk id="41" creationId="{167FFD8D-0669-4FE3-81C1-F114CEB291E2}"/>
          </ac:spMkLst>
        </pc:spChg>
        <pc:spChg chg="add mod">
          <ac:chgData name="yamada akita" userId="8b118bcca7e896d8" providerId="LiveId" clId="{06657557-F0C8-4EDE-BB1C-D8D592EBF654}" dt="2020-06-10T08:51:32.750" v="4436" actId="20577"/>
          <ac:spMkLst>
            <pc:docMk/>
            <pc:sldMk cId="3492975493" sldId="265"/>
            <ac:spMk id="42" creationId="{1B09CF0C-4CA8-4AFE-9EB2-C7AD1F0B1A9E}"/>
          </ac:spMkLst>
        </pc:spChg>
        <pc:picChg chg="add del mod">
          <ac:chgData name="yamada akita" userId="8b118bcca7e896d8" providerId="LiveId" clId="{06657557-F0C8-4EDE-BB1C-D8D592EBF654}" dt="2020-06-10T08:32:38.606" v="3896" actId="478"/>
          <ac:picMkLst>
            <pc:docMk/>
            <pc:sldMk cId="3492975493" sldId="265"/>
            <ac:picMk id="6" creationId="{032D99EB-A2CF-4D34-8BB7-047DBD4328D9}"/>
          </ac:picMkLst>
        </pc:picChg>
        <pc:picChg chg="del">
          <ac:chgData name="yamada akita" userId="8b118bcca7e896d8" providerId="LiveId" clId="{06657557-F0C8-4EDE-BB1C-D8D592EBF654}" dt="2020-06-10T06:24:59.847" v="1864" actId="478"/>
          <ac:picMkLst>
            <pc:docMk/>
            <pc:sldMk cId="3492975493" sldId="265"/>
            <ac:picMk id="9" creationId="{B013E892-233D-4D55-A598-70AC7AA6BFD7}"/>
          </ac:picMkLst>
        </pc:picChg>
        <pc:picChg chg="add del mod">
          <ac:chgData name="yamada akita" userId="8b118bcca7e896d8" providerId="LiveId" clId="{06657557-F0C8-4EDE-BB1C-D8D592EBF654}" dt="2020-06-10T08:32:40.521" v="3897" actId="478"/>
          <ac:picMkLst>
            <pc:docMk/>
            <pc:sldMk cId="3492975493" sldId="265"/>
            <ac:picMk id="15" creationId="{09668D0C-9357-45CF-A3FF-B45E170300B7}"/>
          </ac:picMkLst>
        </pc:picChg>
        <pc:picChg chg="del">
          <ac:chgData name="yamada akita" userId="8b118bcca7e896d8" providerId="LiveId" clId="{06657557-F0C8-4EDE-BB1C-D8D592EBF654}" dt="2020-06-10T07:57:40.767" v="3833" actId="478"/>
          <ac:picMkLst>
            <pc:docMk/>
            <pc:sldMk cId="3492975493" sldId="265"/>
            <ac:picMk id="17" creationId="{ED11E298-E0EF-4C38-9EC3-A5AC57FE11AB}"/>
          </ac:picMkLst>
        </pc:picChg>
        <pc:picChg chg="add del mod">
          <ac:chgData name="yamada akita" userId="8b118bcca7e896d8" providerId="LiveId" clId="{06657557-F0C8-4EDE-BB1C-D8D592EBF654}" dt="2020-06-10T08:31:47.973" v="3891" actId="478"/>
          <ac:picMkLst>
            <pc:docMk/>
            <pc:sldMk cId="3492975493" sldId="265"/>
            <ac:picMk id="19" creationId="{94115ACC-DF74-4160-AB48-D29A1D9ABBBC}"/>
          </ac:picMkLst>
        </pc:picChg>
        <pc:picChg chg="add mod">
          <ac:chgData name="yamada akita" userId="8b118bcca7e896d8" providerId="LiveId" clId="{06657557-F0C8-4EDE-BB1C-D8D592EBF654}" dt="2020-06-10T08:37:50.680" v="4086" actId="1036"/>
          <ac:picMkLst>
            <pc:docMk/>
            <pc:sldMk cId="3492975493" sldId="265"/>
            <ac:picMk id="26" creationId="{A9847E2F-2E25-4B42-9CB9-EB607BFD809C}"/>
          </ac:picMkLst>
        </pc:picChg>
        <pc:picChg chg="add mod">
          <ac:chgData name="yamada akita" userId="8b118bcca7e896d8" providerId="LiveId" clId="{06657557-F0C8-4EDE-BB1C-D8D592EBF654}" dt="2020-06-10T08:44:35.417" v="4352" actId="1076"/>
          <ac:picMkLst>
            <pc:docMk/>
            <pc:sldMk cId="3492975493" sldId="265"/>
            <ac:picMk id="28" creationId="{C64683E2-E16A-462A-85CF-0FE0E08DBF62}"/>
          </ac:picMkLst>
        </pc:picChg>
        <pc:picChg chg="add del mod">
          <ac:chgData name="yamada akita" userId="8b118bcca7e896d8" providerId="LiveId" clId="{06657557-F0C8-4EDE-BB1C-D8D592EBF654}" dt="2020-06-10T08:48:19.351" v="4371" actId="21"/>
          <ac:picMkLst>
            <pc:docMk/>
            <pc:sldMk cId="3492975493" sldId="265"/>
            <ac:picMk id="30" creationId="{527C3C9D-5D06-4D3F-8716-C53140435791}"/>
          </ac:picMkLst>
        </pc:picChg>
        <pc:picChg chg="add mod">
          <ac:chgData name="yamada akita" userId="8b118bcca7e896d8" providerId="LiveId" clId="{06657557-F0C8-4EDE-BB1C-D8D592EBF654}" dt="2020-06-10T08:44:20.835" v="4342" actId="1035"/>
          <ac:picMkLst>
            <pc:docMk/>
            <pc:sldMk cId="3492975493" sldId="265"/>
            <ac:picMk id="32" creationId="{89B78FB5-E35C-4A72-A645-85817E6E242D}"/>
          </ac:picMkLst>
        </pc:picChg>
        <pc:picChg chg="add del mod">
          <ac:chgData name="yamada akita" userId="8b118bcca7e896d8" providerId="LiveId" clId="{06657557-F0C8-4EDE-BB1C-D8D592EBF654}" dt="2020-06-10T08:42:25.162" v="4303"/>
          <ac:picMkLst>
            <pc:docMk/>
            <pc:sldMk cId="3492975493" sldId="265"/>
            <ac:picMk id="35" creationId="{DA29A136-9556-463A-AD7B-D255600DCC8E}"/>
          </ac:picMkLst>
        </pc:picChg>
        <pc:picChg chg="add mod">
          <ac:chgData name="yamada akita" userId="8b118bcca7e896d8" providerId="LiveId" clId="{06657557-F0C8-4EDE-BB1C-D8D592EBF654}" dt="2020-06-10T08:48:31.218" v="4373"/>
          <ac:picMkLst>
            <pc:docMk/>
            <pc:sldMk cId="3492975493" sldId="265"/>
            <ac:picMk id="40" creationId="{A58F257D-1EF6-47AE-9AEF-8FBE8C077D8B}"/>
          </ac:picMkLst>
        </pc:picChg>
        <pc:cxnChg chg="add mod">
          <ac:chgData name="yamada akita" userId="8b118bcca7e896d8" providerId="LiveId" clId="{06657557-F0C8-4EDE-BB1C-D8D592EBF654}" dt="2020-06-10T08:45:20.075" v="4354" actId="13822"/>
          <ac:cxnSpMkLst>
            <pc:docMk/>
            <pc:sldMk cId="3492975493" sldId="265"/>
            <ac:cxnSpMk id="38" creationId="{11E9468D-B187-4966-B9D4-4466B36454B2}"/>
          </ac:cxnSpMkLst>
        </pc:cxnChg>
        <pc:cxnChg chg="add mod">
          <ac:chgData name="yamada akita" userId="8b118bcca7e896d8" providerId="LiveId" clId="{06657557-F0C8-4EDE-BB1C-D8D592EBF654}" dt="2020-06-10T08:45:54.523" v="4361" actId="13822"/>
          <ac:cxnSpMkLst>
            <pc:docMk/>
            <pc:sldMk cId="3492975493" sldId="265"/>
            <ac:cxnSpMk id="39" creationId="{2F30ED5A-6180-463B-8110-00D6E08471C9}"/>
          </ac:cxnSpMkLst>
        </pc:cxnChg>
      </pc:sldChg>
      <pc:sldChg chg="addSp delSp modSp add mod addAnim delAnim modAnim">
        <pc:chgData name="yamada akita" userId="8b118bcca7e896d8" providerId="LiveId" clId="{06657557-F0C8-4EDE-BB1C-D8D592EBF654}" dt="2020-06-23T04:41:43.016" v="22219" actId="208"/>
        <pc:sldMkLst>
          <pc:docMk/>
          <pc:sldMk cId="63982306" sldId="266"/>
        </pc:sldMkLst>
        <pc:spChg chg="del">
          <ac:chgData name="yamada akita" userId="8b118bcca7e896d8" providerId="LiveId" clId="{06657557-F0C8-4EDE-BB1C-D8D592EBF654}" dt="2020-06-10T06:25:20.535" v="1870" actId="478"/>
          <ac:spMkLst>
            <pc:docMk/>
            <pc:sldMk cId="63982306" sldId="266"/>
            <ac:spMk id="3" creationId="{E4AAD7F6-140B-4CA4-AB1D-58D47A4E0184}"/>
          </ac:spMkLst>
        </pc:spChg>
        <pc:spChg chg="add mod">
          <ac:chgData name="yamada akita" userId="8b118bcca7e896d8" providerId="LiveId" clId="{06657557-F0C8-4EDE-BB1C-D8D592EBF654}" dt="2020-06-21T07:36:16.097" v="15970" actId="164"/>
          <ac:spMkLst>
            <pc:docMk/>
            <pc:sldMk cId="63982306" sldId="266"/>
            <ac:spMk id="3" creationId="{E65BE6E0-3B4A-417A-ABD1-7836939A41AA}"/>
          </ac:spMkLst>
        </pc:spChg>
        <pc:spChg chg="add mod">
          <ac:chgData name="yamada akita" userId="8b118bcca7e896d8" providerId="LiveId" clId="{06657557-F0C8-4EDE-BB1C-D8D592EBF654}" dt="2020-06-21T06:29:47.853" v="15670" actId="6549"/>
          <ac:spMkLst>
            <pc:docMk/>
            <pc:sldMk cId="63982306" sldId="266"/>
            <ac:spMk id="4" creationId="{92683FE7-6D68-4B29-910C-B4CDEDD62944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63982306" sldId="266"/>
            <ac:spMk id="8" creationId="{EE3149B1-4560-48A1-A6BD-312873F09898}"/>
          </ac:spMkLst>
        </pc:spChg>
        <pc:spChg chg="mod">
          <ac:chgData name="yamada akita" userId="8b118bcca7e896d8" providerId="LiveId" clId="{06657557-F0C8-4EDE-BB1C-D8D592EBF654}" dt="2020-06-10T06:32:54.544" v="2458" actId="1036"/>
          <ac:spMkLst>
            <pc:docMk/>
            <pc:sldMk cId="63982306" sldId="266"/>
            <ac:spMk id="10" creationId="{A7FC5819-A38B-4B54-A057-C43BB54BF755}"/>
          </ac:spMkLst>
        </pc:spChg>
        <pc:spChg chg="del">
          <ac:chgData name="yamada akita" userId="8b118bcca7e896d8" providerId="LiveId" clId="{06657557-F0C8-4EDE-BB1C-D8D592EBF654}" dt="2020-06-10T06:28:49.839" v="2026" actId="478"/>
          <ac:spMkLst>
            <pc:docMk/>
            <pc:sldMk cId="63982306" sldId="266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63982306" sldId="266"/>
            <ac:spMk id="13" creationId="{2D519E4E-5F7B-4BC7-B3BE-6BB1C2F6C593}"/>
          </ac:spMkLst>
        </pc:spChg>
        <pc:spChg chg="del mod">
          <ac:chgData name="yamada akita" userId="8b118bcca7e896d8" providerId="LiveId" clId="{06657557-F0C8-4EDE-BB1C-D8D592EBF654}" dt="2020-06-10T06:28:49.839" v="2026" actId="478"/>
          <ac:spMkLst>
            <pc:docMk/>
            <pc:sldMk cId="63982306" sldId="266"/>
            <ac:spMk id="14" creationId="{DFB9EC2B-6AA4-4474-B716-B6196E7018CA}"/>
          </ac:spMkLst>
        </pc:spChg>
        <pc:spChg chg="add del mod">
          <ac:chgData name="yamada akita" userId="8b118bcca7e896d8" providerId="LiveId" clId="{06657557-F0C8-4EDE-BB1C-D8D592EBF654}" dt="2020-06-10T06:28:49.839" v="2026" actId="478"/>
          <ac:spMkLst>
            <pc:docMk/>
            <pc:sldMk cId="63982306" sldId="266"/>
            <ac:spMk id="16" creationId="{A378AB6A-B04C-48AE-831B-ACA06954A380}"/>
          </ac:spMkLst>
        </pc:spChg>
        <pc:spChg chg="add del mod">
          <ac:chgData name="yamada akita" userId="8b118bcca7e896d8" providerId="LiveId" clId="{06657557-F0C8-4EDE-BB1C-D8D592EBF654}" dt="2020-06-10T06:28:49.839" v="2026" actId="478"/>
          <ac:spMkLst>
            <pc:docMk/>
            <pc:sldMk cId="63982306" sldId="266"/>
            <ac:spMk id="18" creationId="{4C910B9B-C8C4-468E-A8A7-6DAC7DCC8704}"/>
          </ac:spMkLst>
        </pc:spChg>
        <pc:spChg chg="del mod">
          <ac:chgData name="yamada akita" userId="8b118bcca7e896d8" providerId="LiveId" clId="{06657557-F0C8-4EDE-BB1C-D8D592EBF654}" dt="2020-06-10T06:25:37.446" v="1873" actId="478"/>
          <ac:spMkLst>
            <pc:docMk/>
            <pc:sldMk cId="63982306" sldId="266"/>
            <ac:spMk id="20" creationId="{AF2EAFB4-1186-4194-ADB8-C48A7ED21B48}"/>
          </ac:spMkLst>
        </pc:spChg>
        <pc:spChg chg="mod">
          <ac:chgData name="yamada akita" userId="8b118bcca7e896d8" providerId="LiveId" clId="{06657557-F0C8-4EDE-BB1C-D8D592EBF654}" dt="2020-06-10T06:28:50.211" v="2027"/>
          <ac:spMkLst>
            <pc:docMk/>
            <pc:sldMk cId="63982306" sldId="266"/>
            <ac:spMk id="22" creationId="{9EF83439-7B34-4A7D-9F14-28103E9C4FC8}"/>
          </ac:spMkLst>
        </pc:spChg>
        <pc:spChg chg="mod">
          <ac:chgData name="yamada akita" userId="8b118bcca7e896d8" providerId="LiveId" clId="{06657557-F0C8-4EDE-BB1C-D8D592EBF654}" dt="2020-06-10T06:28:50.211" v="2027"/>
          <ac:spMkLst>
            <pc:docMk/>
            <pc:sldMk cId="63982306" sldId="266"/>
            <ac:spMk id="25" creationId="{7AF930FF-B414-4EA0-B8DE-118CB121C2D6}"/>
          </ac:spMkLst>
        </pc:spChg>
        <pc:spChg chg="del">
          <ac:chgData name="yamada akita" userId="8b118bcca7e896d8" providerId="LiveId" clId="{06657557-F0C8-4EDE-BB1C-D8D592EBF654}" dt="2020-06-10T06:25:20.535" v="1870" actId="478"/>
          <ac:spMkLst>
            <pc:docMk/>
            <pc:sldMk cId="63982306" sldId="266"/>
            <ac:spMk id="26" creationId="{81D96837-8974-45AA-96F0-AB00CE81E029}"/>
          </ac:spMkLst>
        </pc:spChg>
        <pc:spChg chg="mod">
          <ac:chgData name="yamada akita" userId="8b118bcca7e896d8" providerId="LiveId" clId="{06657557-F0C8-4EDE-BB1C-D8D592EBF654}" dt="2020-06-10T06:28:50.211" v="2027"/>
          <ac:spMkLst>
            <pc:docMk/>
            <pc:sldMk cId="63982306" sldId="266"/>
            <ac:spMk id="27" creationId="{503064DD-A37A-4508-8CEE-6BF419B02946}"/>
          </ac:spMkLst>
        </pc:spChg>
        <pc:spChg chg="add del mod">
          <ac:chgData name="yamada akita" userId="8b118bcca7e896d8" providerId="LiveId" clId="{06657557-F0C8-4EDE-BB1C-D8D592EBF654}" dt="2020-06-10T06:29:43.426" v="2098" actId="478"/>
          <ac:spMkLst>
            <pc:docMk/>
            <pc:sldMk cId="63982306" sldId="266"/>
            <ac:spMk id="29" creationId="{44E08C4E-932D-4C98-8138-2C9704CDF856}"/>
          </ac:spMkLst>
        </pc:spChg>
        <pc:spChg chg="mod">
          <ac:chgData name="yamada akita" userId="8b118bcca7e896d8" providerId="LiveId" clId="{06657557-F0C8-4EDE-BB1C-D8D592EBF654}" dt="2020-06-10T06:28:50.211" v="2027"/>
          <ac:spMkLst>
            <pc:docMk/>
            <pc:sldMk cId="63982306" sldId="266"/>
            <ac:spMk id="31" creationId="{5B16A6F3-91F8-4421-A22C-F5A240DAC082}"/>
          </ac:spMkLst>
        </pc:spChg>
        <pc:spChg chg="mod">
          <ac:chgData name="yamada akita" userId="8b118bcca7e896d8" providerId="LiveId" clId="{06657557-F0C8-4EDE-BB1C-D8D592EBF654}" dt="2020-06-10T06:34:01.185" v="2557" actId="1037"/>
          <ac:spMkLst>
            <pc:docMk/>
            <pc:sldMk cId="63982306" sldId="266"/>
            <ac:spMk id="36" creationId="{03F675BD-4D94-4D45-89CE-58129E82F414}"/>
          </ac:spMkLst>
        </pc:spChg>
        <pc:spChg chg="mod">
          <ac:chgData name="yamada akita" userId="8b118bcca7e896d8" providerId="LiveId" clId="{06657557-F0C8-4EDE-BB1C-D8D592EBF654}" dt="2020-06-23T04:41:43.016" v="22219" actId="208"/>
          <ac:spMkLst>
            <pc:docMk/>
            <pc:sldMk cId="63982306" sldId="266"/>
            <ac:spMk id="37" creationId="{9C8F8F3C-708A-4C79-AEDF-B9A59FDC5B54}"/>
          </ac:spMkLst>
        </pc:spChg>
        <pc:spChg chg="mod">
          <ac:chgData name="yamada akita" userId="8b118bcca7e896d8" providerId="LiveId" clId="{06657557-F0C8-4EDE-BB1C-D8D592EBF654}" dt="2020-06-23T04:41:31.349" v="22218" actId="207"/>
          <ac:spMkLst>
            <pc:docMk/>
            <pc:sldMk cId="63982306" sldId="266"/>
            <ac:spMk id="39" creationId="{0BDFA68E-A317-48F1-90CC-4445BF06239F}"/>
          </ac:spMkLst>
        </pc:spChg>
        <pc:spChg chg="mod">
          <ac:chgData name="yamada akita" userId="8b118bcca7e896d8" providerId="LiveId" clId="{06657557-F0C8-4EDE-BB1C-D8D592EBF654}" dt="2020-06-23T04:41:31.349" v="22218" actId="207"/>
          <ac:spMkLst>
            <pc:docMk/>
            <pc:sldMk cId="63982306" sldId="266"/>
            <ac:spMk id="40" creationId="{15A5F859-5C41-497F-A60E-120B89166AEB}"/>
          </ac:spMkLst>
        </pc:spChg>
        <pc:spChg chg="mod">
          <ac:chgData name="yamada akita" userId="8b118bcca7e896d8" providerId="LiveId" clId="{06657557-F0C8-4EDE-BB1C-D8D592EBF654}" dt="2020-06-23T04:41:31.349" v="22218" actId="207"/>
          <ac:spMkLst>
            <pc:docMk/>
            <pc:sldMk cId="63982306" sldId="266"/>
            <ac:spMk id="41" creationId="{95FB8926-5EBF-457C-9E36-246B05F79173}"/>
          </ac:spMkLst>
        </pc:spChg>
        <pc:spChg chg="mod">
          <ac:chgData name="yamada akita" userId="8b118bcca7e896d8" providerId="LiveId" clId="{06657557-F0C8-4EDE-BB1C-D8D592EBF654}" dt="2020-06-21T06:35:46.342" v="15746"/>
          <ac:spMkLst>
            <pc:docMk/>
            <pc:sldMk cId="63982306" sldId="266"/>
            <ac:spMk id="42" creationId="{5078A64F-4422-41F9-A1D9-97923943A60B}"/>
          </ac:spMkLst>
        </pc:spChg>
        <pc:spChg chg="add mod">
          <ac:chgData name="yamada akita" userId="8b118bcca7e896d8" providerId="LiveId" clId="{06657557-F0C8-4EDE-BB1C-D8D592EBF654}" dt="2020-06-10T06:34:28.312" v="2595" actId="1038"/>
          <ac:spMkLst>
            <pc:docMk/>
            <pc:sldMk cId="63982306" sldId="266"/>
            <ac:spMk id="43" creationId="{CAC7D606-D021-49B8-A1D0-C3DA5C195C63}"/>
          </ac:spMkLst>
        </pc:spChg>
        <pc:spChg chg="mod">
          <ac:chgData name="yamada akita" userId="8b118bcca7e896d8" providerId="LiveId" clId="{06657557-F0C8-4EDE-BB1C-D8D592EBF654}" dt="2020-06-10T06:28:50.211" v="2027"/>
          <ac:spMkLst>
            <pc:docMk/>
            <pc:sldMk cId="63982306" sldId="266"/>
            <ac:spMk id="59" creationId="{A239EE58-A590-4A5B-91AE-F42BD491543C}"/>
          </ac:spMkLst>
        </pc:spChg>
        <pc:spChg chg="mod">
          <ac:chgData name="yamada akita" userId="8b118bcca7e896d8" providerId="LiveId" clId="{06657557-F0C8-4EDE-BB1C-D8D592EBF654}" dt="2020-06-10T06:34:55.825" v="2598" actId="1076"/>
          <ac:spMkLst>
            <pc:docMk/>
            <pc:sldMk cId="63982306" sldId="266"/>
            <ac:spMk id="60" creationId="{80775230-DC9F-416D-A2FC-181564E38A3D}"/>
          </ac:spMkLst>
        </pc:spChg>
        <pc:spChg chg="add mod">
          <ac:chgData name="yamada akita" userId="8b118bcca7e896d8" providerId="LiveId" clId="{06657557-F0C8-4EDE-BB1C-D8D592EBF654}" dt="2020-06-21T07:36:16.097" v="15970" actId="164"/>
          <ac:spMkLst>
            <pc:docMk/>
            <pc:sldMk cId="63982306" sldId="266"/>
            <ac:spMk id="62" creationId="{3B64C82F-6C8F-41BC-99F0-FFA62F3CB39F}"/>
          </ac:spMkLst>
        </pc:spChg>
        <pc:spChg chg="add mod">
          <ac:chgData name="yamada akita" userId="8b118bcca7e896d8" providerId="LiveId" clId="{06657557-F0C8-4EDE-BB1C-D8D592EBF654}" dt="2020-06-21T06:28:52.988" v="15515"/>
          <ac:spMkLst>
            <pc:docMk/>
            <pc:sldMk cId="63982306" sldId="266"/>
            <ac:spMk id="63" creationId="{BED15F96-6C64-43C7-8F1A-2994D84BFCEC}"/>
          </ac:spMkLst>
        </pc:spChg>
        <pc:spChg chg="add mod">
          <ac:chgData name="yamada akita" userId="8b118bcca7e896d8" providerId="LiveId" clId="{06657557-F0C8-4EDE-BB1C-D8D592EBF654}" dt="2020-06-21T07:38:14.612" v="15996" actId="6549"/>
          <ac:spMkLst>
            <pc:docMk/>
            <pc:sldMk cId="63982306" sldId="266"/>
            <ac:spMk id="64" creationId="{DB3B5DFE-0170-41D5-80C1-6A7586BE5392}"/>
          </ac:spMkLst>
        </pc:spChg>
        <pc:spChg chg="add mod">
          <ac:chgData name="yamada akita" userId="8b118bcca7e896d8" providerId="LiveId" clId="{06657557-F0C8-4EDE-BB1C-D8D592EBF654}" dt="2020-06-21T07:36:16.097" v="15970" actId="164"/>
          <ac:spMkLst>
            <pc:docMk/>
            <pc:sldMk cId="63982306" sldId="266"/>
            <ac:spMk id="65" creationId="{99D2A8E6-4D06-4269-A5B0-40CE8EDC328D}"/>
          </ac:spMkLst>
        </pc:spChg>
        <pc:spChg chg="add del mod">
          <ac:chgData name="yamada akita" userId="8b118bcca7e896d8" providerId="LiveId" clId="{06657557-F0C8-4EDE-BB1C-D8D592EBF654}" dt="2020-06-10T06:45:06.118" v="2938" actId="478"/>
          <ac:spMkLst>
            <pc:docMk/>
            <pc:sldMk cId="63982306" sldId="266"/>
            <ac:spMk id="65" creationId="{FFD48E31-46E6-49ED-B69C-A8A47B924574}"/>
          </ac:spMkLst>
        </pc:spChg>
        <pc:spChg chg="mod">
          <ac:chgData name="yamada akita" userId="8b118bcca7e896d8" providerId="LiveId" clId="{06657557-F0C8-4EDE-BB1C-D8D592EBF654}" dt="2020-06-21T07:36:16.097" v="15970" actId="164"/>
          <ac:spMkLst>
            <pc:docMk/>
            <pc:sldMk cId="63982306" sldId="266"/>
            <ac:spMk id="67" creationId="{61D7F015-88DB-4C14-B177-8DC25A2FC0B6}"/>
          </ac:spMkLst>
        </pc:spChg>
        <pc:spChg chg="mod">
          <ac:chgData name="yamada akita" userId="8b118bcca7e896d8" providerId="LiveId" clId="{06657557-F0C8-4EDE-BB1C-D8D592EBF654}" dt="2020-06-21T07:36:16.097" v="15970" actId="164"/>
          <ac:spMkLst>
            <pc:docMk/>
            <pc:sldMk cId="63982306" sldId="266"/>
            <ac:spMk id="68" creationId="{CCDD025E-4626-4174-AF39-2B37D4957A76}"/>
          </ac:spMkLst>
        </pc:spChg>
        <pc:spChg chg="mod">
          <ac:chgData name="yamada akita" userId="8b118bcca7e896d8" providerId="LiveId" clId="{06657557-F0C8-4EDE-BB1C-D8D592EBF654}" dt="2020-06-21T07:36:16.097" v="15970" actId="164"/>
          <ac:spMkLst>
            <pc:docMk/>
            <pc:sldMk cId="63982306" sldId="266"/>
            <ac:spMk id="69" creationId="{3B17A271-AC96-4B06-A69D-73B7A58CD08A}"/>
          </ac:spMkLst>
        </pc:spChg>
        <pc:grpChg chg="add mod">
          <ac:chgData name="yamada akita" userId="8b118bcca7e896d8" providerId="LiveId" clId="{06657557-F0C8-4EDE-BB1C-D8D592EBF654}" dt="2020-06-21T07:36:16.097" v="15970" actId="164"/>
          <ac:grpSpMkLst>
            <pc:docMk/>
            <pc:sldMk cId="63982306" sldId="266"/>
            <ac:grpSpMk id="5" creationId="{3E41D5D0-108B-4AEB-82F6-73525E54F94C}"/>
          </ac:grpSpMkLst>
        </pc:grpChg>
        <pc:grpChg chg="add mod">
          <ac:chgData name="yamada akita" userId="8b118bcca7e896d8" providerId="LiveId" clId="{06657557-F0C8-4EDE-BB1C-D8D592EBF654}" dt="2020-06-21T07:36:16.097" v="15970" actId="164"/>
          <ac:grpSpMkLst>
            <pc:docMk/>
            <pc:sldMk cId="63982306" sldId="266"/>
            <ac:grpSpMk id="6" creationId="{80CA62DE-FDDC-4860-B5A9-E2575A52DB8C}"/>
          </ac:grpSpMkLst>
        </pc:grpChg>
        <pc:grpChg chg="add del mod">
          <ac:chgData name="yamada akita" userId="8b118bcca7e896d8" providerId="LiveId" clId="{06657557-F0C8-4EDE-BB1C-D8D592EBF654}" dt="2020-06-10T06:29:39.726" v="2097" actId="478"/>
          <ac:grpSpMkLst>
            <pc:docMk/>
            <pc:sldMk cId="63982306" sldId="266"/>
            <ac:grpSpMk id="19" creationId="{517C6456-318E-4C2E-AF46-72E5EEFA383B}"/>
          </ac:grpSpMkLst>
        </pc:grpChg>
        <pc:grpChg chg="mod">
          <ac:chgData name="yamada akita" userId="8b118bcca7e896d8" providerId="LiveId" clId="{06657557-F0C8-4EDE-BB1C-D8D592EBF654}" dt="2020-06-10T06:28:50.211" v="2027"/>
          <ac:grpSpMkLst>
            <pc:docMk/>
            <pc:sldMk cId="63982306" sldId="266"/>
            <ac:grpSpMk id="21" creationId="{5509BC80-0670-4552-BE7A-EB3BF4968A6D}"/>
          </ac:grpSpMkLst>
        </pc:grpChg>
        <pc:grpChg chg="mod">
          <ac:chgData name="yamada akita" userId="8b118bcca7e896d8" providerId="LiveId" clId="{06657557-F0C8-4EDE-BB1C-D8D592EBF654}" dt="2020-06-10T06:28:50.211" v="2027"/>
          <ac:grpSpMkLst>
            <pc:docMk/>
            <pc:sldMk cId="63982306" sldId="266"/>
            <ac:grpSpMk id="24" creationId="{4A4DA803-EFD8-49A3-93E0-0AFCD9B41133}"/>
          </ac:grpSpMkLst>
        </pc:grpChg>
        <pc:grpChg chg="add mod ord">
          <ac:chgData name="yamada akita" userId="8b118bcca7e896d8" providerId="LiveId" clId="{06657557-F0C8-4EDE-BB1C-D8D592EBF654}" dt="2020-06-21T06:37:20.305" v="15779" actId="1076"/>
          <ac:grpSpMkLst>
            <pc:docMk/>
            <pc:sldMk cId="63982306" sldId="266"/>
            <ac:grpSpMk id="30" creationId="{2F7959B6-FDBA-45F4-A359-03371DFCDE86}"/>
          </ac:grpSpMkLst>
        </pc:grpChg>
        <pc:grpChg chg="add mod">
          <ac:chgData name="yamada akita" userId="8b118bcca7e896d8" providerId="LiveId" clId="{06657557-F0C8-4EDE-BB1C-D8D592EBF654}" dt="2020-06-10T06:34:28.312" v="2595" actId="1038"/>
          <ac:grpSpMkLst>
            <pc:docMk/>
            <pc:sldMk cId="63982306" sldId="266"/>
            <ac:grpSpMk id="34" creationId="{05FB2B3D-F576-45EB-9D01-76484BE2BBAC}"/>
          </ac:grpSpMkLst>
        </pc:grpChg>
        <pc:grpChg chg="mod">
          <ac:chgData name="yamada akita" userId="8b118bcca7e896d8" providerId="LiveId" clId="{06657557-F0C8-4EDE-BB1C-D8D592EBF654}" dt="2020-06-10T06:28:50.211" v="2027"/>
          <ac:grpSpMkLst>
            <pc:docMk/>
            <pc:sldMk cId="63982306" sldId="266"/>
            <ac:grpSpMk id="35" creationId="{969BE138-1533-4079-9A09-27C77F2F9E3D}"/>
          </ac:grpSpMkLst>
        </pc:grpChg>
        <pc:grpChg chg="add mod">
          <ac:chgData name="yamada akita" userId="8b118bcca7e896d8" providerId="LiveId" clId="{06657557-F0C8-4EDE-BB1C-D8D592EBF654}" dt="2020-06-10T06:33:22.113" v="2511" actId="1036"/>
          <ac:grpSpMkLst>
            <pc:docMk/>
            <pc:sldMk cId="63982306" sldId="266"/>
            <ac:grpSpMk id="44" creationId="{D243F657-B826-414C-8417-A18BE0732EF6}"/>
          </ac:grpSpMkLst>
        </pc:grpChg>
        <pc:grpChg chg="add del mod">
          <ac:chgData name="yamada akita" userId="8b118bcca7e896d8" providerId="LiveId" clId="{06657557-F0C8-4EDE-BB1C-D8D592EBF654}" dt="2020-06-21T07:37:36.784" v="15979" actId="478"/>
          <ac:grpSpMkLst>
            <pc:docMk/>
            <pc:sldMk cId="63982306" sldId="266"/>
            <ac:grpSpMk id="48" creationId="{94443C0B-6CB9-40C5-B784-1D797BA38120}"/>
          </ac:grpSpMkLst>
        </pc:grpChg>
        <pc:grpChg chg="add del mod">
          <ac:chgData name="yamada akita" userId="8b118bcca7e896d8" providerId="LiveId" clId="{06657557-F0C8-4EDE-BB1C-D8D592EBF654}" dt="2020-06-21T07:37:37.162" v="15980" actId="478"/>
          <ac:grpSpMkLst>
            <pc:docMk/>
            <pc:sldMk cId="63982306" sldId="266"/>
            <ac:grpSpMk id="58" creationId="{E309FD71-9943-462F-82FA-22DC02077C0A}"/>
          </ac:grpSpMkLst>
        </pc:grpChg>
        <pc:grpChg chg="add mod">
          <ac:chgData name="yamada akita" userId="8b118bcca7e896d8" providerId="LiveId" clId="{06657557-F0C8-4EDE-BB1C-D8D592EBF654}" dt="2020-06-21T07:36:16.097" v="15970" actId="164"/>
          <ac:grpSpMkLst>
            <pc:docMk/>
            <pc:sldMk cId="63982306" sldId="266"/>
            <ac:grpSpMk id="66" creationId="{0B079DA6-55AF-4EA5-A1E6-91C5D81C0137}"/>
          </ac:grpSpMkLst>
        </pc:grpChg>
        <pc:picChg chg="del">
          <ac:chgData name="yamada akita" userId="8b118bcca7e896d8" providerId="LiveId" clId="{06657557-F0C8-4EDE-BB1C-D8D592EBF654}" dt="2020-06-10T06:25:37.446" v="1873" actId="478"/>
          <ac:picMkLst>
            <pc:docMk/>
            <pc:sldMk cId="63982306" sldId="266"/>
            <ac:picMk id="9" creationId="{B013E892-233D-4D55-A598-70AC7AA6BFD7}"/>
          </ac:picMkLst>
        </pc:picChg>
        <pc:picChg chg="del">
          <ac:chgData name="yamada akita" userId="8b118bcca7e896d8" providerId="LiveId" clId="{06657557-F0C8-4EDE-BB1C-D8D592EBF654}" dt="2020-06-10T06:28:45.969" v="2025" actId="478"/>
          <ac:picMkLst>
            <pc:docMk/>
            <pc:sldMk cId="63982306" sldId="266"/>
            <ac:picMk id="17" creationId="{ED11E298-E0EF-4C38-9EC3-A5AC57FE11AB}"/>
          </ac:picMkLst>
        </pc:picChg>
        <pc:picChg chg="mod">
          <ac:chgData name="yamada akita" userId="8b118bcca7e896d8" providerId="LiveId" clId="{06657557-F0C8-4EDE-BB1C-D8D592EBF654}" dt="2020-06-10T06:28:50.211" v="2027"/>
          <ac:picMkLst>
            <pc:docMk/>
            <pc:sldMk cId="63982306" sldId="266"/>
            <ac:picMk id="23" creationId="{DBFC69E8-9541-452F-AF51-F9CFC3CBE020}"/>
          </ac:picMkLst>
        </pc:picChg>
        <pc:picChg chg="del">
          <ac:chgData name="yamada akita" userId="8b118bcca7e896d8" providerId="LiveId" clId="{06657557-F0C8-4EDE-BB1C-D8D592EBF654}" dt="2020-06-10T06:25:37.446" v="1873" actId="478"/>
          <ac:picMkLst>
            <pc:docMk/>
            <pc:sldMk cId="63982306" sldId="266"/>
            <ac:picMk id="28" creationId="{5481DCB3-C7DD-4366-9407-5D5732C1E0F5}"/>
          </ac:picMkLst>
        </pc:picChg>
        <pc:picChg chg="mod">
          <ac:chgData name="yamada akita" userId="8b118bcca7e896d8" providerId="LiveId" clId="{06657557-F0C8-4EDE-BB1C-D8D592EBF654}" dt="2020-06-10T06:28:50.211" v="2027"/>
          <ac:picMkLst>
            <pc:docMk/>
            <pc:sldMk cId="63982306" sldId="266"/>
            <ac:picMk id="32" creationId="{2934E454-2A76-446D-A4CD-AE97B07CD0C5}"/>
          </ac:picMkLst>
        </pc:picChg>
        <pc:picChg chg="add mod">
          <ac:chgData name="yamada akita" userId="8b118bcca7e896d8" providerId="LiveId" clId="{06657557-F0C8-4EDE-BB1C-D8D592EBF654}" dt="2020-06-10T06:35:56.860" v="2601" actId="1076"/>
          <ac:picMkLst>
            <pc:docMk/>
            <pc:sldMk cId="63982306" sldId="266"/>
            <ac:picMk id="33" creationId="{60978E53-7AAA-467D-B019-303D713D2319}"/>
          </ac:picMkLst>
        </pc:picChg>
        <pc:cxnChg chg="del">
          <ac:chgData name="yamada akita" userId="8b118bcca7e896d8" providerId="LiveId" clId="{06657557-F0C8-4EDE-BB1C-D8D592EBF654}" dt="2020-06-10T06:28:49.839" v="2026" actId="478"/>
          <ac:cxnSpMkLst>
            <pc:docMk/>
            <pc:sldMk cId="63982306" sldId="266"/>
            <ac:cxnSpMk id="5" creationId="{AD4CC58F-910A-4F97-B720-72A359EAE26A}"/>
          </ac:cxnSpMkLst>
        </pc:cxnChg>
        <pc:cxnChg chg="mod ord">
          <ac:chgData name="yamada akita" userId="8b118bcca7e896d8" providerId="LiveId" clId="{06657557-F0C8-4EDE-BB1C-D8D592EBF654}" dt="2020-06-10T06:33:12.604" v="2496" actId="1036"/>
          <ac:cxnSpMkLst>
            <pc:docMk/>
            <pc:sldMk cId="63982306" sldId="266"/>
            <ac:cxnSpMk id="12" creationId="{2B07562E-4B49-43A5-979E-72F6119444E0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38" creationId="{0A41995B-7F4A-4165-8487-268804DE1F2F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45" creationId="{BFC3BEB3-AB40-49D3-8C00-C2A5837E62AB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46" creationId="{FE486F8D-3135-431D-9498-5A8B2528A076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47" creationId="{D23C97C0-866D-459A-A131-046D654DA4DB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49" creationId="{E58160EF-9AF1-4D59-A41D-68D8900674CD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0" creationId="{EEE67296-568D-4DE6-BF50-85CF5E255A15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1" creationId="{1BFFE0FD-C170-47EF-8A02-9EFC4611374F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2" creationId="{8CF07D18-3196-43A5-BC68-36C55B7778D7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3" creationId="{07A76F66-7861-4824-B986-065CD8C68A06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4" creationId="{04ADB66C-405B-4F4A-AFB8-8A8CFA5FA798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5" creationId="{3EBF3D38-0B73-4470-B4AC-673DCC880CA6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6" creationId="{CEAFE566-1A8C-4BFC-9E4D-FF2894161A11}"/>
          </ac:cxnSpMkLst>
        </pc:cxnChg>
        <pc:cxnChg chg="mod">
          <ac:chgData name="yamada akita" userId="8b118bcca7e896d8" providerId="LiveId" clId="{06657557-F0C8-4EDE-BB1C-D8D592EBF654}" dt="2020-06-10T06:28:50.211" v="2027"/>
          <ac:cxnSpMkLst>
            <pc:docMk/>
            <pc:sldMk cId="63982306" sldId="266"/>
            <ac:cxnSpMk id="57" creationId="{4F821BED-01F3-49DD-B20A-9C898AA33413}"/>
          </ac:cxnSpMkLst>
        </pc:cxnChg>
        <pc:cxnChg chg="add mod">
          <ac:chgData name="yamada akita" userId="8b118bcca7e896d8" providerId="LiveId" clId="{06657557-F0C8-4EDE-BB1C-D8D592EBF654}" dt="2020-06-10T06:29:30.558" v="2095" actId="1035"/>
          <ac:cxnSpMkLst>
            <pc:docMk/>
            <pc:sldMk cId="63982306" sldId="266"/>
            <ac:cxnSpMk id="61" creationId="{6D33EDA2-447C-49E8-9BB1-2BC449E44C28}"/>
          </ac:cxnSpMkLst>
        </pc:cxnChg>
        <pc:cxnChg chg="add del mod">
          <ac:chgData name="yamada akita" userId="8b118bcca7e896d8" providerId="LiveId" clId="{06657557-F0C8-4EDE-BB1C-D8D592EBF654}" dt="2020-06-10T06:29:36.339" v="2096" actId="478"/>
          <ac:cxnSpMkLst>
            <pc:docMk/>
            <pc:sldMk cId="63982306" sldId="266"/>
            <ac:cxnSpMk id="62" creationId="{2FEAC767-9B92-4B7E-899E-1EE883485C50}"/>
          </ac:cxnSpMkLst>
        </pc:cxnChg>
      </pc:sldChg>
      <pc:sldChg chg="addSp delSp modSp add del mod">
        <pc:chgData name="yamada akita" userId="8b118bcca7e896d8" providerId="LiveId" clId="{06657557-F0C8-4EDE-BB1C-D8D592EBF654}" dt="2020-06-23T04:59:09.895" v="22670" actId="47"/>
        <pc:sldMkLst>
          <pc:docMk/>
          <pc:sldMk cId="496163936" sldId="267"/>
        </pc:sldMkLst>
        <pc:spChg chg="mod">
          <ac:chgData name="yamada akita" userId="8b118bcca7e896d8" providerId="LiveId" clId="{06657557-F0C8-4EDE-BB1C-D8D592EBF654}" dt="2020-06-10T06:49:01.547" v="3185"/>
          <ac:spMkLst>
            <pc:docMk/>
            <pc:sldMk cId="496163936" sldId="267"/>
            <ac:spMk id="8" creationId="{EE3149B1-4560-48A1-A6BD-312873F09898}"/>
          </ac:spMkLst>
        </pc:spChg>
        <pc:spChg chg="mod">
          <ac:chgData name="yamada akita" userId="8b118bcca7e896d8" providerId="LiveId" clId="{06657557-F0C8-4EDE-BB1C-D8D592EBF654}" dt="2020-06-21T06:27:37.458" v="15324"/>
          <ac:spMkLst>
            <pc:docMk/>
            <pc:sldMk cId="496163936" sldId="267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496163936" sldId="267"/>
            <ac:spMk id="13" creationId="{2D519E4E-5F7B-4BC7-B3BE-6BB1C2F6C593}"/>
          </ac:spMkLst>
        </pc:spChg>
        <pc:spChg chg="mod">
          <ac:chgData name="yamada akita" userId="8b118bcca7e896d8" providerId="LiveId" clId="{06657557-F0C8-4EDE-BB1C-D8D592EBF654}" dt="2020-06-21T06:27:55.703" v="15338"/>
          <ac:spMkLst>
            <pc:docMk/>
            <pc:sldMk cId="496163936" sldId="267"/>
            <ac:spMk id="14" creationId="{DFB9EC2B-6AA4-4474-B716-B6196E7018CA}"/>
          </ac:spMkLst>
        </pc:spChg>
        <pc:spChg chg="add del mod">
          <ac:chgData name="yamada akita" userId="8b118bcca7e896d8" providerId="LiveId" clId="{06657557-F0C8-4EDE-BB1C-D8D592EBF654}" dt="2020-06-23T04:59:06.155" v="22669" actId="21"/>
          <ac:spMkLst>
            <pc:docMk/>
            <pc:sldMk cId="496163936" sldId="267"/>
            <ac:spMk id="16" creationId="{0A6BD307-C8F9-410E-B4B3-560E57E5F4A0}"/>
          </ac:spMkLst>
        </pc:spChg>
        <pc:spChg chg="add del mod">
          <ac:chgData name="yamada akita" userId="8b118bcca7e896d8" providerId="LiveId" clId="{06657557-F0C8-4EDE-BB1C-D8D592EBF654}" dt="2020-06-23T04:59:06.155" v="22669" actId="21"/>
          <ac:spMkLst>
            <pc:docMk/>
            <pc:sldMk cId="496163936" sldId="267"/>
            <ac:spMk id="18" creationId="{FB53A783-BA63-4246-A78F-C3605F27C935}"/>
          </ac:spMkLst>
        </pc:spChg>
        <pc:spChg chg="mod">
          <ac:chgData name="yamada akita" userId="8b118bcca7e896d8" providerId="LiveId" clId="{06657557-F0C8-4EDE-BB1C-D8D592EBF654}" dt="2020-06-21T06:28:03" v="15362"/>
          <ac:spMkLst>
            <pc:docMk/>
            <pc:sldMk cId="496163936" sldId="267"/>
            <ac:spMk id="20" creationId="{AF2EAFB4-1186-4194-ADB8-C48A7ED21B48}"/>
          </ac:spMkLst>
        </pc:spChg>
        <pc:picChg chg="del">
          <ac:chgData name="yamada akita" userId="8b118bcca7e896d8" providerId="LiveId" clId="{06657557-F0C8-4EDE-BB1C-D8D592EBF654}" dt="2020-06-10T06:26:30.590" v="1948" actId="478"/>
          <ac:picMkLst>
            <pc:docMk/>
            <pc:sldMk cId="496163936" sldId="267"/>
            <ac:picMk id="17" creationId="{ED11E298-E0EF-4C38-9EC3-A5AC57FE11AB}"/>
          </ac:picMkLst>
        </pc:picChg>
        <pc:cxnChg chg="del">
          <ac:chgData name="yamada akita" userId="8b118bcca7e896d8" providerId="LiveId" clId="{06657557-F0C8-4EDE-BB1C-D8D592EBF654}" dt="2020-06-10T06:26:30.590" v="1948" actId="478"/>
          <ac:cxnSpMkLst>
            <pc:docMk/>
            <pc:sldMk cId="496163936" sldId="267"/>
            <ac:cxnSpMk id="12" creationId="{2B07562E-4B49-43A5-979E-72F6119444E0}"/>
          </ac:cxnSpMkLst>
        </pc:cxnChg>
        <pc:cxnChg chg="add del mod">
          <ac:chgData name="yamada akita" userId="8b118bcca7e896d8" providerId="LiveId" clId="{06657557-F0C8-4EDE-BB1C-D8D592EBF654}" dt="2020-06-10T06:29:10.712" v="2029" actId="478"/>
          <ac:cxnSpMkLst>
            <pc:docMk/>
            <pc:sldMk cId="496163936" sldId="267"/>
            <ac:cxnSpMk id="19" creationId="{52B48B84-5159-45DF-8572-64E24FB45D77}"/>
          </ac:cxnSpMkLst>
        </pc:cxnChg>
        <pc:cxnChg chg="add mod">
          <ac:chgData name="yamada akita" userId="8b118bcca7e896d8" providerId="LiveId" clId="{06657557-F0C8-4EDE-BB1C-D8D592EBF654}" dt="2020-06-10T06:29:07.320" v="2028"/>
          <ac:cxnSpMkLst>
            <pc:docMk/>
            <pc:sldMk cId="496163936" sldId="267"/>
            <ac:cxnSpMk id="21" creationId="{05AA76F2-179D-4669-9B4D-BE91F43E0F53}"/>
          </ac:cxnSpMkLst>
        </pc:cxnChg>
      </pc:sldChg>
      <pc:sldChg chg="addSp delSp modSp add del mod ord delAnim modAnim">
        <pc:chgData name="yamada akita" userId="8b118bcca7e896d8" providerId="LiveId" clId="{06657557-F0C8-4EDE-BB1C-D8D592EBF654}" dt="2020-06-21T07:32:40.138" v="15798" actId="47"/>
        <pc:sldMkLst>
          <pc:docMk/>
          <pc:sldMk cId="3633387388" sldId="268"/>
        </pc:sldMkLst>
        <pc:spChg chg="add mod ord">
          <ac:chgData name="yamada akita" userId="8b118bcca7e896d8" providerId="LiveId" clId="{06657557-F0C8-4EDE-BB1C-D8D592EBF654}" dt="2020-06-10T06:42:33.150" v="2864" actId="2085"/>
          <ac:spMkLst>
            <pc:docMk/>
            <pc:sldMk cId="3633387388" sldId="268"/>
            <ac:spMk id="3" creationId="{5309FA1C-DE63-443F-A118-669BB022DEC0}"/>
          </ac:spMkLst>
        </pc:spChg>
        <pc:spChg chg="mod">
          <ac:chgData name="yamada akita" userId="8b118bcca7e896d8" providerId="LiveId" clId="{06657557-F0C8-4EDE-BB1C-D8D592EBF654}" dt="2020-06-10T06:41:49.568" v="2856" actId="20577"/>
          <ac:spMkLst>
            <pc:docMk/>
            <pc:sldMk cId="3633387388" sldId="268"/>
            <ac:spMk id="4" creationId="{92683FE7-6D68-4B29-910C-B4CDEDD62944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3633387388" sldId="268"/>
            <ac:spMk id="8" creationId="{EE3149B1-4560-48A1-A6BD-312873F09898}"/>
          </ac:spMkLst>
        </pc:spChg>
        <pc:spChg chg="mod">
          <ac:chgData name="yamada akita" userId="8b118bcca7e896d8" providerId="LiveId" clId="{06657557-F0C8-4EDE-BB1C-D8D592EBF654}" dt="2020-06-10T06:49:01.547" v="3185"/>
          <ac:spMkLst>
            <pc:docMk/>
            <pc:sldMk cId="3633387388" sldId="268"/>
            <ac:spMk id="13" creationId="{2D519E4E-5F7B-4BC7-B3BE-6BB1C2F6C593}"/>
          </ac:spMkLst>
        </pc:spChg>
        <pc:spChg chg="mod">
          <ac:chgData name="yamada akita" userId="8b118bcca7e896d8" providerId="LiveId" clId="{06657557-F0C8-4EDE-BB1C-D8D592EBF654}" dt="2020-06-21T06:38:00.031" v="15796"/>
          <ac:spMkLst>
            <pc:docMk/>
            <pc:sldMk cId="3633387388" sldId="268"/>
            <ac:spMk id="35" creationId="{25BBCB5B-8D67-4260-8F49-91B9678302C3}"/>
          </ac:spMkLst>
        </pc:spChg>
        <pc:spChg chg="mod">
          <ac:chgData name="yamada akita" userId="8b118bcca7e896d8" providerId="LiveId" clId="{06657557-F0C8-4EDE-BB1C-D8D592EBF654}" dt="2020-06-21T06:38:00.031" v="15796"/>
          <ac:spMkLst>
            <pc:docMk/>
            <pc:sldMk cId="3633387388" sldId="268"/>
            <ac:spMk id="36" creationId="{6526E702-025D-4C09-865E-87BE86387EAA}"/>
          </ac:spMkLst>
        </pc:spChg>
        <pc:spChg chg="mod">
          <ac:chgData name="yamada akita" userId="8b118bcca7e896d8" providerId="LiveId" clId="{06657557-F0C8-4EDE-BB1C-D8D592EBF654}" dt="2020-06-21T06:38:00.031" v="15796"/>
          <ac:spMkLst>
            <pc:docMk/>
            <pc:sldMk cId="3633387388" sldId="268"/>
            <ac:spMk id="37" creationId="{E7167E23-C64A-4F7F-BA19-0ED3D91663CD}"/>
          </ac:spMkLst>
        </pc:spChg>
        <pc:spChg chg="mod">
          <ac:chgData name="yamada akita" userId="8b118bcca7e896d8" providerId="LiveId" clId="{06657557-F0C8-4EDE-BB1C-D8D592EBF654}" dt="2020-06-21T06:38:00.031" v="15796"/>
          <ac:spMkLst>
            <pc:docMk/>
            <pc:sldMk cId="3633387388" sldId="268"/>
            <ac:spMk id="39" creationId="{133F9B57-1C68-439B-BD03-C08F81643D4E}"/>
          </ac:spMkLst>
        </pc:spChg>
        <pc:spChg chg="mod">
          <ac:chgData name="yamada akita" userId="8b118bcca7e896d8" providerId="LiveId" clId="{06657557-F0C8-4EDE-BB1C-D8D592EBF654}" dt="2020-06-21T06:38:00.031" v="15796"/>
          <ac:spMkLst>
            <pc:docMk/>
            <pc:sldMk cId="3633387388" sldId="268"/>
            <ac:spMk id="40" creationId="{BA12660B-5C0E-4A50-991C-27599837C544}"/>
          </ac:spMkLst>
        </pc:spChg>
        <pc:spChg chg="mod">
          <ac:chgData name="yamada akita" userId="8b118bcca7e896d8" providerId="LiveId" clId="{06657557-F0C8-4EDE-BB1C-D8D592EBF654}" dt="2020-06-21T06:38:00.031" v="15796"/>
          <ac:spMkLst>
            <pc:docMk/>
            <pc:sldMk cId="3633387388" sldId="268"/>
            <ac:spMk id="41" creationId="{C75D76E3-7C33-4688-BAAD-A1048AEA8B41}"/>
          </ac:spMkLst>
        </pc:spChg>
        <pc:spChg chg="del">
          <ac:chgData name="yamada akita" userId="8b118bcca7e896d8" providerId="LiveId" clId="{06657557-F0C8-4EDE-BB1C-D8D592EBF654}" dt="2020-06-10T06:41:54.499" v="2857" actId="478"/>
          <ac:spMkLst>
            <pc:docMk/>
            <pc:sldMk cId="3633387388" sldId="268"/>
            <ac:spMk id="43" creationId="{CAC7D606-D021-49B8-A1D0-C3DA5C195C63}"/>
          </ac:spMkLst>
        </pc:spChg>
        <pc:spChg chg="add mod">
          <ac:chgData name="yamada akita" userId="8b118bcca7e896d8" providerId="LiveId" clId="{06657557-F0C8-4EDE-BB1C-D8D592EBF654}" dt="2020-06-10T06:47:50.199" v="3179" actId="20577"/>
          <ac:spMkLst>
            <pc:docMk/>
            <pc:sldMk cId="3633387388" sldId="268"/>
            <ac:spMk id="62" creationId="{97D3CF5C-138D-4B70-92AF-8203D6C29A56}"/>
          </ac:spMkLst>
        </pc:spChg>
        <pc:spChg chg="mod">
          <ac:chgData name="yamada akita" userId="8b118bcca7e896d8" providerId="LiveId" clId="{06657557-F0C8-4EDE-BB1C-D8D592EBF654}" dt="2020-06-10T06:55:36.509" v="3430" actId="20577"/>
          <ac:spMkLst>
            <pc:docMk/>
            <pc:sldMk cId="3633387388" sldId="268"/>
            <ac:spMk id="63" creationId="{BED15F96-6C64-43C7-8F1A-2994D84BFCEC}"/>
          </ac:spMkLst>
        </pc:spChg>
        <pc:spChg chg="del">
          <ac:chgData name="yamada akita" userId="8b118bcca7e896d8" providerId="LiveId" clId="{06657557-F0C8-4EDE-BB1C-D8D592EBF654}" dt="2020-06-10T06:45:12.383" v="2939" actId="478"/>
          <ac:spMkLst>
            <pc:docMk/>
            <pc:sldMk cId="3633387388" sldId="268"/>
            <ac:spMk id="64" creationId="{DB3B5DFE-0170-41D5-80C1-6A7586BE5392}"/>
          </ac:spMkLst>
        </pc:spChg>
        <pc:grpChg chg="add mod">
          <ac:chgData name="yamada akita" userId="8b118bcca7e896d8" providerId="LiveId" clId="{06657557-F0C8-4EDE-BB1C-D8D592EBF654}" dt="2020-06-21T06:38:02.190" v="15797" actId="164"/>
          <ac:grpSpMkLst>
            <pc:docMk/>
            <pc:sldMk cId="3633387388" sldId="268"/>
            <ac:grpSpMk id="5" creationId="{A1DDE56F-B28C-480C-B722-7C15F305FB8B}"/>
          </ac:grpSpMkLst>
        </pc:grpChg>
        <pc:grpChg chg="del">
          <ac:chgData name="yamada akita" userId="8b118bcca7e896d8" providerId="LiveId" clId="{06657557-F0C8-4EDE-BB1C-D8D592EBF654}" dt="2020-06-10T06:41:54.499" v="2857" actId="478"/>
          <ac:grpSpMkLst>
            <pc:docMk/>
            <pc:sldMk cId="3633387388" sldId="268"/>
            <ac:grpSpMk id="34" creationId="{05FB2B3D-F576-45EB-9D01-76484BE2BBAC}"/>
          </ac:grpSpMkLst>
        </pc:grpChg>
        <pc:grpChg chg="add mod">
          <ac:chgData name="yamada akita" userId="8b118bcca7e896d8" providerId="LiveId" clId="{06657557-F0C8-4EDE-BB1C-D8D592EBF654}" dt="2020-06-21T06:38:02.190" v="15797" actId="164"/>
          <ac:grpSpMkLst>
            <pc:docMk/>
            <pc:sldMk cId="3633387388" sldId="268"/>
            <ac:grpSpMk id="34" creationId="{F2C31649-AE83-4C95-891B-69F0DB77926F}"/>
          </ac:grpSpMkLst>
        </pc:grpChg>
        <pc:grpChg chg="add mod">
          <ac:chgData name="yamada akita" userId="8b118bcca7e896d8" providerId="LiveId" clId="{06657557-F0C8-4EDE-BB1C-D8D592EBF654}" dt="2020-06-21T06:38:02.190" v="15797" actId="164"/>
          <ac:grpSpMkLst>
            <pc:docMk/>
            <pc:sldMk cId="3633387388" sldId="268"/>
            <ac:grpSpMk id="38" creationId="{EE888A19-4062-4ECB-A23E-7A5AAAA9147B}"/>
          </ac:grpSpMkLst>
        </pc:grpChg>
      </pc:sldChg>
      <pc:sldChg chg="addSp delSp modSp new mod ord">
        <pc:chgData name="yamada akita" userId="8b118bcca7e896d8" providerId="LiveId" clId="{06657557-F0C8-4EDE-BB1C-D8D592EBF654}" dt="2020-06-23T04:40:25.133" v="22213" actId="207"/>
        <pc:sldMkLst>
          <pc:docMk/>
          <pc:sldMk cId="1852624736" sldId="269"/>
        </pc:sldMkLst>
        <pc:spChg chg="del mod">
          <ac:chgData name="yamada akita" userId="8b118bcca7e896d8" providerId="LiveId" clId="{06657557-F0C8-4EDE-BB1C-D8D592EBF654}" dt="2020-06-10T06:49:12.904" v="3186"/>
          <ac:spMkLst>
            <pc:docMk/>
            <pc:sldMk cId="1852624736" sldId="269"/>
            <ac:spMk id="2" creationId="{77982BE1-A1C3-45E8-9B57-1C2705CF65E2}"/>
          </ac:spMkLst>
        </pc:spChg>
        <pc:spChg chg="del mod">
          <ac:chgData name="yamada akita" userId="8b118bcca7e896d8" providerId="LiveId" clId="{06657557-F0C8-4EDE-BB1C-D8D592EBF654}" dt="2020-06-10T06:49:12.904" v="3186"/>
          <ac:spMkLst>
            <pc:docMk/>
            <pc:sldMk cId="1852624736" sldId="269"/>
            <ac:spMk id="3" creationId="{2DBDD211-E2F0-449A-AFAC-C9D2B3C7E820}"/>
          </ac:spMkLst>
        </pc:spChg>
        <pc:spChg chg="mod">
          <ac:chgData name="yamada akita" userId="8b118bcca7e896d8" providerId="LiveId" clId="{06657557-F0C8-4EDE-BB1C-D8D592EBF654}" dt="2020-06-10T06:49:12.904" v="3186"/>
          <ac:spMkLst>
            <pc:docMk/>
            <pc:sldMk cId="1852624736" sldId="269"/>
            <ac:spMk id="4" creationId="{AB634A8C-8A30-444C-8E79-310AE517CF50}"/>
          </ac:spMkLst>
        </pc:spChg>
        <pc:spChg chg="mod">
          <ac:chgData name="yamada akita" userId="8b118bcca7e896d8" providerId="LiveId" clId="{06657557-F0C8-4EDE-BB1C-D8D592EBF654}" dt="2020-06-10T06:49:12.904" v="3186"/>
          <ac:spMkLst>
            <pc:docMk/>
            <pc:sldMk cId="1852624736" sldId="269"/>
            <ac:spMk id="5" creationId="{B791175F-AA75-479D-BB50-FDA3DB8F9079}"/>
          </ac:spMkLst>
        </pc:spChg>
        <pc:spChg chg="mod">
          <ac:chgData name="yamada akita" userId="8b118bcca7e896d8" providerId="LiveId" clId="{06657557-F0C8-4EDE-BB1C-D8D592EBF654}" dt="2020-06-10T06:49:12.904" v="3186"/>
          <ac:spMkLst>
            <pc:docMk/>
            <pc:sldMk cId="1852624736" sldId="269"/>
            <ac:spMk id="6" creationId="{3C849C4A-6FF9-49DA-B87C-C1E696122B1D}"/>
          </ac:spMkLst>
        </pc:spChg>
        <pc:spChg chg="add mod">
          <ac:chgData name="yamada akita" userId="8b118bcca7e896d8" providerId="LiveId" clId="{06657557-F0C8-4EDE-BB1C-D8D592EBF654}" dt="2020-06-10T06:53:56.735" v="3415" actId="20577"/>
          <ac:spMkLst>
            <pc:docMk/>
            <pc:sldMk cId="1852624736" sldId="269"/>
            <ac:spMk id="7" creationId="{A58E13EA-C539-411D-8D2F-5F5867E1332E}"/>
          </ac:spMkLst>
        </pc:spChg>
        <pc:spChg chg="add mod">
          <ac:chgData name="yamada akita" userId="8b118bcca7e896d8" providerId="LiveId" clId="{06657557-F0C8-4EDE-BB1C-D8D592EBF654}" dt="2020-06-10T06:49:12.904" v="3186"/>
          <ac:spMkLst>
            <pc:docMk/>
            <pc:sldMk cId="1852624736" sldId="269"/>
            <ac:spMk id="8" creationId="{39420262-300A-4191-BD5F-134BADA0C287}"/>
          </ac:spMkLst>
        </pc:spChg>
        <pc:spChg chg="add del">
          <ac:chgData name="yamada akita" userId="8b118bcca7e896d8" providerId="LiveId" clId="{06657557-F0C8-4EDE-BB1C-D8D592EBF654}" dt="2020-06-10T06:49:57.732" v="3216" actId="11529"/>
          <ac:spMkLst>
            <pc:docMk/>
            <pc:sldMk cId="1852624736" sldId="269"/>
            <ac:spMk id="9" creationId="{4B126793-7630-40A7-836F-CDC753732C42}"/>
          </ac:spMkLst>
        </pc:spChg>
        <pc:spChg chg="add del mod">
          <ac:chgData name="yamada akita" userId="8b118bcca7e896d8" providerId="LiveId" clId="{06657557-F0C8-4EDE-BB1C-D8D592EBF654}" dt="2020-06-10T06:53:33.871" v="3368" actId="478"/>
          <ac:spMkLst>
            <pc:docMk/>
            <pc:sldMk cId="1852624736" sldId="269"/>
            <ac:spMk id="10" creationId="{6CAC0FB3-E9A9-4BB9-8BD9-FB6D3ED5DDD0}"/>
          </ac:spMkLst>
        </pc:spChg>
        <pc:spChg chg="add del mod">
          <ac:chgData name="yamada akita" userId="8b118bcca7e896d8" providerId="LiveId" clId="{06657557-F0C8-4EDE-BB1C-D8D592EBF654}" dt="2020-06-10T06:53:33.871" v="3368" actId="478"/>
          <ac:spMkLst>
            <pc:docMk/>
            <pc:sldMk cId="1852624736" sldId="269"/>
            <ac:spMk id="11" creationId="{DEFBB7AC-9B62-4EF3-868A-7998BCF9B12F}"/>
          </ac:spMkLst>
        </pc:spChg>
        <pc:spChg chg="add del mod">
          <ac:chgData name="yamada akita" userId="8b118bcca7e896d8" providerId="LiveId" clId="{06657557-F0C8-4EDE-BB1C-D8D592EBF654}" dt="2020-06-10T06:53:33.871" v="3368" actId="478"/>
          <ac:spMkLst>
            <pc:docMk/>
            <pc:sldMk cId="1852624736" sldId="269"/>
            <ac:spMk id="12" creationId="{9D5A704C-504C-4D19-94A6-9ED4BD31D67D}"/>
          </ac:spMkLst>
        </pc:spChg>
        <pc:spChg chg="add del mod">
          <ac:chgData name="yamada akita" userId="8b118bcca7e896d8" providerId="LiveId" clId="{06657557-F0C8-4EDE-BB1C-D8D592EBF654}" dt="2020-06-10T06:53:33.871" v="3368" actId="478"/>
          <ac:spMkLst>
            <pc:docMk/>
            <pc:sldMk cId="1852624736" sldId="269"/>
            <ac:spMk id="13" creationId="{4DB954B5-8868-4D3C-AED5-960F50B7E0BA}"/>
          </ac:spMkLst>
        </pc:spChg>
        <pc:spChg chg="add del mod">
          <ac:chgData name="yamada akita" userId="8b118bcca7e896d8" providerId="LiveId" clId="{06657557-F0C8-4EDE-BB1C-D8D592EBF654}" dt="2020-06-10T06:53:35.662" v="3369" actId="478"/>
          <ac:spMkLst>
            <pc:docMk/>
            <pc:sldMk cId="1852624736" sldId="269"/>
            <ac:spMk id="14" creationId="{388F8A63-493F-475C-8836-53AFFC3AB220}"/>
          </ac:spMkLst>
        </pc:spChg>
        <pc:spChg chg="add del mod">
          <ac:chgData name="yamada akita" userId="8b118bcca7e896d8" providerId="LiveId" clId="{06657557-F0C8-4EDE-BB1C-D8D592EBF654}" dt="2020-06-10T06:52:57.096" v="3356" actId="478"/>
          <ac:spMkLst>
            <pc:docMk/>
            <pc:sldMk cId="1852624736" sldId="269"/>
            <ac:spMk id="15" creationId="{024EE13C-BD7F-4A96-91DD-8C4DE55BC35D}"/>
          </ac:spMkLst>
        </pc:spChg>
        <pc:spChg chg="add del mod">
          <ac:chgData name="yamada akita" userId="8b118bcca7e896d8" providerId="LiveId" clId="{06657557-F0C8-4EDE-BB1C-D8D592EBF654}" dt="2020-06-10T06:52:55.655" v="3355" actId="478"/>
          <ac:spMkLst>
            <pc:docMk/>
            <pc:sldMk cId="1852624736" sldId="269"/>
            <ac:spMk id="16" creationId="{BBA93C04-7589-4A2B-969A-B4D800883060}"/>
          </ac:spMkLst>
        </pc:spChg>
        <pc:spChg chg="add del mod">
          <ac:chgData name="yamada akita" userId="8b118bcca7e896d8" providerId="LiveId" clId="{06657557-F0C8-4EDE-BB1C-D8D592EBF654}" dt="2020-06-10T06:53:33.871" v="3368" actId="478"/>
          <ac:spMkLst>
            <pc:docMk/>
            <pc:sldMk cId="1852624736" sldId="269"/>
            <ac:spMk id="17" creationId="{B81CA4C4-6695-4991-86B8-B0DA33C4C89B}"/>
          </ac:spMkLst>
        </pc:spChg>
        <pc:spChg chg="add mod">
          <ac:chgData name="yamada akita" userId="8b118bcca7e896d8" providerId="LiveId" clId="{06657557-F0C8-4EDE-BB1C-D8D592EBF654}" dt="2020-06-23T04:40:14.642" v="22211" actId="1076"/>
          <ac:spMkLst>
            <pc:docMk/>
            <pc:sldMk cId="1852624736" sldId="269"/>
            <ac:spMk id="18" creationId="{36AF534B-ABB1-492A-BDE5-1CAE1C5F66A9}"/>
          </ac:spMkLst>
        </pc:spChg>
        <pc:spChg chg="add mod">
          <ac:chgData name="yamada akita" userId="8b118bcca7e896d8" providerId="LiveId" clId="{06657557-F0C8-4EDE-BB1C-D8D592EBF654}" dt="2020-06-23T04:40:19.403" v="22212" actId="207"/>
          <ac:spMkLst>
            <pc:docMk/>
            <pc:sldMk cId="1852624736" sldId="269"/>
            <ac:spMk id="19" creationId="{DDF3DC5F-2544-46AD-9488-1CF8172B7393}"/>
          </ac:spMkLst>
        </pc:spChg>
        <pc:spChg chg="add mod">
          <ac:chgData name="yamada akita" userId="8b118bcca7e896d8" providerId="LiveId" clId="{06657557-F0C8-4EDE-BB1C-D8D592EBF654}" dt="2020-06-23T04:40:25.133" v="22213" actId="207"/>
          <ac:spMkLst>
            <pc:docMk/>
            <pc:sldMk cId="1852624736" sldId="269"/>
            <ac:spMk id="20" creationId="{667B0189-3EEA-4A2D-B962-12401F1FFC3B}"/>
          </ac:spMkLst>
        </pc:spChg>
      </pc:sldChg>
      <pc:sldChg chg="modSp add">
        <pc:chgData name="yamada akita" userId="8b118bcca7e896d8" providerId="LiveId" clId="{06657557-F0C8-4EDE-BB1C-D8D592EBF654}" dt="2020-06-21T07:38:55.498" v="15998" actId="207"/>
        <pc:sldMkLst>
          <pc:docMk/>
          <pc:sldMk cId="1778027496" sldId="270"/>
        </pc:sldMkLst>
        <pc:spChg chg="mod">
          <ac:chgData name="yamada akita" userId="8b118bcca7e896d8" providerId="LiveId" clId="{06657557-F0C8-4EDE-BB1C-D8D592EBF654}" dt="2020-06-21T07:38:46.854" v="15997" actId="207"/>
          <ac:spMkLst>
            <pc:docMk/>
            <pc:sldMk cId="1778027496" sldId="270"/>
            <ac:spMk id="11" creationId="{DEFBB7AC-9B62-4EF3-868A-7998BCF9B12F}"/>
          </ac:spMkLst>
        </pc:spChg>
        <pc:spChg chg="mod">
          <ac:chgData name="yamada akita" userId="8b118bcca7e896d8" providerId="LiveId" clId="{06657557-F0C8-4EDE-BB1C-D8D592EBF654}" dt="2020-06-21T07:38:55.498" v="15998" actId="207"/>
          <ac:spMkLst>
            <pc:docMk/>
            <pc:sldMk cId="1778027496" sldId="270"/>
            <ac:spMk id="14" creationId="{388F8A63-493F-475C-8836-53AFFC3AB220}"/>
          </ac:spMkLst>
        </pc:spChg>
      </pc:sldChg>
      <pc:sldChg chg="addSp delSp modSp add mod delAnim modAnim">
        <pc:chgData name="yamada akita" userId="8b118bcca7e896d8" providerId="LiveId" clId="{06657557-F0C8-4EDE-BB1C-D8D592EBF654}" dt="2020-06-21T07:37:41.860" v="15982" actId="478"/>
        <pc:sldMkLst>
          <pc:docMk/>
          <pc:sldMk cId="996096161" sldId="271"/>
        </pc:sldMkLst>
        <pc:spChg chg="mod">
          <ac:chgData name="yamada akita" userId="8b118bcca7e896d8" providerId="LiveId" clId="{06657557-F0C8-4EDE-BB1C-D8D592EBF654}" dt="2020-06-21T07:33:45.325" v="15956"/>
          <ac:spMkLst>
            <pc:docMk/>
            <pc:sldMk cId="996096161" sldId="271"/>
            <ac:spMk id="4" creationId="{92683FE7-6D68-4B29-910C-B4CDEDD62944}"/>
          </ac:spMkLst>
        </pc:spChg>
        <pc:spChg chg="del">
          <ac:chgData name="yamada akita" userId="8b118bcca7e896d8" providerId="LiveId" clId="{06657557-F0C8-4EDE-BB1C-D8D592EBF654}" dt="2020-06-21T07:33:51.581" v="15957" actId="478"/>
          <ac:spMkLst>
            <pc:docMk/>
            <pc:sldMk cId="996096161" sldId="271"/>
            <ac:spMk id="62" creationId="{97D3CF5C-138D-4B70-92AF-8203D6C29A56}"/>
          </ac:spMkLst>
        </pc:spChg>
        <pc:spChg chg="mod">
          <ac:chgData name="yamada akita" userId="8b118bcca7e896d8" providerId="LiveId" clId="{06657557-F0C8-4EDE-BB1C-D8D592EBF654}" dt="2020-06-21T07:32:59.278" v="15814"/>
          <ac:spMkLst>
            <pc:docMk/>
            <pc:sldMk cId="996096161" sldId="271"/>
            <ac:spMk id="63" creationId="{BED15F96-6C64-43C7-8F1A-2994D84BFCEC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66" creationId="{8E3EBB52-C03C-449B-BAE1-1EB7F8B7410D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67" creationId="{B218D1A0-CC1E-40EC-9E6E-27D237D3CE27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69" creationId="{F510AD07-F071-413E-A443-447C5D172263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70" creationId="{6B060175-CA44-46F5-9156-F8FFDEBFB8A5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71" creationId="{08461FB7-B5C3-47B0-8C47-2D8449E60754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73" creationId="{626DA426-10AA-4524-9CE0-939A1B85E95D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74" creationId="{DE20D161-937F-44FC-9B5A-2C409F6445E5}"/>
          </ac:spMkLst>
        </pc:spChg>
        <pc:spChg chg="mod">
          <ac:chgData name="yamada akita" userId="8b118bcca7e896d8" providerId="LiveId" clId="{06657557-F0C8-4EDE-BB1C-D8D592EBF654}" dt="2020-06-21T07:34:07.519" v="15960"/>
          <ac:spMkLst>
            <pc:docMk/>
            <pc:sldMk cId="996096161" sldId="271"/>
            <ac:spMk id="75" creationId="{9B1F16B1-E940-4C2D-8DB4-C073B7C8402B}"/>
          </ac:spMkLst>
        </pc:spChg>
        <pc:spChg chg="mod">
          <ac:chgData name="yamada akita" userId="8b118bcca7e896d8" providerId="LiveId" clId="{06657557-F0C8-4EDE-BB1C-D8D592EBF654}" dt="2020-06-21T07:34:21.785" v="15961"/>
          <ac:spMkLst>
            <pc:docMk/>
            <pc:sldMk cId="996096161" sldId="271"/>
            <ac:spMk id="77" creationId="{4C787518-4D85-4123-85AC-3FC596241981}"/>
          </ac:spMkLst>
        </pc:spChg>
        <pc:grpChg chg="del">
          <ac:chgData name="yamada akita" userId="8b118bcca7e896d8" providerId="LiveId" clId="{06657557-F0C8-4EDE-BB1C-D8D592EBF654}" dt="2020-06-21T07:34:07.030" v="15959" actId="478"/>
          <ac:grpSpMkLst>
            <pc:docMk/>
            <pc:sldMk cId="996096161" sldId="271"/>
            <ac:grpSpMk id="30" creationId="{2F7959B6-FDBA-45F4-A359-03371DFCDE86}"/>
          </ac:grpSpMkLst>
        </pc:grpChg>
        <pc:grpChg chg="add del mod">
          <ac:chgData name="yamada akita" userId="8b118bcca7e896d8" providerId="LiveId" clId="{06657557-F0C8-4EDE-BB1C-D8D592EBF654}" dt="2020-06-21T07:37:39.775" v="15981" actId="478"/>
          <ac:grpSpMkLst>
            <pc:docMk/>
            <pc:sldMk cId="996096161" sldId="271"/>
            <ac:grpSpMk id="35" creationId="{D1E97E43-B19C-4623-A20C-715F8BCF86D4}"/>
          </ac:grpSpMkLst>
        </pc:grpChg>
        <pc:grpChg chg="del">
          <ac:chgData name="yamada akita" userId="8b118bcca7e896d8" providerId="LiveId" clId="{06657557-F0C8-4EDE-BB1C-D8D592EBF654}" dt="2020-06-21T07:34:05.407" v="15958" actId="478"/>
          <ac:grpSpMkLst>
            <pc:docMk/>
            <pc:sldMk cId="996096161" sldId="271"/>
            <ac:grpSpMk id="48" creationId="{94443C0B-6CB9-40C5-B784-1D797BA38120}"/>
          </ac:grpSpMkLst>
        </pc:grpChg>
        <pc:grpChg chg="del">
          <ac:chgData name="yamada akita" userId="8b118bcca7e896d8" providerId="LiveId" clId="{06657557-F0C8-4EDE-BB1C-D8D592EBF654}" dt="2020-06-21T07:34:05.407" v="15958" actId="478"/>
          <ac:grpSpMkLst>
            <pc:docMk/>
            <pc:sldMk cId="996096161" sldId="271"/>
            <ac:grpSpMk id="58" creationId="{E309FD71-9943-462F-82FA-22DC02077C0A}"/>
          </ac:grpSpMkLst>
        </pc:grpChg>
        <pc:grpChg chg="add del mod">
          <ac:chgData name="yamada akita" userId="8b118bcca7e896d8" providerId="LiveId" clId="{06657557-F0C8-4EDE-BB1C-D8D592EBF654}" dt="2020-06-21T07:37:41.860" v="15982" actId="478"/>
          <ac:grpSpMkLst>
            <pc:docMk/>
            <pc:sldMk cId="996096161" sldId="271"/>
            <ac:grpSpMk id="65" creationId="{A386AAD0-62A9-4EDE-BCDB-1B14C0C622F8}"/>
          </ac:grpSpMkLst>
        </pc:grpChg>
        <pc:grpChg chg="add mod">
          <ac:chgData name="yamada akita" userId="8b118bcca7e896d8" providerId="LiveId" clId="{06657557-F0C8-4EDE-BB1C-D8D592EBF654}" dt="2020-06-21T07:34:07.519" v="15960"/>
          <ac:grpSpMkLst>
            <pc:docMk/>
            <pc:sldMk cId="996096161" sldId="271"/>
            <ac:grpSpMk id="68" creationId="{E412B208-DA97-4DF2-B546-019D108B75E8}"/>
          </ac:grpSpMkLst>
        </pc:grpChg>
        <pc:grpChg chg="add mod">
          <ac:chgData name="yamada akita" userId="8b118bcca7e896d8" providerId="LiveId" clId="{06657557-F0C8-4EDE-BB1C-D8D592EBF654}" dt="2020-06-21T07:34:07.519" v="15960"/>
          <ac:grpSpMkLst>
            <pc:docMk/>
            <pc:sldMk cId="996096161" sldId="271"/>
            <ac:grpSpMk id="72" creationId="{015EFF0C-A641-482B-9C07-0FAD73FBC790}"/>
          </ac:grpSpMkLst>
        </pc:grpChg>
        <pc:grpChg chg="add mod ord">
          <ac:chgData name="yamada akita" userId="8b118bcca7e896d8" providerId="LiveId" clId="{06657557-F0C8-4EDE-BB1C-D8D592EBF654}" dt="2020-06-21T07:34:31.953" v="15962" actId="167"/>
          <ac:grpSpMkLst>
            <pc:docMk/>
            <pc:sldMk cId="996096161" sldId="271"/>
            <ac:grpSpMk id="76" creationId="{75D79DCD-FF13-4DA8-AFF3-6F39D16A8307}"/>
          </ac:grpSpMkLst>
        </pc:grpChg>
        <pc:picChg chg="del">
          <ac:chgData name="yamada akita" userId="8b118bcca7e896d8" providerId="LiveId" clId="{06657557-F0C8-4EDE-BB1C-D8D592EBF654}" dt="2020-06-21T07:34:05.407" v="15958" actId="478"/>
          <ac:picMkLst>
            <pc:docMk/>
            <pc:sldMk cId="996096161" sldId="271"/>
            <ac:picMk id="33" creationId="{60978E53-7AAA-467D-B019-303D713D2319}"/>
          </ac:picMkLst>
        </pc:picChg>
        <pc:picChg chg="add mod">
          <ac:chgData name="yamada akita" userId="8b118bcca7e896d8" providerId="LiveId" clId="{06657557-F0C8-4EDE-BB1C-D8D592EBF654}" dt="2020-06-21T07:34:07.519" v="15960"/>
          <ac:picMkLst>
            <pc:docMk/>
            <pc:sldMk cId="996096161" sldId="271"/>
            <ac:picMk id="34" creationId="{1935744F-BD79-42AB-9459-CFB67C00DA2A}"/>
          </ac:picMkLst>
        </pc:picChg>
        <pc:picChg chg="mod">
          <ac:chgData name="yamada akita" userId="8b118bcca7e896d8" providerId="LiveId" clId="{06657557-F0C8-4EDE-BB1C-D8D592EBF654}" dt="2020-06-21T07:34:21.785" v="15961"/>
          <ac:picMkLst>
            <pc:docMk/>
            <pc:sldMk cId="996096161" sldId="271"/>
            <ac:picMk id="78" creationId="{FF198C9E-2833-488A-B6CC-E20B7305ED72}"/>
          </ac:picMkLst>
        </pc:pic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36" creationId="{427758F4-8CAE-419D-BA2F-E0E9DDC8367F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37" creationId="{377EB2FE-928F-4B5F-B4B2-C9C48FE2D18F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38" creationId="{B212FF6E-7C2D-4367-965F-9289DFF752B7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39" creationId="{F8164739-AD75-4B4E-BBA7-14E5191B734D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40" creationId="{D63BB1B7-5D5A-4E11-8A0A-3CA57FA7E065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41" creationId="{C113685C-3C9E-421C-BE4D-19F893CEEC4A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42" creationId="{9A4B6A87-EBA4-457D-A401-1FD6DAC2D4A0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43" creationId="{399C15E8-B220-4871-AA74-B6875BBFB1F0}"/>
          </ac:cxnSpMkLst>
        </pc:cxnChg>
        <pc:cxnChg chg="mod">
          <ac:chgData name="yamada akita" userId="8b118bcca7e896d8" providerId="LiveId" clId="{06657557-F0C8-4EDE-BB1C-D8D592EBF654}" dt="2020-06-21T07:34:07.519" v="15960"/>
          <ac:cxnSpMkLst>
            <pc:docMk/>
            <pc:sldMk cId="996096161" sldId="271"/>
            <ac:cxnSpMk id="64" creationId="{21E2ABCD-4A66-4746-BE67-5CBF6AF27064}"/>
          </ac:cxnSpMkLst>
        </pc:cxnChg>
      </pc:sldChg>
      <pc:sldChg chg="addSp delSp modSp add del mod ord addAnim delAnim modAnim">
        <pc:chgData name="yamada akita" userId="8b118bcca7e896d8" providerId="LiveId" clId="{06657557-F0C8-4EDE-BB1C-D8D592EBF654}" dt="2020-06-11T13:45:43.317" v="4854" actId="47"/>
        <pc:sldMkLst>
          <pc:docMk/>
          <pc:sldMk cId="1035821687" sldId="272"/>
        </pc:sldMkLst>
        <pc:spChg chg="mod">
          <ac:chgData name="yamada akita" userId="8b118bcca7e896d8" providerId="LiveId" clId="{06657557-F0C8-4EDE-BB1C-D8D592EBF654}" dt="2020-06-11T13:45:34.457" v="4850" actId="1076"/>
          <ac:spMkLst>
            <pc:docMk/>
            <pc:sldMk cId="1035821687" sldId="272"/>
            <ac:spMk id="2" creationId="{1D2A1C4B-DB25-4984-99E7-A04F563FA8E3}"/>
          </ac:spMkLst>
        </pc:spChg>
        <pc:spChg chg="del">
          <ac:chgData name="yamada akita" userId="8b118bcca7e896d8" providerId="LiveId" clId="{06657557-F0C8-4EDE-BB1C-D8D592EBF654}" dt="2020-06-10T09:17:15.242" v="4449" actId="478"/>
          <ac:spMkLst>
            <pc:docMk/>
            <pc:sldMk cId="1035821687" sldId="272"/>
            <ac:spMk id="3" creationId="{E4AAD7F6-140B-4CA4-AB1D-58D47A4E0184}"/>
          </ac:spMkLst>
        </pc:spChg>
        <pc:spChg chg="del">
          <ac:chgData name="yamada akita" userId="8b118bcca7e896d8" providerId="LiveId" clId="{06657557-F0C8-4EDE-BB1C-D8D592EBF654}" dt="2020-06-10T09:17:15.242" v="4449" actId="478"/>
          <ac:spMkLst>
            <pc:docMk/>
            <pc:sldMk cId="1035821687" sldId="272"/>
            <ac:spMk id="14" creationId="{DFB9EC2B-6AA4-4474-B716-B6196E7018CA}"/>
          </ac:spMkLst>
        </pc:spChg>
        <pc:spChg chg="del">
          <ac:chgData name="yamada akita" userId="8b118bcca7e896d8" providerId="LiveId" clId="{06657557-F0C8-4EDE-BB1C-D8D592EBF654}" dt="2020-06-10T09:17:15.242" v="4449" actId="478"/>
          <ac:spMkLst>
            <pc:docMk/>
            <pc:sldMk cId="1035821687" sldId="272"/>
            <ac:spMk id="16" creationId="{0A6BD307-C8F9-410E-B4B3-560E57E5F4A0}"/>
          </ac:spMkLst>
        </pc:spChg>
        <pc:spChg chg="del">
          <ac:chgData name="yamada akita" userId="8b118bcca7e896d8" providerId="LiveId" clId="{06657557-F0C8-4EDE-BB1C-D8D592EBF654}" dt="2020-06-10T09:17:15.242" v="4449" actId="478"/>
          <ac:spMkLst>
            <pc:docMk/>
            <pc:sldMk cId="1035821687" sldId="272"/>
            <ac:spMk id="18" creationId="{FB53A783-BA63-4246-A78F-C3605F27C935}"/>
          </ac:spMkLst>
        </pc:spChg>
        <pc:spChg chg="del">
          <ac:chgData name="yamada akita" userId="8b118bcca7e896d8" providerId="LiveId" clId="{06657557-F0C8-4EDE-BB1C-D8D592EBF654}" dt="2020-06-10T09:17:15.242" v="4449" actId="478"/>
          <ac:spMkLst>
            <pc:docMk/>
            <pc:sldMk cId="1035821687" sldId="272"/>
            <ac:spMk id="20" creationId="{AF2EAFB4-1186-4194-ADB8-C48A7ED21B48}"/>
          </ac:spMkLst>
        </pc:spChg>
        <pc:spChg chg="del">
          <ac:chgData name="yamada akita" userId="8b118bcca7e896d8" providerId="LiveId" clId="{06657557-F0C8-4EDE-BB1C-D8D592EBF654}" dt="2020-06-10T09:17:15.242" v="4449" actId="478"/>
          <ac:spMkLst>
            <pc:docMk/>
            <pc:sldMk cId="1035821687" sldId="272"/>
            <ac:spMk id="26" creationId="{81D96837-8974-45AA-96F0-AB00CE81E029}"/>
          </ac:spMkLst>
        </pc:spChg>
        <pc:picChg chg="add del mod">
          <ac:chgData name="yamada akita" userId="8b118bcca7e896d8" providerId="LiveId" clId="{06657557-F0C8-4EDE-BB1C-D8D592EBF654}" dt="2020-06-10T09:17:33.257" v="4453" actId="478"/>
          <ac:picMkLst>
            <pc:docMk/>
            <pc:sldMk cId="1035821687" sldId="272"/>
            <ac:picMk id="6" creationId="{3BEA594D-82D8-4D11-89DE-B70388086A14}"/>
          </ac:picMkLst>
        </pc:picChg>
        <pc:picChg chg="del">
          <ac:chgData name="yamada akita" userId="8b118bcca7e896d8" providerId="LiveId" clId="{06657557-F0C8-4EDE-BB1C-D8D592EBF654}" dt="2020-06-10T09:17:15.242" v="4449" actId="478"/>
          <ac:picMkLst>
            <pc:docMk/>
            <pc:sldMk cId="1035821687" sldId="272"/>
            <ac:picMk id="9" creationId="{B013E892-233D-4D55-A598-70AC7AA6BFD7}"/>
          </ac:picMkLst>
        </pc:picChg>
        <pc:picChg chg="add del mod">
          <ac:chgData name="yamada akita" userId="8b118bcca7e896d8" providerId="LiveId" clId="{06657557-F0C8-4EDE-BB1C-D8D592EBF654}" dt="2020-06-10T09:19:04.374" v="4455" actId="478"/>
          <ac:picMkLst>
            <pc:docMk/>
            <pc:sldMk cId="1035821687" sldId="272"/>
            <ac:picMk id="12" creationId="{85743D44-D561-4606-81F1-03136A4A89FE}"/>
          </ac:picMkLst>
        </pc:picChg>
        <pc:picChg chg="add del mod">
          <ac:chgData name="yamada akita" userId="8b118bcca7e896d8" providerId="LiveId" clId="{06657557-F0C8-4EDE-BB1C-D8D592EBF654}" dt="2020-06-10T09:19:32.747" v="4458" actId="478"/>
          <ac:picMkLst>
            <pc:docMk/>
            <pc:sldMk cId="1035821687" sldId="272"/>
            <ac:picMk id="17" creationId="{32B8A814-8737-4B9B-9021-4D4E36C6A1ED}"/>
          </ac:picMkLst>
        </pc:picChg>
        <pc:picChg chg="add del mod">
          <ac:chgData name="yamada akita" userId="8b118bcca7e896d8" providerId="LiveId" clId="{06657557-F0C8-4EDE-BB1C-D8D592EBF654}" dt="2020-06-10T09:19:25.135" v="4457" actId="478"/>
          <ac:picMkLst>
            <pc:docMk/>
            <pc:sldMk cId="1035821687" sldId="272"/>
            <ac:picMk id="19" creationId="{67B95128-9877-4253-B056-D6D33213944B}"/>
          </ac:picMkLst>
        </pc:picChg>
        <pc:picChg chg="add del mod">
          <ac:chgData name="yamada akita" userId="8b118bcca7e896d8" providerId="LiveId" clId="{06657557-F0C8-4EDE-BB1C-D8D592EBF654}" dt="2020-06-10T09:23:14.503" v="4502" actId="478"/>
          <ac:picMkLst>
            <pc:docMk/>
            <pc:sldMk cId="1035821687" sldId="272"/>
            <ac:picMk id="23" creationId="{0D104539-020D-4509-8292-B2D3F199E2FF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25" creationId="{ED26F1E1-443C-4E47-B713-EA6F91DE6407}"/>
          </ac:picMkLst>
        </pc:picChg>
        <pc:picChg chg="del">
          <ac:chgData name="yamada akita" userId="8b118bcca7e896d8" providerId="LiveId" clId="{06657557-F0C8-4EDE-BB1C-D8D592EBF654}" dt="2020-06-10T09:17:15.242" v="4449" actId="478"/>
          <ac:picMkLst>
            <pc:docMk/>
            <pc:sldMk cId="1035821687" sldId="272"/>
            <ac:picMk id="28" creationId="{5481DCB3-C7DD-4366-9407-5D5732C1E0F5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29" creationId="{05085DB5-D45C-4985-B350-BDB9C45E4480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31" creationId="{B65814CC-7905-4D87-95BA-6ECA412DE7E9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33" creationId="{6AB22734-CE3B-4ECB-8F34-9CCDCA9DE19E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35" creationId="{340D10ED-A115-4931-A421-D2BD60CC90F7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37" creationId="{0EA52F61-F478-427C-9D63-926D63457F13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39" creationId="{65A69AF5-0B6D-4926-BCBB-19A8CECCBA55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41" creationId="{FB00AE59-B0F0-4F8D-A3FF-197AC6B982CC}"/>
          </ac:picMkLst>
        </pc:picChg>
        <pc:picChg chg="add del mod">
          <ac:chgData name="yamada akita" userId="8b118bcca7e896d8" providerId="LiveId" clId="{06657557-F0C8-4EDE-BB1C-D8D592EBF654}" dt="2020-06-10T09:23:11.776" v="4501"/>
          <ac:picMkLst>
            <pc:docMk/>
            <pc:sldMk cId="1035821687" sldId="272"/>
            <ac:picMk id="43" creationId="{299ED327-48A9-4267-9243-2F98255DF29B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45" creationId="{9175AA49-798A-47E3-8F55-1D6457C671F9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47" creationId="{8EA98E37-3D5F-412F-9C9B-1D9F5CCF8D69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49" creationId="{D3D142F6-9F88-49F9-8010-EE5D4B91E915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51" creationId="{0E0FEAC0-169C-4952-82B3-414D1E326D59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53" creationId="{ABE605F9-291F-4648-B823-F5FDAD829158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55" creationId="{CE187C97-57DB-4B29-9011-5862042DA3BB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57" creationId="{23F3EA29-2917-4EE6-9B3E-E2B250682202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59" creationId="{94E67DAC-F4E7-41C6-8DCE-16C27A2D556F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61" creationId="{1CE3117E-9909-48B9-9A68-CCDFA08A0805}"/>
          </ac:picMkLst>
        </pc:picChg>
        <pc:picChg chg="add del mod ord">
          <ac:chgData name="yamada akita" userId="8b118bcca7e896d8" providerId="LiveId" clId="{06657557-F0C8-4EDE-BB1C-D8D592EBF654}" dt="2020-06-10T09:26:44.800" v="4612" actId="478"/>
          <ac:picMkLst>
            <pc:docMk/>
            <pc:sldMk cId="1035821687" sldId="272"/>
            <ac:picMk id="63" creationId="{09B4BB27-0E9A-4435-86A2-8A0F69AC752E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65" creationId="{6FEA8EC1-4057-4657-93E6-BAA98A61DAA9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67" creationId="{2DF066BF-5564-4548-8C4B-DD3C88BA20FA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69" creationId="{1CB16B1A-8214-4A98-8281-CB1E0881D0DC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71" creationId="{E52597CE-C1FF-431D-8C63-D557551CB884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73" creationId="{B51B748A-9DD3-4D4C-A37E-EDD42AFD4E60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75" creationId="{EAD7E34E-21C4-4BA8-AFE5-0CC4AA309C01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77" creationId="{25929D80-F250-47A8-88A1-81B6452AB146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79" creationId="{7EF3FB33-113B-468F-BC4E-3C4F63D2DEC4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81" creationId="{26DD1CB9-D78F-4C85-85B4-BB6B03EE2107}"/>
          </ac:picMkLst>
        </pc:picChg>
        <pc:picChg chg="add del mod ord">
          <ac:chgData name="yamada akita" userId="8b118bcca7e896d8" providerId="LiveId" clId="{06657557-F0C8-4EDE-BB1C-D8D592EBF654}" dt="2020-06-10T09:38:48.736" v="4707" actId="478"/>
          <ac:picMkLst>
            <pc:docMk/>
            <pc:sldMk cId="1035821687" sldId="272"/>
            <ac:picMk id="83" creationId="{EC6FD20A-0190-4DA3-B469-676387A47123}"/>
          </ac:picMkLst>
        </pc:picChg>
        <pc:picChg chg="add del mod">
          <ac:chgData name="yamada akita" userId="8b118bcca7e896d8" providerId="LiveId" clId="{06657557-F0C8-4EDE-BB1C-D8D592EBF654}" dt="2020-06-10T09:35:33.229" v="4702"/>
          <ac:picMkLst>
            <pc:docMk/>
            <pc:sldMk cId="1035821687" sldId="272"/>
            <ac:picMk id="85" creationId="{3EE05C60-CB13-4A45-9138-310A6143FFC0}"/>
          </ac:picMkLst>
        </pc:picChg>
        <pc:picChg chg="add del mod">
          <ac:chgData name="yamada akita" userId="8b118bcca7e896d8" providerId="LiveId" clId="{06657557-F0C8-4EDE-BB1C-D8D592EBF654}" dt="2020-06-10T09:36:41.149" v="4704"/>
          <ac:picMkLst>
            <pc:docMk/>
            <pc:sldMk cId="1035821687" sldId="272"/>
            <ac:picMk id="87" creationId="{806210E7-AA8B-4EEF-8CB6-277DF853D4F3}"/>
          </ac:picMkLst>
        </pc:picChg>
        <pc:picChg chg="add del mod">
          <ac:chgData name="yamada akita" userId="8b118bcca7e896d8" providerId="LiveId" clId="{06657557-F0C8-4EDE-BB1C-D8D592EBF654}" dt="2020-06-10T09:36:46.628" v="4706" actId="478"/>
          <ac:picMkLst>
            <pc:docMk/>
            <pc:sldMk cId="1035821687" sldId="272"/>
            <ac:picMk id="89" creationId="{ED06F2B4-6CDB-46FE-8ABE-6B3B5DC939DC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91" creationId="{2B01F4CB-456D-4720-BD3C-15368728FF57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93" creationId="{BBE8AB1A-2F0C-427E-BCD3-C7CEAE5747E5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95" creationId="{76DD882E-BC3C-4DA1-89E1-64BCA5474765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97" creationId="{F8373F76-0F03-42DD-8CD7-135F27EAD50A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99" creationId="{EA82FDB8-EFAB-4F54-A676-EFFC8C42F1E9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01" creationId="{2423B831-40D6-4CA2-B30D-3F886375B9D2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03" creationId="{3D3005C3-CA9B-4348-9E47-24FFD71EA53C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05" creationId="{EA6CE4CB-8E09-4DD1-A4D2-9622C9D798B2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07" creationId="{03DD4DF2-4ED2-4599-9728-DCEF4F77ACA6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09" creationId="{D1ED67F2-26DB-4662-B8D4-E8B71787142D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11" creationId="{644A407E-1E45-4B48-9752-722615613D6E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13" creationId="{69B2A082-1C65-46A7-AE93-4E20D28C8CB9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15" creationId="{7382C0EE-F8BB-4143-AB50-8F1047AFDF65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17" creationId="{4BB66FFA-6048-4509-B0A2-23026414EFA7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19" creationId="{72A9E95C-2256-45A1-9EF1-4E08E4F0C7DD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21" creationId="{1D0D63F2-F21C-4C56-A69F-4583D29F1F74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23" creationId="{14C745C6-CFFB-4A47-8496-BF097F88F2D3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25" creationId="{4B0F3224-E5A6-48A6-99DB-F58FB1689590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27" creationId="{A54C0B49-58D1-4522-B329-7D85650BE965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29" creationId="{E3FA594D-5C46-4C27-850C-3A43918449D4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31" creationId="{F7F1D1C1-76BE-482E-BAB8-648A9F1FEB10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33" creationId="{82750331-8EC3-4AD7-ADF8-6B057CC81B98}"/>
          </ac:picMkLst>
        </pc:picChg>
        <pc:picChg chg="add del mod">
          <ac:chgData name="yamada akita" userId="8b118bcca7e896d8" providerId="LiveId" clId="{06657557-F0C8-4EDE-BB1C-D8D592EBF654}" dt="2020-06-10T09:40:17.896" v="4721"/>
          <ac:picMkLst>
            <pc:docMk/>
            <pc:sldMk cId="1035821687" sldId="272"/>
            <ac:picMk id="135" creationId="{7A17CFCA-0F45-4091-8AD9-C92668D57562}"/>
          </ac:picMkLst>
        </pc:picChg>
        <pc:picChg chg="add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37" creationId="{6D7ECAF9-E8B7-4686-BC74-6C74C2A2BBA2}"/>
          </ac:picMkLst>
        </pc:picChg>
        <pc:picChg chg="add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39" creationId="{8286423B-072B-4180-81EB-9D2F4F11B258}"/>
          </ac:picMkLst>
        </pc:picChg>
        <pc:picChg chg="add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41" creationId="{3884C4B0-A620-42C4-A6F0-78E2A2D7D367}"/>
          </ac:picMkLst>
        </pc:picChg>
        <pc:picChg chg="add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43" creationId="{E7657EC1-CD5F-48A0-9768-49A97AC2A085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45" creationId="{F00FDAEF-8170-45CA-AA96-C920D57A0AF9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47" creationId="{6861E928-8929-4ED5-ABD5-ADEAC0694A7B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49" creationId="{A4F02E04-9086-417C-A5B1-E1C1A11ECCFE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51" creationId="{8AEB7AEA-BD3D-41F4-8A19-DAE69CBAE22C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53" creationId="{B530F647-8B26-4BF6-9463-FDE6B4986889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55" creationId="{87722326-1B3A-4880-9D2A-037D6FF28315}"/>
          </ac:picMkLst>
        </pc:picChg>
        <pc:picChg chg="add del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57" creationId="{069C02FD-0B5A-4991-8D55-6C4F493C124E}"/>
          </ac:picMkLst>
        </pc:picChg>
        <pc:picChg chg="add del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59" creationId="{41F225F9-A145-4F22-A48F-44CA34F3BA25}"/>
          </ac:picMkLst>
        </pc:picChg>
        <pc:picChg chg="add del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61" creationId="{17D417E7-9431-4385-ABC3-00BA1C906F69}"/>
          </ac:picMkLst>
        </pc:picChg>
        <pc:picChg chg="add del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63" creationId="{391AE525-E6EE-47C8-99D6-5D3ED5837D5A}"/>
          </ac:picMkLst>
        </pc:picChg>
        <pc:picChg chg="add del mod or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65" creationId="{8F97FB75-777E-4C79-A4D0-3CBADD1EEA99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67" creationId="{84F83660-9878-4D24-B85C-8271EE58DC6A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69" creationId="{6170F223-46E2-491E-BD3D-EF6024163BBD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71" creationId="{4AFC69EB-034B-4B31-8DBD-2CBBB6883394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73" creationId="{C65E00B4-D355-4C9D-9C8A-749DD22CD657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75" creationId="{60DCF5D1-F53F-4E08-A26C-BC44837E4696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77" creationId="{51E0303E-4A5C-4433-B709-429BBE3C3BC5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79" creationId="{3AB2A5CD-D6AD-45EF-8C07-3D6C095130C4}"/>
          </ac:picMkLst>
        </pc:picChg>
        <pc:picChg chg="add del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81" creationId="{5D4F1595-9970-407F-9057-B7FC841290F4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83" creationId="{9545602A-599B-4ADD-BF3E-0BCC3CAD2C3E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85" creationId="{631ED26F-7ECC-4A6F-9E09-01919D527642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87" creationId="{8CE8BB28-1B8D-4899-97FD-AC8E65143CBB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89" creationId="{7371DD49-152A-4BEF-960A-78DA38787003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91" creationId="{ED10E4B1-4A16-4487-925B-1132789AAB04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93" creationId="{A182FD2E-EC33-4B99-86B6-0693DD4EE21E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95" creationId="{7B013D62-DDC4-4149-9354-2DB6B7439E18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97" creationId="{96DF8971-76FD-4606-B8DC-4A0428470AC9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199" creationId="{46911B28-FB85-4C6C-8791-655392C0A6EB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01" creationId="{55D46DAB-6CD1-4ECB-A459-525A027CE60C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03" creationId="{0F711B79-1BDB-4CFE-B8D0-A8DED28B05BA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05" creationId="{5B6A1967-1208-45F2-A4A0-A0BABA4E6497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07" creationId="{BFA20ACA-106A-45E7-8131-AC0F4538F53A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09" creationId="{3F4F7FB3-E0AF-4D5A-A549-B7700E92F588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11" creationId="{F5C019E1-13F5-4FC3-A7E2-3568E5D5CFBF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13" creationId="{06706867-066F-4A97-85AC-38033277F38D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15" creationId="{4CF20BE3-7564-45CB-AA50-7F66965B710A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17" creationId="{046F6F5B-B730-4509-B55B-CFEFCE7390C7}"/>
          </ac:picMkLst>
        </pc:picChg>
        <pc:picChg chg="add del mod">
          <ac:chgData name="yamada akita" userId="8b118bcca7e896d8" providerId="LiveId" clId="{06657557-F0C8-4EDE-BB1C-D8D592EBF654}" dt="2020-06-10T11:11:50.824" v="4783"/>
          <ac:picMkLst>
            <pc:docMk/>
            <pc:sldMk cId="1035821687" sldId="272"/>
            <ac:picMk id="219" creationId="{EAD1AED7-35CD-49DC-BC56-894ADFF29FD6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21" creationId="{18BC7181-B71B-47E6-AA48-D6756FF20103}"/>
          </ac:picMkLst>
        </pc:picChg>
        <pc:picChg chg="add mod">
          <ac:chgData name="yamada akita" userId="8b118bcca7e896d8" providerId="LiveId" clId="{06657557-F0C8-4EDE-BB1C-D8D592EBF654}" dt="2020-06-10T11:21:51.651" v="4831" actId="1076"/>
          <ac:picMkLst>
            <pc:docMk/>
            <pc:sldMk cId="1035821687" sldId="272"/>
            <ac:picMk id="223" creationId="{F221B9EF-51C4-4EED-9E7F-2EE0FEECEEBD}"/>
          </ac:picMkLst>
        </pc:picChg>
      </pc:sldChg>
      <pc:sldChg chg="add del">
        <pc:chgData name="yamada akita" userId="8b118bcca7e896d8" providerId="LiveId" clId="{06657557-F0C8-4EDE-BB1C-D8D592EBF654}" dt="2020-06-23T04:52:36.890" v="22590" actId="47"/>
        <pc:sldMkLst>
          <pc:docMk/>
          <pc:sldMk cId="3215481107" sldId="272"/>
        </pc:sldMkLst>
      </pc:sldChg>
      <pc:sldChg chg="addSp delSp modSp add del mod addAnim delAnim modAnim">
        <pc:chgData name="yamada akita" userId="8b118bcca7e896d8" providerId="LiveId" clId="{06657557-F0C8-4EDE-BB1C-D8D592EBF654}" dt="2020-06-11T23:55:39.808" v="4973" actId="47"/>
        <pc:sldMkLst>
          <pc:docMk/>
          <pc:sldMk cId="3558584237" sldId="272"/>
        </pc:sldMkLst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4" creationId="{AD754B25-5D82-4C00-9999-C696675B0180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7" creationId="{94EE64E1-0686-4785-ACDC-18049CA47602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11" creationId="{9C3A2507-EF2C-43F2-B55F-E272CDE99FA5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15" creationId="{B72C72A5-4243-496E-B671-F6BDBC258021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17" creationId="{38932F22-F89B-408D-BFE2-9D425EDA2A5A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19" creationId="{871381C4-425F-4A8D-85BB-C571204B3731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21" creationId="{2CC46045-E75E-4207-AF43-74810868C44F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23" creationId="{5806E647-91C4-4EB0-844F-9B5692DDC523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25" creationId="{F809EC6A-DDFD-4FB9-945D-B189E9371FEA}"/>
          </ac:picMkLst>
        </pc:picChg>
        <pc:picChg chg="add del mod">
          <ac:chgData name="yamada akita" userId="8b118bcca7e896d8" providerId="LiveId" clId="{06657557-F0C8-4EDE-BB1C-D8D592EBF654}" dt="2020-06-11T23:53:03.798" v="4964" actId="21"/>
          <ac:picMkLst>
            <pc:docMk/>
            <pc:sldMk cId="3558584237" sldId="272"/>
            <ac:picMk id="27" creationId="{B83E2B4D-3597-4AD9-A345-A64CA4179ADD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57" creationId="{2CC24443-C8DA-4DBC-8D8F-79752C1ABC30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59" creationId="{09A91D4F-BE83-47E5-B73F-E60DD7EB48AE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61" creationId="{532AC0C4-E2D3-47B8-89B3-F2849177B43F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63" creationId="{31300F94-2735-4D2B-A706-EC1FB8029190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65" creationId="{625937DF-60F5-4E88-9E7D-C2F85368592D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67" creationId="{C8CE0E8E-5743-4D9D-9F97-408EC36509CF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69" creationId="{4502AFBF-CEA4-4A2E-B3CF-F505040B3C09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71" creationId="{08532806-D155-4A8B-9B86-0E8CD16FBFD0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73" creationId="{54147EBB-E203-4206-B848-B74FC8F3F464}"/>
          </ac:picMkLst>
        </pc:picChg>
        <pc:picChg chg="del">
          <ac:chgData name="yamada akita" userId="8b118bcca7e896d8" providerId="LiveId" clId="{06657557-F0C8-4EDE-BB1C-D8D592EBF654}" dt="2020-06-11T14:02:16.970" v="4887" actId="478"/>
          <ac:picMkLst>
            <pc:docMk/>
            <pc:sldMk cId="3558584237" sldId="272"/>
            <ac:picMk id="75" creationId="{8F5AA289-5E1E-4F31-B25B-21596237F1B5}"/>
          </ac:picMkLst>
        </pc:picChg>
      </pc:sldChg>
      <pc:sldChg chg="addSp delSp modSp add mod modTransition delAnim modAnim">
        <pc:chgData name="yamada akita" userId="8b118bcca7e896d8" providerId="LiveId" clId="{06657557-F0C8-4EDE-BB1C-D8D592EBF654}" dt="2020-06-21T07:39:22.799" v="16062"/>
        <pc:sldMkLst>
          <pc:docMk/>
          <pc:sldMk cId="2604043624" sldId="273"/>
        </pc:sldMkLst>
        <pc:spChg chg="add mod">
          <ac:chgData name="yamada akita" userId="8b118bcca7e896d8" providerId="LiveId" clId="{06657557-F0C8-4EDE-BB1C-D8D592EBF654}" dt="2020-06-12T03:49:48.781" v="6647" actId="6549"/>
          <ac:spMkLst>
            <pc:docMk/>
            <pc:sldMk cId="2604043624" sldId="273"/>
            <ac:spMk id="21" creationId="{38417130-9275-4605-AA35-F32B445152AA}"/>
          </ac:spMkLst>
        </pc:spChg>
        <pc:spChg chg="mod">
          <ac:chgData name="yamada akita" userId="8b118bcca7e896d8" providerId="LiveId" clId="{06657557-F0C8-4EDE-BB1C-D8D592EBF654}" dt="2020-06-21T07:39:22.799" v="16062"/>
          <ac:spMkLst>
            <pc:docMk/>
            <pc:sldMk cId="2604043624" sldId="273"/>
            <ac:spMk id="22" creationId="{CFC80522-9E6C-4546-9297-A5883B39F31F}"/>
          </ac:spMkLst>
        </pc:spChg>
        <pc:spChg chg="del">
          <ac:chgData name="yamada akita" userId="8b118bcca7e896d8" providerId="LiveId" clId="{06657557-F0C8-4EDE-BB1C-D8D592EBF654}" dt="2020-06-12T01:53:52.641" v="5102" actId="478"/>
          <ac:spMkLst>
            <pc:docMk/>
            <pc:sldMk cId="2604043624" sldId="273"/>
            <ac:spMk id="33" creationId="{58C3C745-B2E3-4921-A1E3-346556CEA82D}"/>
          </ac:spMkLst>
        </pc:spChg>
        <pc:spChg chg="del">
          <ac:chgData name="yamada akita" userId="8b118bcca7e896d8" providerId="LiveId" clId="{06657557-F0C8-4EDE-BB1C-D8D592EBF654}" dt="2020-06-12T01:53:56.401" v="5103" actId="478"/>
          <ac:spMkLst>
            <pc:docMk/>
            <pc:sldMk cId="2604043624" sldId="273"/>
            <ac:spMk id="34" creationId="{1E382A96-F807-44BD-AACD-6069D6FF4DA8}"/>
          </ac:spMkLst>
        </pc:spChg>
        <pc:spChg chg="del">
          <ac:chgData name="yamada akita" userId="8b118bcca7e896d8" providerId="LiveId" clId="{06657557-F0C8-4EDE-BB1C-D8D592EBF654}" dt="2020-06-12T01:53:56.401" v="5103" actId="478"/>
          <ac:spMkLst>
            <pc:docMk/>
            <pc:sldMk cId="2604043624" sldId="273"/>
            <ac:spMk id="36" creationId="{F124F53D-512B-402B-8890-D9923B1F3FF8}"/>
          </ac:spMkLst>
        </pc:spChg>
        <pc:spChg chg="del">
          <ac:chgData name="yamada akita" userId="8b118bcca7e896d8" providerId="LiveId" clId="{06657557-F0C8-4EDE-BB1C-D8D592EBF654}" dt="2020-06-12T01:53:52.641" v="5102" actId="478"/>
          <ac:spMkLst>
            <pc:docMk/>
            <pc:sldMk cId="2604043624" sldId="273"/>
            <ac:spMk id="41" creationId="{167FFD8D-0669-4FE3-81C1-F114CEB291E2}"/>
          </ac:spMkLst>
        </pc:spChg>
        <pc:spChg chg="del">
          <ac:chgData name="yamada akita" userId="8b118bcca7e896d8" providerId="LiveId" clId="{06657557-F0C8-4EDE-BB1C-D8D592EBF654}" dt="2020-06-12T01:53:52.641" v="5102" actId="478"/>
          <ac:spMkLst>
            <pc:docMk/>
            <pc:sldMk cId="2604043624" sldId="273"/>
            <ac:spMk id="42" creationId="{1B09CF0C-4CA8-4AFE-9EB2-C7AD1F0B1A9E}"/>
          </ac:spMkLst>
        </pc:spChg>
        <pc:spChg chg="add mod">
          <ac:chgData name="yamada akita" userId="8b118bcca7e896d8" providerId="LiveId" clId="{06657557-F0C8-4EDE-BB1C-D8D592EBF654}" dt="2020-06-12T02:32:27.836" v="5996" actId="208"/>
          <ac:spMkLst>
            <pc:docMk/>
            <pc:sldMk cId="2604043624" sldId="273"/>
            <ac:spMk id="46" creationId="{2E420550-5560-461B-AE95-BA788D482A60}"/>
          </ac:spMkLst>
        </pc:spChg>
        <pc:spChg chg="add del">
          <ac:chgData name="yamada akita" userId="8b118bcca7e896d8" providerId="LiveId" clId="{06657557-F0C8-4EDE-BB1C-D8D592EBF654}" dt="2020-06-12T02:32:35.229" v="5998" actId="11529"/>
          <ac:spMkLst>
            <pc:docMk/>
            <pc:sldMk cId="2604043624" sldId="273"/>
            <ac:spMk id="47" creationId="{7F739D7A-6CF2-4868-9BF5-22B3A937ABC9}"/>
          </ac:spMkLst>
        </pc:spChg>
        <pc:spChg chg="add mod">
          <ac:chgData name="yamada akita" userId="8b118bcca7e896d8" providerId="LiveId" clId="{06657557-F0C8-4EDE-BB1C-D8D592EBF654}" dt="2020-06-12T02:33:31.077" v="6003" actId="1037"/>
          <ac:spMkLst>
            <pc:docMk/>
            <pc:sldMk cId="2604043624" sldId="273"/>
            <ac:spMk id="48" creationId="{3A3635C8-800B-4D42-B6B0-E04270B02475}"/>
          </ac:spMkLst>
        </pc:spChg>
        <pc:spChg chg="add mod">
          <ac:chgData name="yamada akita" userId="8b118bcca7e896d8" providerId="LiveId" clId="{06657557-F0C8-4EDE-BB1C-D8D592EBF654}" dt="2020-06-12T02:34:29.745" v="6019" actId="1035"/>
          <ac:spMkLst>
            <pc:docMk/>
            <pc:sldMk cId="2604043624" sldId="273"/>
            <ac:spMk id="49" creationId="{1E74DE64-D18B-47B6-8CC0-01C7020B9A2C}"/>
          </ac:spMkLst>
        </pc:spChg>
        <pc:picChg chg="add mod">
          <ac:chgData name="yamada akita" userId="8b118bcca7e896d8" providerId="LiveId" clId="{06657557-F0C8-4EDE-BB1C-D8D592EBF654}" dt="2020-06-12T03:50:31.892" v="6656" actId="1037"/>
          <ac:picMkLst>
            <pc:docMk/>
            <pc:sldMk cId="2604043624" sldId="273"/>
            <ac:picMk id="3" creationId="{CC1F2035-796F-4065-9574-22ABFA55C9F7}"/>
          </ac:picMkLst>
        </pc:picChg>
        <pc:picChg chg="add del mod">
          <ac:chgData name="yamada akita" userId="8b118bcca7e896d8" providerId="LiveId" clId="{06657557-F0C8-4EDE-BB1C-D8D592EBF654}" dt="2020-06-12T02:11:35.012" v="5886" actId="478"/>
          <ac:picMkLst>
            <pc:docMk/>
            <pc:sldMk cId="2604043624" sldId="273"/>
            <ac:picMk id="6" creationId="{087C81FF-FF07-433A-8329-8C274F681B43}"/>
          </ac:picMkLst>
        </pc:picChg>
        <pc:picChg chg="add del mod">
          <ac:chgData name="yamada akita" userId="8b118bcca7e896d8" providerId="LiveId" clId="{06657557-F0C8-4EDE-BB1C-D8D592EBF654}" dt="2020-06-12T02:23:20.850" v="5904" actId="478"/>
          <ac:picMkLst>
            <pc:docMk/>
            <pc:sldMk cId="2604043624" sldId="273"/>
            <ac:picMk id="9" creationId="{8C804F7A-FFF2-4365-8B4E-0A0BC79A76F5}"/>
          </ac:picMkLst>
        </pc:picChg>
        <pc:picChg chg="add del mod">
          <ac:chgData name="yamada akita" userId="8b118bcca7e896d8" providerId="LiveId" clId="{06657557-F0C8-4EDE-BB1C-D8D592EBF654}" dt="2020-06-12T02:23:20.850" v="5904" actId="478"/>
          <ac:picMkLst>
            <pc:docMk/>
            <pc:sldMk cId="2604043624" sldId="273"/>
            <ac:picMk id="14" creationId="{0D5D3500-2A94-4A56-B3D6-C14974A3241E}"/>
          </ac:picMkLst>
        </pc:picChg>
        <pc:picChg chg="add del mod">
          <ac:chgData name="yamada akita" userId="8b118bcca7e896d8" providerId="LiveId" clId="{06657557-F0C8-4EDE-BB1C-D8D592EBF654}" dt="2020-06-12T02:23:20.850" v="5904" actId="478"/>
          <ac:picMkLst>
            <pc:docMk/>
            <pc:sldMk cId="2604043624" sldId="273"/>
            <ac:picMk id="16" creationId="{B9BEC229-2718-497A-B1A8-34FD7C067DF6}"/>
          </ac:picMkLst>
        </pc:picChg>
        <pc:picChg chg="add del mod">
          <ac:chgData name="yamada akita" userId="8b118bcca7e896d8" providerId="LiveId" clId="{06657557-F0C8-4EDE-BB1C-D8D592EBF654}" dt="2020-06-12T02:29:00.018" v="5915" actId="478"/>
          <ac:picMkLst>
            <pc:docMk/>
            <pc:sldMk cId="2604043624" sldId="273"/>
            <ac:picMk id="18" creationId="{9730335C-FE59-45EA-A42F-6BD35A068886}"/>
          </ac:picMkLst>
        </pc:picChg>
        <pc:picChg chg="add del mod">
          <ac:chgData name="yamada akita" userId="8b118bcca7e896d8" providerId="LiveId" clId="{06657557-F0C8-4EDE-BB1C-D8D592EBF654}" dt="2020-06-12T02:28:57.658" v="5913" actId="478"/>
          <ac:picMkLst>
            <pc:docMk/>
            <pc:sldMk cId="2604043624" sldId="273"/>
            <ac:picMk id="20" creationId="{206A7BA3-326D-40C2-A4FD-6C022C933E94}"/>
          </ac:picMkLst>
        </pc:picChg>
        <pc:picChg chg="add del mod">
          <ac:chgData name="yamada akita" userId="8b118bcca7e896d8" providerId="LiveId" clId="{06657557-F0C8-4EDE-BB1C-D8D592EBF654}" dt="2020-06-12T02:28:58.979" v="5914" actId="478"/>
          <ac:picMkLst>
            <pc:docMk/>
            <pc:sldMk cId="2604043624" sldId="273"/>
            <ac:picMk id="24" creationId="{E14D553B-32E6-460F-B63C-01A9D8582C25}"/>
          </ac:picMkLst>
        </pc:picChg>
        <pc:picChg chg="del">
          <ac:chgData name="yamada akita" userId="8b118bcca7e896d8" providerId="LiveId" clId="{06657557-F0C8-4EDE-BB1C-D8D592EBF654}" dt="2020-06-12T01:53:52.641" v="5102" actId="478"/>
          <ac:picMkLst>
            <pc:docMk/>
            <pc:sldMk cId="2604043624" sldId="273"/>
            <ac:picMk id="26" creationId="{A9847E2F-2E25-4B42-9CB9-EB607BFD809C}"/>
          </ac:picMkLst>
        </pc:picChg>
        <pc:picChg chg="add del mod">
          <ac:chgData name="yamada akita" userId="8b118bcca7e896d8" providerId="LiveId" clId="{06657557-F0C8-4EDE-BB1C-D8D592EBF654}" dt="2020-06-12T02:28:55.980" v="5912" actId="478"/>
          <ac:picMkLst>
            <pc:docMk/>
            <pc:sldMk cId="2604043624" sldId="273"/>
            <ac:picMk id="27" creationId="{B376569C-B1CB-4B2E-8A35-E14132D6B99A}"/>
          </ac:picMkLst>
        </pc:picChg>
        <pc:picChg chg="del">
          <ac:chgData name="yamada akita" userId="8b118bcca7e896d8" providerId="LiveId" clId="{06657557-F0C8-4EDE-BB1C-D8D592EBF654}" dt="2020-06-12T01:53:52.641" v="5102" actId="478"/>
          <ac:picMkLst>
            <pc:docMk/>
            <pc:sldMk cId="2604043624" sldId="273"/>
            <ac:picMk id="28" creationId="{C64683E2-E16A-462A-85CF-0FE0E08DBF62}"/>
          </ac:picMkLst>
        </pc:picChg>
        <pc:picChg chg="add del mod">
          <ac:chgData name="yamada akita" userId="8b118bcca7e896d8" providerId="LiveId" clId="{06657557-F0C8-4EDE-BB1C-D8D592EBF654}" dt="2020-06-12T02:24:28.737" v="5911" actId="478"/>
          <ac:picMkLst>
            <pc:docMk/>
            <pc:sldMk cId="2604043624" sldId="273"/>
            <ac:picMk id="30" creationId="{55E74F55-4EB6-4EE1-BFC5-D7C54C8E1125}"/>
          </ac:picMkLst>
        </pc:picChg>
        <pc:picChg chg="del">
          <ac:chgData name="yamada akita" userId="8b118bcca7e896d8" providerId="LiveId" clId="{06657557-F0C8-4EDE-BB1C-D8D592EBF654}" dt="2020-06-12T01:53:56.401" v="5103" actId="478"/>
          <ac:picMkLst>
            <pc:docMk/>
            <pc:sldMk cId="2604043624" sldId="273"/>
            <ac:picMk id="32" creationId="{89B78FB5-E35C-4A72-A645-85817E6E242D}"/>
          </ac:picMkLst>
        </pc:picChg>
        <pc:picChg chg="add del mod">
          <ac:chgData name="yamada akita" userId="8b118bcca7e896d8" providerId="LiveId" clId="{06657557-F0C8-4EDE-BB1C-D8D592EBF654}" dt="2020-06-12T02:36:43.737" v="6033" actId="478"/>
          <ac:picMkLst>
            <pc:docMk/>
            <pc:sldMk cId="2604043624" sldId="273"/>
            <ac:picMk id="35" creationId="{F0BA9558-5C38-4061-B8D8-6A283024506B}"/>
          </ac:picMkLst>
        </pc:picChg>
        <pc:picChg chg="del">
          <ac:chgData name="yamada akita" userId="8b118bcca7e896d8" providerId="LiveId" clId="{06657557-F0C8-4EDE-BB1C-D8D592EBF654}" dt="2020-06-12T01:53:52.641" v="5102" actId="478"/>
          <ac:picMkLst>
            <pc:docMk/>
            <pc:sldMk cId="2604043624" sldId="273"/>
            <ac:picMk id="40" creationId="{A58F257D-1EF6-47AE-9AEF-8FBE8C077D8B}"/>
          </ac:picMkLst>
        </pc:picChg>
        <pc:picChg chg="add mod">
          <ac:chgData name="yamada akita" userId="8b118bcca7e896d8" providerId="LiveId" clId="{06657557-F0C8-4EDE-BB1C-D8D592EBF654}" dt="2020-06-12T02:38:31.838" v="6077" actId="1035"/>
          <ac:picMkLst>
            <pc:docMk/>
            <pc:sldMk cId="2604043624" sldId="273"/>
            <ac:picMk id="43" creationId="{20987767-88F9-40E5-8D50-4CB7F06DB88A}"/>
          </ac:picMkLst>
        </pc:picChg>
        <pc:picChg chg="add mod">
          <ac:chgData name="yamada akita" userId="8b118bcca7e896d8" providerId="LiveId" clId="{06657557-F0C8-4EDE-BB1C-D8D592EBF654}" dt="2020-06-12T02:38:21.748" v="6074" actId="1035"/>
          <ac:picMkLst>
            <pc:docMk/>
            <pc:sldMk cId="2604043624" sldId="273"/>
            <ac:picMk id="45" creationId="{1F2222E0-862C-4875-AF31-7A59680B2E50}"/>
          </ac:picMkLst>
        </pc:picChg>
        <pc:picChg chg="add del mod">
          <ac:chgData name="yamada akita" userId="8b118bcca7e896d8" providerId="LiveId" clId="{06657557-F0C8-4EDE-BB1C-D8D592EBF654}" dt="2020-06-12T02:36:36.349" v="6031" actId="478"/>
          <ac:picMkLst>
            <pc:docMk/>
            <pc:sldMk cId="2604043624" sldId="273"/>
            <ac:picMk id="51" creationId="{A779DAD9-38B0-4554-8465-C4F2273A0EB6}"/>
          </ac:picMkLst>
        </pc:picChg>
        <pc:picChg chg="add mod">
          <ac:chgData name="yamada akita" userId="8b118bcca7e896d8" providerId="LiveId" clId="{06657557-F0C8-4EDE-BB1C-D8D592EBF654}" dt="2020-06-12T02:38:04.158" v="6059" actId="1038"/>
          <ac:picMkLst>
            <pc:docMk/>
            <pc:sldMk cId="2604043624" sldId="273"/>
            <ac:picMk id="53" creationId="{98323368-2EF4-4450-9AB5-733CD2A18171}"/>
          </ac:picMkLst>
        </pc:picChg>
        <pc:cxnChg chg="del">
          <ac:chgData name="yamada akita" userId="8b118bcca7e896d8" providerId="LiveId" clId="{06657557-F0C8-4EDE-BB1C-D8D592EBF654}" dt="2020-06-12T01:53:52.641" v="5102" actId="478"/>
          <ac:cxnSpMkLst>
            <pc:docMk/>
            <pc:sldMk cId="2604043624" sldId="273"/>
            <ac:cxnSpMk id="38" creationId="{11E9468D-B187-4966-B9D4-4466B36454B2}"/>
          </ac:cxnSpMkLst>
        </pc:cxnChg>
        <pc:cxnChg chg="del">
          <ac:chgData name="yamada akita" userId="8b118bcca7e896d8" providerId="LiveId" clId="{06657557-F0C8-4EDE-BB1C-D8D592EBF654}" dt="2020-06-12T01:53:52.641" v="5102" actId="478"/>
          <ac:cxnSpMkLst>
            <pc:docMk/>
            <pc:sldMk cId="2604043624" sldId="273"/>
            <ac:cxnSpMk id="39" creationId="{2F30ED5A-6180-463B-8110-00D6E08471C9}"/>
          </ac:cxnSpMkLst>
        </pc:cxnChg>
      </pc:sldChg>
      <pc:sldChg chg="addSp delSp modSp add del mod addAnim delAnim modAnim">
        <pc:chgData name="yamada akita" userId="8b118bcca7e896d8" providerId="LiveId" clId="{06657557-F0C8-4EDE-BB1C-D8D592EBF654}" dt="2020-06-12T00:42:29.240" v="5024" actId="47"/>
        <pc:sldMkLst>
          <pc:docMk/>
          <pc:sldMk cId="4181664013" sldId="273"/>
        </pc:sldMkLst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4" creationId="{AD754B25-5D82-4C00-9999-C696675B0180}"/>
          </ac:picMkLst>
        </pc:picChg>
        <pc:picChg chg="add del mod modVis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4" creationId="{C762A39B-0F77-4C5E-9962-C87F0FCB09D1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6" creationId="{ABC14E00-78C0-4924-B449-B22174D240BB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7" creationId="{94EE64E1-0686-4785-ACDC-18049CA47602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9" creationId="{9245A78B-CFC2-4B30-B88E-BFB1F1FBAB61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11" creationId="{9C3A2507-EF2C-43F2-B55F-E272CDE99FA5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14" creationId="{61950F2E-AC7A-47EA-96BA-B82E39CC871A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15" creationId="{7D83E3F3-40FD-4B6A-BF19-8B6C142C59D1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15" creationId="{B72C72A5-4243-496E-B671-F6BDBC258021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17" creationId="{0590FD6A-76C4-4BED-A63C-042BB7640E4F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17" creationId="{38932F22-F89B-408D-BFE2-9D425EDA2A5A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18" creationId="{A8DD0FAA-BB72-4617-BE04-CBF80A274CA6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19" creationId="{871381C4-425F-4A8D-85BB-C571204B3731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20" creationId="{48DC8657-E7FE-484A-948A-6D339E7E71CA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21" creationId="{2CC46045-E75E-4207-AF43-74810868C44F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22" creationId="{B524A30D-00E1-421A-950D-A9B028E7C5C0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23" creationId="{0ABCC434-EE05-4BE4-9592-F4F6335B3457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23" creationId="{5806E647-91C4-4EB0-844F-9B5692DDC523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25" creationId="{1A2D5157-F0EB-4AAB-8297-DAF6F6A6076A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25" creationId="{F809EC6A-DDFD-4FB9-945D-B189E9371FEA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26" creationId="{95B20220-2D3B-43C4-B408-95F24ECF2719}"/>
          </ac:picMkLst>
        </pc:picChg>
        <pc:picChg chg="add del">
          <ac:chgData name="yamada akita" userId="8b118bcca7e896d8" providerId="LiveId" clId="{06657557-F0C8-4EDE-BB1C-D8D592EBF654}" dt="2020-06-11T14:16:10.002" v="4938" actId="478"/>
          <ac:picMkLst>
            <pc:docMk/>
            <pc:sldMk cId="4181664013" sldId="273"/>
            <ac:picMk id="27" creationId="{B83E2B4D-3597-4AD9-A345-A64CA4179ADD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28" creationId="{6860B068-7420-4029-8E32-E06DFFC86E5B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29" creationId="{6C8E1501-BBC0-4ACB-B441-67F88861F427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31" creationId="{1DD6EEA1-4408-40F4-A166-880F5A59DA89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32" creationId="{7F1E2BB4-77E6-44FD-A6F1-7C612954A232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33" creationId="{0F8C3114-639B-44CF-A4B3-FF7F0AB48FDA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35" creationId="{035D9F56-4A05-4D3C-B262-0B37A8D781A8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36" creationId="{E2DE77FD-2D09-4A4D-A853-D152F0F01E01}"/>
          </ac:picMkLst>
        </pc:picChg>
        <pc:picChg chg="add del mod">
          <ac:chgData name="yamada akita" userId="8b118bcca7e896d8" providerId="LiveId" clId="{06657557-F0C8-4EDE-BB1C-D8D592EBF654}" dt="2020-06-11T23:56:16.224" v="4977" actId="21"/>
          <ac:picMkLst>
            <pc:docMk/>
            <pc:sldMk cId="4181664013" sldId="273"/>
            <ac:picMk id="37" creationId="{43712DF4-3BCF-4E85-8B1F-F6B4F0A386F2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39" creationId="{95B45048-53A2-4B6A-BCA9-76C009EFA10B}"/>
          </ac:picMkLst>
        </pc:picChg>
        <pc:picChg chg="add del mod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41" creationId="{FBE49A7F-B136-4F5C-9E01-EDBDBBE42DD3}"/>
          </ac:picMkLst>
        </pc:picChg>
        <pc:picChg chg="add del mod modVis">
          <ac:chgData name="yamada akita" userId="8b118bcca7e896d8" providerId="LiveId" clId="{06657557-F0C8-4EDE-BB1C-D8D592EBF654}" dt="2020-06-12T00:24:02.636" v="4993"/>
          <ac:picMkLst>
            <pc:docMk/>
            <pc:sldMk cId="4181664013" sldId="273"/>
            <ac:picMk id="43" creationId="{A52340AC-C095-4FBF-91A9-CE62FB1EB02E}"/>
          </ac:picMkLst>
        </pc:picChg>
        <pc:picChg chg="add del mod">
          <ac:chgData name="yamada akita" userId="8b118bcca7e896d8" providerId="LiveId" clId="{06657557-F0C8-4EDE-BB1C-D8D592EBF654}" dt="2020-06-12T00:33:58.974" v="5012" actId="478"/>
          <ac:picMkLst>
            <pc:docMk/>
            <pc:sldMk cId="4181664013" sldId="273"/>
            <ac:picMk id="45" creationId="{08C72A22-2573-4EEF-AD46-8048A56FA513}"/>
          </ac:picMkLst>
        </pc:picChg>
        <pc:picChg chg="add del mod">
          <ac:chgData name="yamada akita" userId="8b118bcca7e896d8" providerId="LiveId" clId="{06657557-F0C8-4EDE-BB1C-D8D592EBF654}" dt="2020-06-12T00:33:57.242" v="5011" actId="478"/>
          <ac:picMkLst>
            <pc:docMk/>
            <pc:sldMk cId="4181664013" sldId="273"/>
            <ac:picMk id="47" creationId="{517260ED-DAF7-4F55-8D84-1E702F702CE9}"/>
          </ac:picMkLst>
        </pc:picChg>
        <pc:picChg chg="add del mod">
          <ac:chgData name="yamada akita" userId="8b118bcca7e896d8" providerId="LiveId" clId="{06657557-F0C8-4EDE-BB1C-D8D592EBF654}" dt="2020-06-12T00:33:56.202" v="5010" actId="478"/>
          <ac:picMkLst>
            <pc:docMk/>
            <pc:sldMk cId="4181664013" sldId="273"/>
            <ac:picMk id="49" creationId="{4EBD7EC5-033D-49BA-8B19-AB4C6D69562E}"/>
          </ac:picMkLst>
        </pc:picChg>
        <pc:picChg chg="add del mod">
          <ac:chgData name="yamada akita" userId="8b118bcca7e896d8" providerId="LiveId" clId="{06657557-F0C8-4EDE-BB1C-D8D592EBF654}" dt="2020-06-12T00:33:54.539" v="5009" actId="478"/>
          <ac:picMkLst>
            <pc:docMk/>
            <pc:sldMk cId="4181664013" sldId="273"/>
            <ac:picMk id="51" creationId="{B4517A4D-A4A1-45A2-87C8-1B032529A556}"/>
          </ac:picMkLst>
        </pc:picChg>
        <pc:picChg chg="add del mod">
          <ac:chgData name="yamada akita" userId="8b118bcca7e896d8" providerId="LiveId" clId="{06657557-F0C8-4EDE-BB1C-D8D592EBF654}" dt="2020-06-12T00:33:53.308" v="5008" actId="478"/>
          <ac:picMkLst>
            <pc:docMk/>
            <pc:sldMk cId="4181664013" sldId="273"/>
            <ac:picMk id="53" creationId="{643DE147-4B74-4E3D-BFAE-E40E9421A533}"/>
          </ac:picMkLst>
        </pc:picChg>
        <pc:picChg chg="add del mod">
          <ac:chgData name="yamada akita" userId="8b118bcca7e896d8" providerId="LiveId" clId="{06657557-F0C8-4EDE-BB1C-D8D592EBF654}" dt="2020-06-12T00:33:50.060" v="5007" actId="478"/>
          <ac:picMkLst>
            <pc:docMk/>
            <pc:sldMk cId="4181664013" sldId="273"/>
            <ac:picMk id="55" creationId="{6687F4A6-B96C-4A37-A63B-0B48C532C511}"/>
          </ac:picMkLst>
        </pc:picChg>
        <pc:picChg chg="add del mod">
          <ac:chgData name="yamada akita" userId="8b118bcca7e896d8" providerId="LiveId" clId="{06657557-F0C8-4EDE-BB1C-D8D592EBF654}" dt="2020-06-12T00:33:48.177" v="5006" actId="478"/>
          <ac:picMkLst>
            <pc:docMk/>
            <pc:sldMk cId="4181664013" sldId="273"/>
            <ac:picMk id="57" creationId="{EFCB7B5C-2AAE-4FC2-8DB2-6F41970D6D97}"/>
          </ac:picMkLst>
        </pc:picChg>
        <pc:picChg chg="add del mod">
          <ac:chgData name="yamada akita" userId="8b118bcca7e896d8" providerId="LiveId" clId="{06657557-F0C8-4EDE-BB1C-D8D592EBF654}" dt="2020-06-12T00:33:47.281" v="5005" actId="478"/>
          <ac:picMkLst>
            <pc:docMk/>
            <pc:sldMk cId="4181664013" sldId="273"/>
            <ac:picMk id="59" creationId="{23D46DFE-0754-4B4D-A051-010B3CD57E39}"/>
          </ac:picMkLst>
        </pc:picChg>
        <pc:picChg chg="add del mod">
          <ac:chgData name="yamada akita" userId="8b118bcca7e896d8" providerId="LiveId" clId="{06657557-F0C8-4EDE-BB1C-D8D592EBF654}" dt="2020-06-12T00:33:46.397" v="5004" actId="478"/>
          <ac:picMkLst>
            <pc:docMk/>
            <pc:sldMk cId="4181664013" sldId="273"/>
            <ac:picMk id="61" creationId="{D41D0620-9624-4E6A-B14B-B3080DFECA56}"/>
          </ac:picMkLst>
        </pc:picChg>
        <pc:picChg chg="add del mod">
          <ac:chgData name="yamada akita" userId="8b118bcca7e896d8" providerId="LiveId" clId="{06657557-F0C8-4EDE-BB1C-D8D592EBF654}" dt="2020-06-12T00:33:45.467" v="5003" actId="478"/>
          <ac:picMkLst>
            <pc:docMk/>
            <pc:sldMk cId="4181664013" sldId="273"/>
            <ac:picMk id="63" creationId="{C301F826-5829-4AFA-B371-6896BE5FFE8D}"/>
          </ac:picMkLst>
        </pc:picChg>
        <pc:picChg chg="add del mod">
          <ac:chgData name="yamada akita" userId="8b118bcca7e896d8" providerId="LiveId" clId="{06657557-F0C8-4EDE-BB1C-D8D592EBF654}" dt="2020-06-12T00:33:44.621" v="5002" actId="478"/>
          <ac:picMkLst>
            <pc:docMk/>
            <pc:sldMk cId="4181664013" sldId="273"/>
            <ac:picMk id="65" creationId="{7D35E170-6D3C-4786-BB00-1AAA9A22ED67}"/>
          </ac:picMkLst>
        </pc:picChg>
        <pc:picChg chg="add del mod">
          <ac:chgData name="yamada akita" userId="8b118bcca7e896d8" providerId="LiveId" clId="{06657557-F0C8-4EDE-BB1C-D8D592EBF654}" dt="2020-06-12T00:33:43.694" v="5001" actId="478"/>
          <ac:picMkLst>
            <pc:docMk/>
            <pc:sldMk cId="4181664013" sldId="273"/>
            <ac:picMk id="67" creationId="{BF7F4309-A9A3-4B9B-B197-FE9A1235535C}"/>
          </ac:picMkLst>
        </pc:picChg>
        <pc:picChg chg="add del mod">
          <ac:chgData name="yamada akita" userId="8b118bcca7e896d8" providerId="LiveId" clId="{06657557-F0C8-4EDE-BB1C-D8D592EBF654}" dt="2020-06-12T00:33:42.696" v="5000" actId="478"/>
          <ac:picMkLst>
            <pc:docMk/>
            <pc:sldMk cId="4181664013" sldId="273"/>
            <ac:picMk id="69" creationId="{12B2168B-5DA1-4478-9FB2-FC90E92BDFCD}"/>
          </ac:picMkLst>
        </pc:picChg>
        <pc:picChg chg="add del mod">
          <ac:chgData name="yamada akita" userId="8b118bcca7e896d8" providerId="LiveId" clId="{06657557-F0C8-4EDE-BB1C-D8D592EBF654}" dt="2020-06-12T00:33:41.723" v="4999" actId="478"/>
          <ac:picMkLst>
            <pc:docMk/>
            <pc:sldMk cId="4181664013" sldId="273"/>
            <ac:picMk id="71" creationId="{22521839-AC19-4223-B650-F7CF98BA4380}"/>
          </ac:picMkLst>
        </pc:picChg>
        <pc:picChg chg="add del mod">
          <ac:chgData name="yamada akita" userId="8b118bcca7e896d8" providerId="LiveId" clId="{06657557-F0C8-4EDE-BB1C-D8D592EBF654}" dt="2020-06-12T00:33:40.590" v="4998" actId="478"/>
          <ac:picMkLst>
            <pc:docMk/>
            <pc:sldMk cId="4181664013" sldId="273"/>
            <ac:picMk id="73" creationId="{5C346902-239C-4423-BF0A-D5C2500D1611}"/>
          </ac:picMkLst>
        </pc:picChg>
        <pc:picChg chg="add del mod">
          <ac:chgData name="yamada akita" userId="8b118bcca7e896d8" providerId="LiveId" clId="{06657557-F0C8-4EDE-BB1C-D8D592EBF654}" dt="2020-06-12T00:36:58.798" v="5016" actId="478"/>
          <ac:picMkLst>
            <pc:docMk/>
            <pc:sldMk cId="4181664013" sldId="273"/>
            <ac:picMk id="75" creationId="{22CB5D74-992F-43A0-BC86-23D81C3CBCA4}"/>
          </ac:picMkLst>
        </pc:picChg>
        <pc:picChg chg="add del mod">
          <ac:chgData name="yamada akita" userId="8b118bcca7e896d8" providerId="LiveId" clId="{06657557-F0C8-4EDE-BB1C-D8D592EBF654}" dt="2020-06-12T00:37:00.806" v="5017" actId="478"/>
          <ac:picMkLst>
            <pc:docMk/>
            <pc:sldMk cId="4181664013" sldId="273"/>
            <ac:picMk id="77" creationId="{3316A428-4507-4619-B17C-D09B52A057D8}"/>
          </ac:picMkLst>
        </pc:picChg>
        <pc:picChg chg="add del mod">
          <ac:chgData name="yamada akita" userId="8b118bcca7e896d8" providerId="LiveId" clId="{06657557-F0C8-4EDE-BB1C-D8D592EBF654}" dt="2020-06-12T00:37:05.554" v="5018" actId="478"/>
          <ac:picMkLst>
            <pc:docMk/>
            <pc:sldMk cId="4181664013" sldId="273"/>
            <ac:picMk id="79" creationId="{9A6AE922-A9AB-417D-A259-A27A75CADA9A}"/>
          </ac:picMkLst>
        </pc:picChg>
        <pc:picChg chg="add del mod">
          <ac:chgData name="yamada akita" userId="8b118bcca7e896d8" providerId="LiveId" clId="{06657557-F0C8-4EDE-BB1C-D8D592EBF654}" dt="2020-06-12T00:37:08.773" v="5019" actId="478"/>
          <ac:picMkLst>
            <pc:docMk/>
            <pc:sldMk cId="4181664013" sldId="273"/>
            <ac:picMk id="81" creationId="{C929A819-5EBA-45AA-AB46-AC4AE5B250C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83" creationId="{9307299B-012E-4F37-AEF9-AC6758D7A9F8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85" creationId="{E1F29B1E-C304-4A87-A528-2C88F18287F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87" creationId="{261A9136-7060-4C6A-892B-62DA7CA68A3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89" creationId="{1B535304-070B-4F29-8CDA-ED57B47B12E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91" creationId="{60500E0B-CE5E-4762-BE3F-DC14526A32E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93" creationId="{B0DC3B29-1049-42D6-B8BB-B20F8C78979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95" creationId="{DA13A636-23E8-4328-9BBA-52E18DC96FB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97" creationId="{49288CC9-5F29-4311-A57E-3017CEFF528A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99" creationId="{467D4F26-CFDB-4EE0-9DC4-23DDCE05C31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01" creationId="{D95D7E35-6097-429E-AF0A-90F3D87A539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03" creationId="{D5E1D5D0-4948-4218-969C-579E6DB7B2E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05" creationId="{381AF5F0-84BF-4E01-B513-EE42E9943FB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07" creationId="{FFD4F84B-04D7-410C-A082-34A69164637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09" creationId="{2D230527-0303-45DD-B4CC-9A5522D0A37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11" creationId="{3CDA08AD-5101-40D3-A83E-E67257BF00E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13" creationId="{1AD6A71A-DB89-4E35-9135-4846996C559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15" creationId="{AC8444F5-A178-4488-8B5C-E4C1DEBA205C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17" creationId="{BCC9DB86-519E-408C-A282-4537AAF07CE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19" creationId="{9985AD31-6D95-4C84-8B0F-D0BEDF1D3F4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21" creationId="{654FDCB7-B3CF-4E40-AE9F-2FF00E9FC89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23" creationId="{3127E400-A7C0-4685-B202-6ED94DEDBA05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25" creationId="{D25D59AD-0171-486F-94AA-1C26F8DEAA1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27" creationId="{9FDF94A7-E97F-4EEE-998A-DD303CDA90B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29" creationId="{A584E5EF-AF34-434E-9AE1-A88D53383B05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31" creationId="{DE234AB4-173A-40CB-B4C2-248C7FF4437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33" creationId="{D6BAB268-A08B-4E2D-8F86-09F9BD959C5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35" creationId="{C2975FE8-EBC7-407B-A4DE-19FB1C900745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37" creationId="{12A6EAF6-1A10-4B2D-BA65-6DFE5C877AC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39" creationId="{C93BFB25-1A8E-44CE-9C15-D013EDE33AE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41" creationId="{28A93019-4624-45D7-A2AB-82ADFC7E944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43" creationId="{B180B0AE-6467-4D58-8302-DD3FCFA9A98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45" creationId="{3994F8CB-8C11-4A07-AAED-6B03B3A9810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47" creationId="{5EA1DED4-4446-4EA4-8C61-AD694A52EC4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49" creationId="{7E1D31A2-85B4-4295-B073-C211896FCB7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51" creationId="{7CBAB39F-71DF-4552-9075-D9FD1D747D0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53" creationId="{DA7C91C7-A12D-4300-8C94-1C292D84E6D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55" creationId="{442C3C97-B193-4CB2-8316-552CA42C5C3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57" creationId="{C316C1F5-F470-45B2-BD1B-28E4BAB2707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59" creationId="{4EAA2E0A-307D-4F8B-90FB-5D3E62F4A78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61" creationId="{04C80B09-D0F3-43FE-829E-F0371CF47A1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63" creationId="{46415D3E-EF85-45B6-8AE2-DEDB419F8F0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65" creationId="{D04A1FDA-117F-4BAD-B496-DAAAADBD55D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67" creationId="{273D343D-BCB7-4BAF-97B1-0D3F8CE29A7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69" creationId="{2CD591BF-371B-4A60-8E56-B8289F46869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71" creationId="{63893246-E2E5-41C5-B8B5-56CBEF90546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73" creationId="{C03DACA6-E7FC-43B3-9807-1512DA283C5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75" creationId="{90BECFBB-5D9F-4719-BF9C-7FCE8C88C8B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77" creationId="{80FC0709-CA9F-4874-A86F-C1D53F5C18D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79" creationId="{1FE0BEF0-7468-43E9-9E85-2DB295458BFA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81" creationId="{59306625-55BA-4956-9FFB-D533EFB0F1D8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83" creationId="{CDFAB4E0-3D8E-4374-921F-35F3D18873DA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85" creationId="{7E20889C-5865-4B7E-AF31-D35E456DD66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87" creationId="{7A6FF8D8-ECAB-4A4E-AF69-3093B2D6313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89" creationId="{F99EFF6C-C27A-4E6E-8146-E98BD7014F8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91" creationId="{A155859E-6C1B-41EB-92F2-2B8AE9848E3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93" creationId="{13CFBCB7-1793-43AC-9A50-61195B95D7AA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95" creationId="{DD0CBB9E-73BB-40D9-B409-0CD8C9D9E74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97" creationId="{B43D6469-BEC4-49E6-BAC2-7275B0C1FFB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199" creationId="{8DD8441F-8539-47CC-BE7E-9B4A84CFCF1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01" creationId="{51CED17D-28F4-4482-AD45-9674CFA1540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03" creationId="{885001AC-F43C-485C-8446-A633F64EE87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05" creationId="{01F3D094-D8AD-46B2-930A-94E44852C1E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07" creationId="{63C283D7-5054-4440-BBA1-ED8479959B8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09" creationId="{A55D67C5-CA95-4EDD-8910-B2B6716044C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11" creationId="{0F24DDF1-FC2F-4F45-B98E-DF09A316A75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13" creationId="{E24D8E75-E901-4473-A3DF-ABC006F4F98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15" creationId="{8D4EB994-DE45-45AC-AFE8-2E98F8F3A17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17" creationId="{11FBBB21-2908-4716-BD1E-93128BB93A2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19" creationId="{321FCE6A-0D68-4496-AC94-B8D5B82F6232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21" creationId="{6EFB1E66-E2D4-487A-85CA-92321C1F795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23" creationId="{5F38F3E0-7B6E-4ADE-B69B-F10A5D556FD2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25" creationId="{CAC3DF80-BCE2-4142-969F-4BB230949EB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27" creationId="{A2EA43AB-2E3F-4C21-B598-9EF2CFD71D6C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29" creationId="{7C2FEACB-17FE-40DD-B408-5427F08AB9B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31" creationId="{D82E9E9A-82B2-4202-89DA-9727A423BA25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33" creationId="{A28ABB6B-8781-40ED-9E93-9546C7595D2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35" creationId="{E2019687-ACAA-4C0A-AEA2-4FEE7C343498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37" creationId="{21EB8662-EF71-4A83-AF33-4ABE9F0E1EE8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39" creationId="{9EE21133-A6C0-4371-A57E-FB3C06AE592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41" creationId="{742772BC-0BE6-4170-A3AC-7EAA8454D27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43" creationId="{53697C27-C186-4ED2-901A-F2B1D244687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45" creationId="{EB9906E5-4F6C-421C-BECC-0B9FF1BC21D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47" creationId="{A484DCC7-D98E-4E07-9AE3-9CD4ED555B6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49" creationId="{FB65D70B-D7EA-407D-BC58-0AB2B995094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51" creationId="{5A14566C-917B-44DF-87AC-2C1AEA2B880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53" creationId="{014ECC5B-529E-4BB3-B2D2-D67B661CD98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55" creationId="{AFF044D1-1A48-41DB-ABBE-94A01A66D94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57" creationId="{422C50EC-1CD9-4A47-87A3-7B1E869B33B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59" creationId="{384B6F75-11F1-4364-9EC8-5AD8862F5A2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61" creationId="{B2F7B52B-AE83-4A32-8E9C-BEE9123532D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63" creationId="{CEF3E358-D075-4271-8B66-2B211DAB8920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65" creationId="{FF5A388D-4E66-4830-A4A6-7B601738EE4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67" creationId="{B5EF72B0-FE57-42A6-A530-DA995508851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69" creationId="{9E866C5B-8028-4969-A438-6038C184F70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71" creationId="{80ED8247-3780-4212-BBCE-931CCB447B7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73" creationId="{AF9D323B-119F-4ABD-8B89-292B64DB6B7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75" creationId="{A3A69340-560B-4415-95D8-318A66DB9CE2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77" creationId="{D67B2FFD-E117-43C0-833D-42B8EC02E8A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79" creationId="{E6BEBAA9-3731-4CAC-8D20-00BBA5F5207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81" creationId="{14331116-74D0-4E43-9836-D586CA641B78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83" creationId="{71C4E400-C216-4740-86B0-8FAB38BD1EF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85" creationId="{A410B814-805B-4EA1-B3A5-38ECF307ACD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87" creationId="{1A12D4F7-AD22-49C2-AF35-F44BD41ADEE4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89" creationId="{0AB0968C-F429-44E9-883A-F0873EA255F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91" creationId="{D5CC4546-F5FB-4172-9347-E1B503B5371A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93" creationId="{BB24C154-02E2-4907-9AA7-F833A0253C75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95" creationId="{FE5CF2BB-52B8-4B1C-A039-AA062EC38E9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97" creationId="{CA544F3B-B7C7-42DF-9B34-7EF0F580D116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299" creationId="{71B6269E-5446-4111-A614-A2661E2D0F41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01" creationId="{2CC9286F-FCF6-46A1-A632-AA42B8E2B6EC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03" creationId="{F49B46C1-D8CA-41D5-B4B5-E4BF8BC2333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05" creationId="{C17F2146-A858-49C5-B8FB-F901153D88D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07" creationId="{95F604DC-E635-43F8-86B9-E86A10F3375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09" creationId="{7AE30781-913C-4D4F-8E60-04B764BB1482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11" creationId="{FC7C20BE-53C6-47CD-9AD8-C29E1E0E8452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13" creationId="{4BD90BF0-36C3-4569-8746-78E74689D923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15" creationId="{9868FCA1-6446-4669-A331-62B683439C85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17" creationId="{09B6AF6B-8675-425B-B362-8F7C4C6D4F4B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19" creationId="{023378EB-282D-432F-8240-86C5115ABF32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21" creationId="{507560D0-B9CE-4289-BD2C-A86803EAEC99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23" creationId="{FB6FF415-BF47-4565-8F05-A3C0A13F7D8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25" creationId="{35CE929B-3FEB-43FE-9B43-ABA42B4C940E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27" creationId="{6838E24B-BA47-409E-882C-5F696A953DAF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29" creationId="{E073C879-9AEC-4E22-8D12-9A6E36CCF73D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31" creationId="{F1989C58-FCD6-45B5-A338-B2846BC7A277}"/>
          </ac:picMkLst>
        </pc:picChg>
        <pc:picChg chg="add mod">
          <ac:chgData name="yamada akita" userId="8b118bcca7e896d8" providerId="LiveId" clId="{06657557-F0C8-4EDE-BB1C-D8D592EBF654}" dt="2020-06-12T00:34:29.583" v="5013"/>
          <ac:picMkLst>
            <pc:docMk/>
            <pc:sldMk cId="4181664013" sldId="273"/>
            <ac:picMk id="333" creationId="{1FB3A871-8487-4B64-9652-B337A28CB51B}"/>
          </ac:picMkLst>
        </pc:picChg>
        <pc:picChg chg="add del mod">
          <ac:chgData name="yamada akita" userId="8b118bcca7e896d8" providerId="LiveId" clId="{06657557-F0C8-4EDE-BB1C-D8D592EBF654}" dt="2020-06-12T00:38:34.188" v="5023" actId="478"/>
          <ac:picMkLst>
            <pc:docMk/>
            <pc:sldMk cId="4181664013" sldId="273"/>
            <ac:picMk id="335" creationId="{81988023-6436-4E73-B0D6-A0D2442F235A}"/>
          </ac:picMkLst>
        </pc:picChg>
        <pc:picChg chg="add del mod">
          <ac:chgData name="yamada akita" userId="8b118bcca7e896d8" providerId="LiveId" clId="{06657557-F0C8-4EDE-BB1C-D8D592EBF654}" dt="2020-06-12T00:38:30.768" v="5022" actId="478"/>
          <ac:picMkLst>
            <pc:docMk/>
            <pc:sldMk cId="4181664013" sldId="273"/>
            <ac:picMk id="337" creationId="{19951863-35C0-47CF-AEDC-6B8C7AE4398B}"/>
          </ac:picMkLst>
        </pc:picChg>
        <pc:cxnChg chg="add del">
          <ac:chgData name="yamada akita" userId="8b118bcca7e896d8" providerId="LiveId" clId="{06657557-F0C8-4EDE-BB1C-D8D592EBF654}" dt="2020-06-11T14:16:07.287" v="4937" actId="478"/>
          <ac:cxnSpMkLst>
            <pc:docMk/>
            <pc:sldMk cId="4181664013" sldId="273"/>
            <ac:cxnSpMk id="12" creationId="{2B07562E-4B49-43A5-979E-72F6119444E0}"/>
          </ac:cxnSpMkLst>
        </pc:cxnChg>
      </pc:sldChg>
      <pc:sldChg chg="modSp add del mod modAnim">
        <pc:chgData name="yamada akita" userId="8b118bcca7e896d8" providerId="LiveId" clId="{06657557-F0C8-4EDE-BB1C-D8D592EBF654}" dt="2020-06-12T03:28:53.230" v="6548" actId="47"/>
        <pc:sldMkLst>
          <pc:docMk/>
          <pc:sldMk cId="866511879" sldId="274"/>
        </pc:sldMkLst>
        <pc:spChg chg="mod">
          <ac:chgData name="yamada akita" userId="8b118bcca7e896d8" providerId="LiveId" clId="{06657557-F0C8-4EDE-BB1C-D8D592EBF654}" dt="2020-06-12T02:39:39.905" v="6082" actId="21"/>
          <ac:spMkLst>
            <pc:docMk/>
            <pc:sldMk cId="866511879" sldId="274"/>
            <ac:spMk id="21" creationId="{38417130-9275-4605-AA35-F32B445152AA}"/>
          </ac:spMkLst>
        </pc:spChg>
        <pc:spChg chg="mod">
          <ac:chgData name="yamada akita" userId="8b118bcca7e896d8" providerId="LiveId" clId="{06657557-F0C8-4EDE-BB1C-D8D592EBF654}" dt="2020-06-12T02:01:14.268" v="5433" actId="20577"/>
          <ac:spMkLst>
            <pc:docMk/>
            <pc:sldMk cId="866511879" sldId="274"/>
            <ac:spMk id="22" creationId="{CFC80522-9E6C-4546-9297-A5883B39F31F}"/>
          </ac:spMkLst>
        </pc:spChg>
      </pc:sldChg>
      <pc:sldChg chg="addSp delSp modSp add mod modTransition addAnim delAnim modAnim">
        <pc:chgData name="yamada akita" userId="8b118bcca7e896d8" providerId="LiveId" clId="{06657557-F0C8-4EDE-BB1C-D8D592EBF654}" dt="2020-06-23T05:01:58.317" v="22684"/>
        <pc:sldMkLst>
          <pc:docMk/>
          <pc:sldMk cId="3280457419" sldId="275"/>
        </pc:sldMkLst>
        <pc:spChg chg="add mod">
          <ac:chgData name="yamada akita" userId="8b118bcca7e896d8" providerId="LiveId" clId="{06657557-F0C8-4EDE-BB1C-D8D592EBF654}" dt="2020-06-12T03:19:16.061" v="6525" actId="1036"/>
          <ac:spMkLst>
            <pc:docMk/>
            <pc:sldMk cId="3280457419" sldId="275"/>
            <ac:spMk id="4" creationId="{9704C8DF-007E-4E3F-9A08-7D3A7CD081EF}"/>
          </ac:spMkLst>
        </pc:spChg>
        <pc:spChg chg="add del">
          <ac:chgData name="yamada akita" userId="8b118bcca7e896d8" providerId="LiveId" clId="{06657557-F0C8-4EDE-BB1C-D8D592EBF654}" dt="2020-06-12T02:41:01.537" v="6088"/>
          <ac:spMkLst>
            <pc:docMk/>
            <pc:sldMk cId="3280457419" sldId="275"/>
            <ac:spMk id="6" creationId="{49988D28-8A4E-4F7A-ADDD-FA65C5EF23BD}"/>
          </ac:spMkLst>
        </pc:spChg>
        <pc:spChg chg="add mod">
          <ac:chgData name="yamada akita" userId="8b118bcca7e896d8" providerId="LiveId" clId="{06657557-F0C8-4EDE-BB1C-D8D592EBF654}" dt="2020-06-12T03:19:16.061" v="6525" actId="1036"/>
          <ac:spMkLst>
            <pc:docMk/>
            <pc:sldMk cId="3280457419" sldId="275"/>
            <ac:spMk id="19" creationId="{263F76E8-BA5F-4724-B1D2-F2E55096E14E}"/>
          </ac:spMkLst>
        </pc:spChg>
        <pc:spChg chg="add mod">
          <ac:chgData name="yamada akita" userId="8b118bcca7e896d8" providerId="LiveId" clId="{06657557-F0C8-4EDE-BB1C-D8D592EBF654}" dt="2020-06-21T07:40:01.011" v="16093"/>
          <ac:spMkLst>
            <pc:docMk/>
            <pc:sldMk cId="3280457419" sldId="275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12T02:39:42.004" v="6083"/>
          <ac:spMkLst>
            <pc:docMk/>
            <pc:sldMk cId="3280457419" sldId="275"/>
            <ac:spMk id="21" creationId="{38417130-9275-4605-AA35-F32B445152AA}"/>
          </ac:spMkLst>
        </pc:spChg>
        <pc:spChg chg="mod">
          <ac:chgData name="yamada akita" userId="8b118bcca7e896d8" providerId="LiveId" clId="{06657557-F0C8-4EDE-BB1C-D8D592EBF654}" dt="2020-06-21T07:39:28.154" v="16075"/>
          <ac:spMkLst>
            <pc:docMk/>
            <pc:sldMk cId="3280457419" sldId="275"/>
            <ac:spMk id="22" creationId="{CFC80522-9E6C-4546-9297-A5883B39F31F}"/>
          </ac:spMkLst>
        </pc:spChg>
        <pc:spChg chg="add del mod">
          <ac:chgData name="yamada akita" userId="8b118bcca7e896d8" providerId="LiveId" clId="{06657557-F0C8-4EDE-BB1C-D8D592EBF654}" dt="2020-06-12T02:44:33.875" v="6357" actId="478"/>
          <ac:spMkLst>
            <pc:docMk/>
            <pc:sldMk cId="3280457419" sldId="275"/>
            <ac:spMk id="23" creationId="{21B642F0-1868-4591-A732-FDB7DC454640}"/>
          </ac:spMkLst>
        </pc:spChg>
        <pc:spChg chg="add del">
          <ac:chgData name="yamada akita" userId="8b118bcca7e896d8" providerId="LiveId" clId="{06657557-F0C8-4EDE-BB1C-D8D592EBF654}" dt="2020-06-12T03:50:51.926" v="6659" actId="478"/>
          <ac:spMkLst>
            <pc:docMk/>
            <pc:sldMk cId="3280457419" sldId="275"/>
            <ac:spMk id="46" creationId="{2E420550-5560-461B-AE95-BA788D482A60}"/>
          </ac:spMkLst>
        </pc:spChg>
        <pc:spChg chg="del">
          <ac:chgData name="yamada akita" userId="8b118bcca7e896d8" providerId="LiveId" clId="{06657557-F0C8-4EDE-BB1C-D8D592EBF654}" dt="2020-06-12T02:39:47.209" v="6084" actId="478"/>
          <ac:spMkLst>
            <pc:docMk/>
            <pc:sldMk cId="3280457419" sldId="275"/>
            <ac:spMk id="48" creationId="{3A3635C8-800B-4D42-B6B0-E04270B02475}"/>
          </ac:spMkLst>
        </pc:spChg>
        <pc:spChg chg="del">
          <ac:chgData name="yamada akita" userId="8b118bcca7e896d8" providerId="LiveId" clId="{06657557-F0C8-4EDE-BB1C-D8D592EBF654}" dt="2020-06-12T02:39:47.209" v="6084" actId="478"/>
          <ac:spMkLst>
            <pc:docMk/>
            <pc:sldMk cId="3280457419" sldId="275"/>
            <ac:spMk id="49" creationId="{1E74DE64-D18B-47B6-8CC0-01C7020B9A2C}"/>
          </ac:spMkLst>
        </pc:spChg>
        <pc:picChg chg="mod">
          <ac:chgData name="yamada akita" userId="8b118bcca7e896d8" providerId="LiveId" clId="{06657557-F0C8-4EDE-BB1C-D8D592EBF654}" dt="2020-06-12T03:50:37.271" v="6657" actId="1038"/>
          <ac:picMkLst>
            <pc:docMk/>
            <pc:sldMk cId="3280457419" sldId="275"/>
            <ac:picMk id="3" creationId="{CC1F2035-796F-4065-9574-22ABFA55C9F7}"/>
          </ac:picMkLst>
        </pc:picChg>
        <pc:picChg chg="add del mod">
          <ac:chgData name="yamada akita" userId="8b118bcca7e896d8" providerId="LiveId" clId="{06657557-F0C8-4EDE-BB1C-D8D592EBF654}" dt="2020-06-12T03:11:38.486" v="6417" actId="478"/>
          <ac:picMkLst>
            <pc:docMk/>
            <pc:sldMk cId="3280457419" sldId="275"/>
            <ac:picMk id="9" creationId="{6F438D4A-AC84-4579-979E-88E39A834706}"/>
          </ac:picMkLst>
        </pc:picChg>
        <pc:picChg chg="add del mod">
          <ac:chgData name="yamada akita" userId="8b118bcca7e896d8" providerId="LiveId" clId="{06657557-F0C8-4EDE-BB1C-D8D592EBF654}" dt="2020-06-12T03:08:36.789" v="6409" actId="478"/>
          <ac:picMkLst>
            <pc:docMk/>
            <pc:sldMk cId="3280457419" sldId="275"/>
            <ac:picMk id="14" creationId="{38B41875-9288-451C-9057-0D6A145B3EE8}"/>
          </ac:picMkLst>
        </pc:picChg>
        <pc:picChg chg="add del mod">
          <ac:chgData name="yamada akita" userId="8b118bcca7e896d8" providerId="LiveId" clId="{06657557-F0C8-4EDE-BB1C-D8D592EBF654}" dt="2020-06-12T03:10:18.572" v="6411" actId="478"/>
          <ac:picMkLst>
            <pc:docMk/>
            <pc:sldMk cId="3280457419" sldId="275"/>
            <ac:picMk id="16" creationId="{54858C5C-C972-4627-B711-68B59222E63F}"/>
          </ac:picMkLst>
        </pc:picChg>
        <pc:picChg chg="add del mod">
          <ac:chgData name="yamada akita" userId="8b118bcca7e896d8" providerId="LiveId" clId="{06657557-F0C8-4EDE-BB1C-D8D592EBF654}" dt="2020-06-12T03:10:51.457" v="6413"/>
          <ac:picMkLst>
            <pc:docMk/>
            <pc:sldMk cId="3280457419" sldId="275"/>
            <ac:picMk id="18" creationId="{353772E8-ED49-411C-B2D7-0FE603B1BB00}"/>
          </ac:picMkLst>
        </pc:picChg>
        <pc:picChg chg="add del mod">
          <ac:chgData name="yamada akita" userId="8b118bcca7e896d8" providerId="LiveId" clId="{06657557-F0C8-4EDE-BB1C-D8D592EBF654}" dt="2020-06-12T03:11:18.958" v="6415" actId="478"/>
          <ac:picMkLst>
            <pc:docMk/>
            <pc:sldMk cId="3280457419" sldId="275"/>
            <ac:picMk id="25" creationId="{8B6E9124-2214-40F2-BA28-5791516B613F}"/>
          </ac:picMkLst>
        </pc:picChg>
        <pc:picChg chg="add mod">
          <ac:chgData name="yamada akita" userId="8b118bcca7e896d8" providerId="LiveId" clId="{06657557-F0C8-4EDE-BB1C-D8D592EBF654}" dt="2020-06-12T03:12:07.934" v="6428" actId="1037"/>
          <ac:picMkLst>
            <pc:docMk/>
            <pc:sldMk cId="3280457419" sldId="275"/>
            <ac:picMk id="27" creationId="{5F00FD4C-4FAB-4457-9464-6466CBD0800A}"/>
          </ac:picMkLst>
        </pc:picChg>
        <pc:picChg chg="del">
          <ac:chgData name="yamada akita" userId="8b118bcca7e896d8" providerId="LiveId" clId="{06657557-F0C8-4EDE-BB1C-D8D592EBF654}" dt="2020-06-12T02:39:47.209" v="6084" actId="478"/>
          <ac:picMkLst>
            <pc:docMk/>
            <pc:sldMk cId="3280457419" sldId="275"/>
            <ac:picMk id="43" creationId="{20987767-88F9-40E5-8D50-4CB7F06DB88A}"/>
          </ac:picMkLst>
        </pc:picChg>
        <pc:picChg chg="del">
          <ac:chgData name="yamada akita" userId="8b118bcca7e896d8" providerId="LiveId" clId="{06657557-F0C8-4EDE-BB1C-D8D592EBF654}" dt="2020-06-12T02:39:49.585" v="6085" actId="478"/>
          <ac:picMkLst>
            <pc:docMk/>
            <pc:sldMk cId="3280457419" sldId="275"/>
            <ac:picMk id="53" creationId="{98323368-2EF4-4450-9AB5-733CD2A18171}"/>
          </ac:picMkLst>
        </pc:picChg>
      </pc:sldChg>
      <pc:sldChg chg="addSp delSp modSp add mod modTransition delAnim modAnim">
        <pc:chgData name="yamada akita" userId="8b118bcca7e896d8" providerId="LiveId" clId="{06657557-F0C8-4EDE-BB1C-D8D592EBF654}" dt="2020-06-21T07:40:22.514" v="16120"/>
        <pc:sldMkLst>
          <pc:docMk/>
          <pc:sldMk cId="1721044912" sldId="276"/>
        </pc:sldMkLst>
        <pc:spChg chg="del">
          <ac:chgData name="yamada akita" userId="8b118bcca7e896d8" providerId="LiveId" clId="{06657557-F0C8-4EDE-BB1C-D8D592EBF654}" dt="2020-06-12T03:16:33.694" v="6482" actId="478"/>
          <ac:spMkLst>
            <pc:docMk/>
            <pc:sldMk cId="1721044912" sldId="276"/>
            <ac:spMk id="4" creationId="{9704C8DF-007E-4E3F-9A08-7D3A7CD081EF}"/>
          </ac:spMkLst>
        </pc:spChg>
        <pc:spChg chg="add del mod">
          <ac:chgData name="yamada akita" userId="8b118bcca7e896d8" providerId="LiveId" clId="{06657557-F0C8-4EDE-BB1C-D8D592EBF654}" dt="2020-06-13T16:01:19.746" v="7820"/>
          <ac:spMkLst>
            <pc:docMk/>
            <pc:sldMk cId="1721044912" sldId="276"/>
            <ac:spMk id="4" creationId="{DC75FDBB-E024-4194-98D9-133FE29F8B98}"/>
          </ac:spMkLst>
        </pc:spChg>
        <pc:spChg chg="del">
          <ac:chgData name="yamada akita" userId="8b118bcca7e896d8" providerId="LiveId" clId="{06657557-F0C8-4EDE-BB1C-D8D592EBF654}" dt="2020-06-12T03:16:25.673" v="6481" actId="478"/>
          <ac:spMkLst>
            <pc:docMk/>
            <pc:sldMk cId="1721044912" sldId="276"/>
            <ac:spMk id="19" creationId="{263F76E8-BA5F-4724-B1D2-F2E55096E14E}"/>
          </ac:spMkLst>
        </pc:spChg>
        <pc:spChg chg="mod">
          <ac:chgData name="yamada akita" userId="8b118bcca7e896d8" providerId="LiveId" clId="{06657557-F0C8-4EDE-BB1C-D8D592EBF654}" dt="2020-06-21T07:40:22.514" v="16120"/>
          <ac:spMkLst>
            <pc:docMk/>
            <pc:sldMk cId="1721044912" sldId="276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21T07:40:06.052" v="16106"/>
          <ac:spMkLst>
            <pc:docMk/>
            <pc:sldMk cId="1721044912" sldId="276"/>
            <ac:spMk id="22" creationId="{CFC80522-9E6C-4546-9297-A5883B39F31F}"/>
          </ac:spMkLst>
        </pc:spChg>
        <pc:picChg chg="mod">
          <ac:chgData name="yamada akita" userId="8b118bcca7e896d8" providerId="LiveId" clId="{06657557-F0C8-4EDE-BB1C-D8D592EBF654}" dt="2020-06-12T03:51:05.681" v="6660" actId="1037"/>
          <ac:picMkLst>
            <pc:docMk/>
            <pc:sldMk cId="1721044912" sldId="276"/>
            <ac:picMk id="3" creationId="{CC1F2035-796F-4065-9574-22ABFA55C9F7}"/>
          </ac:picMkLst>
        </pc:picChg>
        <pc:picChg chg="add del mod">
          <ac:chgData name="yamada akita" userId="8b118bcca7e896d8" providerId="LiveId" clId="{06657557-F0C8-4EDE-BB1C-D8D592EBF654}" dt="2020-06-12T03:41:45.721" v="6571" actId="21"/>
          <ac:picMkLst>
            <pc:docMk/>
            <pc:sldMk cId="1721044912" sldId="276"/>
            <ac:picMk id="7" creationId="{C256E786-2D6B-48FD-B6E7-372EB7EF2B51}"/>
          </ac:picMkLst>
        </pc:picChg>
        <pc:picChg chg="add del mod">
          <ac:chgData name="yamada akita" userId="8b118bcca7e896d8" providerId="LiveId" clId="{06657557-F0C8-4EDE-BB1C-D8D592EBF654}" dt="2020-06-12T03:42:56.079" v="6601" actId="21"/>
          <ac:picMkLst>
            <pc:docMk/>
            <pc:sldMk cId="1721044912" sldId="276"/>
            <ac:picMk id="11" creationId="{26FC16C8-2B31-412C-B098-176D2557A27F}"/>
          </ac:picMkLst>
        </pc:picChg>
        <pc:picChg chg="add del mod">
          <ac:chgData name="yamada akita" userId="8b118bcca7e896d8" providerId="LiveId" clId="{06657557-F0C8-4EDE-BB1C-D8D592EBF654}" dt="2020-06-12T03:44:20.789" v="6608" actId="21"/>
          <ac:picMkLst>
            <pc:docMk/>
            <pc:sldMk cId="1721044912" sldId="276"/>
            <ac:picMk id="15" creationId="{FE0BC6B9-0D80-400E-8897-7A3EF56481E5}"/>
          </ac:picMkLst>
        </pc:picChg>
        <pc:picChg chg="add del mod">
          <ac:chgData name="yamada akita" userId="8b118bcca7e896d8" providerId="LiveId" clId="{06657557-F0C8-4EDE-BB1C-D8D592EBF654}" dt="2020-06-12T03:42:24.087" v="6596" actId="478"/>
          <ac:picMkLst>
            <pc:docMk/>
            <pc:sldMk cId="1721044912" sldId="276"/>
            <ac:picMk id="23" creationId="{5542FCD0-28D3-482E-9BF4-5DF141D35802}"/>
          </ac:picMkLst>
        </pc:picChg>
        <pc:picChg chg="add del mod">
          <ac:chgData name="yamada akita" userId="8b118bcca7e896d8" providerId="LiveId" clId="{06657557-F0C8-4EDE-BB1C-D8D592EBF654}" dt="2020-06-12T03:43:02.006" v="6603" actId="478"/>
          <ac:picMkLst>
            <pc:docMk/>
            <pc:sldMk cId="1721044912" sldId="276"/>
            <ac:picMk id="24" creationId="{42582324-B9DC-446E-9711-A3E28455713A}"/>
          </ac:picMkLst>
        </pc:picChg>
        <pc:picChg chg="add mod">
          <ac:chgData name="yamada akita" userId="8b118bcca7e896d8" providerId="LiveId" clId="{06657557-F0C8-4EDE-BB1C-D8D592EBF654}" dt="2020-06-12T03:44:41.085" v="6610"/>
          <ac:picMkLst>
            <pc:docMk/>
            <pc:sldMk cId="1721044912" sldId="276"/>
            <ac:picMk id="25" creationId="{4CD63C4D-0E11-45EB-9DD4-6D1359A2C169}"/>
          </ac:picMkLst>
        </pc:picChg>
      </pc:sldChg>
      <pc:sldChg chg="addSp delSp modSp add mod ord delAnim modAnim">
        <pc:chgData name="yamada akita" userId="8b118bcca7e896d8" providerId="LiveId" clId="{06657557-F0C8-4EDE-BB1C-D8D592EBF654}" dt="2020-06-21T07:40:55.081" v="16161"/>
        <pc:sldMkLst>
          <pc:docMk/>
          <pc:sldMk cId="350031396" sldId="277"/>
        </pc:sldMkLst>
        <pc:spChg chg="mod">
          <ac:chgData name="yamada akita" userId="8b118bcca7e896d8" providerId="LiveId" clId="{06657557-F0C8-4EDE-BB1C-D8D592EBF654}" dt="2020-06-21T07:40:55.081" v="16161"/>
          <ac:spMkLst>
            <pc:docMk/>
            <pc:sldMk cId="350031396" sldId="277"/>
            <ac:spMk id="20" creationId="{DAB07A7A-1831-4EC9-84F2-63CB3EF75904}"/>
          </ac:spMkLst>
        </pc:spChg>
        <pc:spChg chg="del">
          <ac:chgData name="yamada akita" userId="8b118bcca7e896d8" providerId="LiveId" clId="{06657557-F0C8-4EDE-BB1C-D8D592EBF654}" dt="2020-06-12T09:42:37.656" v="6901" actId="478"/>
          <ac:spMkLst>
            <pc:docMk/>
            <pc:sldMk cId="350031396" sldId="277"/>
            <ac:spMk id="21" creationId="{38417130-9275-4605-AA35-F32B445152AA}"/>
          </ac:spMkLst>
        </pc:spChg>
        <pc:spChg chg="del">
          <ac:chgData name="yamada akita" userId="8b118bcca7e896d8" providerId="LiveId" clId="{06657557-F0C8-4EDE-BB1C-D8D592EBF654}" dt="2020-06-12T09:42:58.177" v="6905" actId="478"/>
          <ac:spMkLst>
            <pc:docMk/>
            <pc:sldMk cId="350031396" sldId="277"/>
            <ac:spMk id="22" creationId="{CFC80522-9E6C-4546-9297-A5883B39F31F}"/>
          </ac:spMkLst>
        </pc:spChg>
        <pc:spChg chg="add mod ord topLvl">
          <ac:chgData name="yamada akita" userId="8b118bcca7e896d8" providerId="LiveId" clId="{06657557-F0C8-4EDE-BB1C-D8D592EBF654}" dt="2020-06-12T10:05:27.658" v="7032" actId="164"/>
          <ac:spMkLst>
            <pc:docMk/>
            <pc:sldMk cId="350031396" sldId="277"/>
            <ac:spMk id="23" creationId="{949652AB-AFE2-4FF9-AA9C-1B735F3AC404}"/>
          </ac:spMkLst>
        </pc:spChg>
        <pc:spChg chg="add mod ord topLvl">
          <ac:chgData name="yamada akita" userId="8b118bcca7e896d8" providerId="LiveId" clId="{06657557-F0C8-4EDE-BB1C-D8D592EBF654}" dt="2020-06-12T10:05:17.187" v="7031" actId="164"/>
          <ac:spMkLst>
            <pc:docMk/>
            <pc:sldMk cId="350031396" sldId="277"/>
            <ac:spMk id="24" creationId="{41FC7DC7-3A73-4693-BCEE-A07E427E27EA}"/>
          </ac:spMkLst>
        </pc:spChg>
        <pc:spChg chg="add del mod ord">
          <ac:chgData name="yamada akita" userId="8b118bcca7e896d8" providerId="LiveId" clId="{06657557-F0C8-4EDE-BB1C-D8D592EBF654}" dt="2020-06-12T09:40:14.346" v="6877" actId="478"/>
          <ac:spMkLst>
            <pc:docMk/>
            <pc:sldMk cId="350031396" sldId="277"/>
            <ac:spMk id="26" creationId="{E2EB33BD-C897-46FE-9198-ECF78FFA5BAB}"/>
          </ac:spMkLst>
        </pc:spChg>
        <pc:spChg chg="add mod ord topLvl">
          <ac:chgData name="yamada akita" userId="8b118bcca7e896d8" providerId="LiveId" clId="{06657557-F0C8-4EDE-BB1C-D8D592EBF654}" dt="2020-06-12T10:05:27.658" v="7032" actId="164"/>
          <ac:spMkLst>
            <pc:docMk/>
            <pc:sldMk cId="350031396" sldId="277"/>
            <ac:spMk id="39" creationId="{B1026ABC-7A2C-4BB9-9FF9-B8FA0610D8CA}"/>
          </ac:spMkLst>
        </pc:spChg>
        <pc:spChg chg="add mod ord topLvl">
          <ac:chgData name="yamada akita" userId="8b118bcca7e896d8" providerId="LiveId" clId="{06657557-F0C8-4EDE-BB1C-D8D592EBF654}" dt="2020-06-12T10:05:17.187" v="7031" actId="164"/>
          <ac:spMkLst>
            <pc:docMk/>
            <pc:sldMk cId="350031396" sldId="277"/>
            <ac:spMk id="41" creationId="{EAF66070-8A71-434A-8A22-600B9D21243A}"/>
          </ac:spMkLst>
        </pc:spChg>
        <pc:spChg chg="add mod ord">
          <ac:chgData name="yamada akita" userId="8b118bcca7e896d8" providerId="LiveId" clId="{06657557-F0C8-4EDE-BB1C-D8D592EBF654}" dt="2020-06-14T00:33:50.609" v="8570" actId="1038"/>
          <ac:spMkLst>
            <pc:docMk/>
            <pc:sldMk cId="350031396" sldId="277"/>
            <ac:spMk id="42" creationId="{4D70CCD5-2DD5-473E-9694-D07044613F84}"/>
          </ac:spMkLst>
        </pc:spChg>
        <pc:spChg chg="del">
          <ac:chgData name="yamada akita" userId="8b118bcca7e896d8" providerId="LiveId" clId="{06657557-F0C8-4EDE-BB1C-D8D592EBF654}" dt="2020-06-12T09:17:10.150" v="6706" actId="478"/>
          <ac:spMkLst>
            <pc:docMk/>
            <pc:sldMk cId="350031396" sldId="277"/>
            <ac:spMk id="46" creationId="{2E420550-5560-461B-AE95-BA788D482A60}"/>
          </ac:spMkLst>
        </pc:spChg>
        <pc:spChg chg="add del mod">
          <ac:chgData name="yamada akita" userId="8b118bcca7e896d8" providerId="LiveId" clId="{06657557-F0C8-4EDE-BB1C-D8D592EBF654}" dt="2020-06-12T10:35:42.349" v="7559" actId="21"/>
          <ac:spMkLst>
            <pc:docMk/>
            <pc:sldMk cId="350031396" sldId="277"/>
            <ac:spMk id="47" creationId="{F1B44431-78CC-42F4-87B2-D9449FF2D687}"/>
          </ac:spMkLst>
        </pc:spChg>
        <pc:spChg chg="add mod ord">
          <ac:chgData name="yamada akita" userId="8b118bcca7e896d8" providerId="LiveId" clId="{06657557-F0C8-4EDE-BB1C-D8D592EBF654}" dt="2020-06-12T10:33:32.705" v="7527" actId="1037"/>
          <ac:spMkLst>
            <pc:docMk/>
            <pc:sldMk cId="350031396" sldId="277"/>
            <ac:spMk id="52" creationId="{4229E0E5-A29C-4E4E-BD7C-517560592BDF}"/>
          </ac:spMkLst>
        </pc:spChg>
        <pc:spChg chg="add mod ord">
          <ac:chgData name="yamada akita" userId="8b118bcca7e896d8" providerId="LiveId" clId="{06657557-F0C8-4EDE-BB1C-D8D592EBF654}" dt="2020-06-14T00:33:50.609" v="8570" actId="1038"/>
          <ac:spMkLst>
            <pc:docMk/>
            <pc:sldMk cId="350031396" sldId="277"/>
            <ac:spMk id="53" creationId="{9AFFACFB-B93F-4FE3-86E4-33BFBD5767D9}"/>
          </ac:spMkLst>
        </pc:spChg>
        <pc:spChg chg="add mod">
          <ac:chgData name="yamada akita" userId="8b118bcca7e896d8" providerId="LiveId" clId="{06657557-F0C8-4EDE-BB1C-D8D592EBF654}" dt="2020-06-12T10:26:17.859" v="7348" actId="1076"/>
          <ac:spMkLst>
            <pc:docMk/>
            <pc:sldMk cId="350031396" sldId="277"/>
            <ac:spMk id="54" creationId="{C54D70C5-CA33-4DD4-93DF-5CFCC0BEEECB}"/>
          </ac:spMkLst>
        </pc:spChg>
        <pc:spChg chg="add del mod">
          <ac:chgData name="yamada akita" userId="8b118bcca7e896d8" providerId="LiveId" clId="{06657557-F0C8-4EDE-BB1C-D8D592EBF654}" dt="2020-06-12T10:23:58.150" v="7148" actId="767"/>
          <ac:spMkLst>
            <pc:docMk/>
            <pc:sldMk cId="350031396" sldId="277"/>
            <ac:spMk id="57" creationId="{0DD69B7F-FECF-41C2-BCC7-BDEBC40DE5FC}"/>
          </ac:spMkLst>
        </pc:spChg>
        <pc:spChg chg="add mod">
          <ac:chgData name="yamada akita" userId="8b118bcca7e896d8" providerId="LiveId" clId="{06657557-F0C8-4EDE-BB1C-D8D592EBF654}" dt="2020-06-14T00:33:33.588" v="8551" actId="1037"/>
          <ac:spMkLst>
            <pc:docMk/>
            <pc:sldMk cId="350031396" sldId="277"/>
            <ac:spMk id="58" creationId="{29F4426C-94BE-4E35-8249-5318137D6C43}"/>
          </ac:spMkLst>
        </pc:spChg>
        <pc:spChg chg="add mod">
          <ac:chgData name="yamada akita" userId="8b118bcca7e896d8" providerId="LiveId" clId="{06657557-F0C8-4EDE-BB1C-D8D592EBF654}" dt="2020-06-14T00:33:50.609" v="8570" actId="1038"/>
          <ac:spMkLst>
            <pc:docMk/>
            <pc:sldMk cId="350031396" sldId="277"/>
            <ac:spMk id="59" creationId="{4390BD59-ADA1-4EE5-9474-E9B58E307542}"/>
          </ac:spMkLst>
        </pc:spChg>
        <pc:spChg chg="add mod">
          <ac:chgData name="yamada akita" userId="8b118bcca7e896d8" providerId="LiveId" clId="{06657557-F0C8-4EDE-BB1C-D8D592EBF654}" dt="2020-06-12T10:25:49.490" v="7344" actId="114"/>
          <ac:spMkLst>
            <pc:docMk/>
            <pc:sldMk cId="350031396" sldId="277"/>
            <ac:spMk id="60" creationId="{7EB093A7-CDD8-4376-87AB-66C635815AB5}"/>
          </ac:spMkLst>
        </pc:spChg>
        <pc:spChg chg="add mod ord">
          <ac:chgData name="yamada akita" userId="8b118bcca7e896d8" providerId="LiveId" clId="{06657557-F0C8-4EDE-BB1C-D8D592EBF654}" dt="2020-06-12T10:29:36.843" v="7417" actId="166"/>
          <ac:spMkLst>
            <pc:docMk/>
            <pc:sldMk cId="350031396" sldId="277"/>
            <ac:spMk id="63" creationId="{41F59FB5-4B1F-4CA0-9128-6B4C59D62286}"/>
          </ac:spMkLst>
        </pc:spChg>
        <pc:spChg chg="add mod ord">
          <ac:chgData name="yamada akita" userId="8b118bcca7e896d8" providerId="LiveId" clId="{06657557-F0C8-4EDE-BB1C-D8D592EBF654}" dt="2020-06-12T10:29:03.150" v="7406" actId="170"/>
          <ac:spMkLst>
            <pc:docMk/>
            <pc:sldMk cId="350031396" sldId="277"/>
            <ac:spMk id="64" creationId="{2A2FECE1-547C-450B-8C2C-26E0F7FE445A}"/>
          </ac:spMkLst>
        </pc:spChg>
        <pc:spChg chg="add mod ord">
          <ac:chgData name="yamada akita" userId="8b118bcca7e896d8" providerId="LiveId" clId="{06657557-F0C8-4EDE-BB1C-D8D592EBF654}" dt="2020-06-13T12:15:32.452" v="7815" actId="688"/>
          <ac:spMkLst>
            <pc:docMk/>
            <pc:sldMk cId="350031396" sldId="277"/>
            <ac:spMk id="65" creationId="{5D762764-049E-4101-9CF0-76E294B93D7B}"/>
          </ac:spMkLst>
        </pc:spChg>
        <pc:spChg chg="add mod">
          <ac:chgData name="yamada akita" userId="8b118bcca7e896d8" providerId="LiveId" clId="{06657557-F0C8-4EDE-BB1C-D8D592EBF654}" dt="2020-06-12T10:31:42.617" v="7438" actId="1076"/>
          <ac:spMkLst>
            <pc:docMk/>
            <pc:sldMk cId="350031396" sldId="277"/>
            <ac:spMk id="66" creationId="{C8A3532C-18E6-4523-8896-79C3B8326D7E}"/>
          </ac:spMkLst>
        </pc:spChg>
        <pc:spChg chg="add mod">
          <ac:chgData name="yamada akita" userId="8b118bcca7e896d8" providerId="LiveId" clId="{06657557-F0C8-4EDE-BB1C-D8D592EBF654}" dt="2020-06-14T00:33:50.609" v="8570" actId="1038"/>
          <ac:spMkLst>
            <pc:docMk/>
            <pc:sldMk cId="350031396" sldId="277"/>
            <ac:spMk id="67" creationId="{5B718501-6EF1-40EA-B9ED-69263C55C450}"/>
          </ac:spMkLst>
        </pc:spChg>
        <pc:spChg chg="add mod">
          <ac:chgData name="yamada akita" userId="8b118bcca7e896d8" providerId="LiveId" clId="{06657557-F0C8-4EDE-BB1C-D8D592EBF654}" dt="2020-06-12T10:35:43.060" v="7560"/>
          <ac:spMkLst>
            <pc:docMk/>
            <pc:sldMk cId="350031396" sldId="277"/>
            <ac:spMk id="68" creationId="{490861B7-E1B3-4928-9370-BCE6B59CC685}"/>
          </ac:spMkLst>
        </pc:spChg>
        <pc:spChg chg="mod">
          <ac:chgData name="yamada akita" userId="8b118bcca7e896d8" providerId="LiveId" clId="{06657557-F0C8-4EDE-BB1C-D8D592EBF654}" dt="2020-06-12T10:35:59.755" v="7565"/>
          <ac:spMkLst>
            <pc:docMk/>
            <pc:sldMk cId="350031396" sldId="277"/>
            <ac:spMk id="70" creationId="{36CEE704-831B-428F-B73F-00142918A647}"/>
          </ac:spMkLst>
        </pc:spChg>
        <pc:spChg chg="mod">
          <ac:chgData name="yamada akita" userId="8b118bcca7e896d8" providerId="LiveId" clId="{06657557-F0C8-4EDE-BB1C-D8D592EBF654}" dt="2020-06-12T10:35:59.755" v="7565"/>
          <ac:spMkLst>
            <pc:docMk/>
            <pc:sldMk cId="350031396" sldId="277"/>
            <ac:spMk id="71" creationId="{98341311-862A-4BF1-A635-5BFED60C90EC}"/>
          </ac:spMkLst>
        </pc:spChg>
        <pc:spChg chg="mod">
          <ac:chgData name="yamada akita" userId="8b118bcca7e896d8" providerId="LiveId" clId="{06657557-F0C8-4EDE-BB1C-D8D592EBF654}" dt="2020-06-12T10:36:08.229" v="7568"/>
          <ac:spMkLst>
            <pc:docMk/>
            <pc:sldMk cId="350031396" sldId="277"/>
            <ac:spMk id="74" creationId="{4F0DA8C5-B6F5-4E26-B187-0E6FE9DC0DC0}"/>
          </ac:spMkLst>
        </pc:spChg>
        <pc:spChg chg="mod">
          <ac:chgData name="yamada akita" userId="8b118bcca7e896d8" providerId="LiveId" clId="{06657557-F0C8-4EDE-BB1C-D8D592EBF654}" dt="2020-06-12T10:36:08.229" v="7568"/>
          <ac:spMkLst>
            <pc:docMk/>
            <pc:sldMk cId="350031396" sldId="277"/>
            <ac:spMk id="75" creationId="{E88750F4-945C-4DE5-A00E-C7BAB8516AD2}"/>
          </ac:spMkLst>
        </pc:spChg>
        <pc:grpChg chg="add del mod">
          <ac:chgData name="yamada akita" userId="8b118bcca7e896d8" providerId="LiveId" clId="{06657557-F0C8-4EDE-BB1C-D8D592EBF654}" dt="2020-06-12T09:40:19.400" v="6879" actId="478"/>
          <ac:grpSpMkLst>
            <pc:docMk/>
            <pc:sldMk cId="350031396" sldId="277"/>
            <ac:grpSpMk id="15" creationId="{DD97A0E1-E9B9-4E90-BB07-B4C742068CF1}"/>
          </ac:grpSpMkLst>
        </pc:grpChg>
        <pc:grpChg chg="add del mod">
          <ac:chgData name="yamada akita" userId="8b118bcca7e896d8" providerId="LiveId" clId="{06657557-F0C8-4EDE-BB1C-D8D592EBF654}" dt="2020-06-12T09:40:16.979" v="6878" actId="478"/>
          <ac:grpSpMkLst>
            <pc:docMk/>
            <pc:sldMk cId="350031396" sldId="277"/>
            <ac:grpSpMk id="16" creationId="{25F4567A-BE67-4F42-B9A4-104255B058D6}"/>
          </ac:grpSpMkLst>
        </pc:grpChg>
        <pc:grpChg chg="add del mod topLvl">
          <ac:chgData name="yamada akita" userId="8b118bcca7e896d8" providerId="LiveId" clId="{06657557-F0C8-4EDE-BB1C-D8D592EBF654}" dt="2020-06-12T10:05:00.769" v="7030" actId="165"/>
          <ac:grpSpMkLst>
            <pc:docMk/>
            <pc:sldMk cId="350031396" sldId="277"/>
            <ac:grpSpMk id="37" creationId="{72124EF0-6580-4006-B445-DCC62361FA85}"/>
          </ac:grpSpMkLst>
        </pc:grpChg>
        <pc:grpChg chg="add del mod">
          <ac:chgData name="yamada akita" userId="8b118bcca7e896d8" providerId="LiveId" clId="{06657557-F0C8-4EDE-BB1C-D8D592EBF654}" dt="2020-06-12T09:56:17.907" v="7029" actId="165"/>
          <ac:grpSpMkLst>
            <pc:docMk/>
            <pc:sldMk cId="350031396" sldId="277"/>
            <ac:grpSpMk id="38" creationId="{97FB405C-0F8F-4E4B-86DB-21C1ED90A4A9}"/>
          </ac:grpSpMkLst>
        </pc:grpChg>
        <pc:grpChg chg="add del mod ord">
          <ac:chgData name="yamada akita" userId="8b118bcca7e896d8" providerId="LiveId" clId="{06657557-F0C8-4EDE-BB1C-D8D592EBF654}" dt="2020-06-12T10:35:54.537" v="7563" actId="21"/>
          <ac:grpSpMkLst>
            <pc:docMk/>
            <pc:sldMk cId="350031396" sldId="277"/>
            <ac:grpSpMk id="50" creationId="{754D65C0-565C-4813-AC8B-3D73371FA1EE}"/>
          </ac:grpSpMkLst>
        </pc:grpChg>
        <pc:grpChg chg="add mod ord">
          <ac:chgData name="yamada akita" userId="8b118bcca7e896d8" providerId="LiveId" clId="{06657557-F0C8-4EDE-BB1C-D8D592EBF654}" dt="2020-06-12T10:34:07.521" v="7533" actId="171"/>
          <ac:grpSpMkLst>
            <pc:docMk/>
            <pc:sldMk cId="350031396" sldId="277"/>
            <ac:grpSpMk id="51" creationId="{00B962A3-BA71-443B-AD25-8EE338C15C15}"/>
          </ac:grpSpMkLst>
        </pc:grpChg>
        <pc:grpChg chg="add del mod">
          <ac:chgData name="yamada akita" userId="8b118bcca7e896d8" providerId="LiveId" clId="{06657557-F0C8-4EDE-BB1C-D8D592EBF654}" dt="2020-06-12T10:36:03.877" v="7566"/>
          <ac:grpSpMkLst>
            <pc:docMk/>
            <pc:sldMk cId="350031396" sldId="277"/>
            <ac:grpSpMk id="69" creationId="{F915A083-9895-43DE-AA3C-13B0ACC9AB8C}"/>
          </ac:grpSpMkLst>
        </pc:grpChg>
        <pc:grpChg chg="add mod ord">
          <ac:chgData name="yamada akita" userId="8b118bcca7e896d8" providerId="LiveId" clId="{06657557-F0C8-4EDE-BB1C-D8D592EBF654}" dt="2020-06-14T00:33:50.609" v="8570" actId="1038"/>
          <ac:grpSpMkLst>
            <pc:docMk/>
            <pc:sldMk cId="350031396" sldId="277"/>
            <ac:grpSpMk id="73" creationId="{F9646974-158A-440E-8BEA-835A843219BF}"/>
          </ac:grpSpMkLst>
        </pc:grpChg>
        <pc:picChg chg="del">
          <ac:chgData name="yamada akita" userId="8b118bcca7e896d8" providerId="LiveId" clId="{06657557-F0C8-4EDE-BB1C-D8D592EBF654}" dt="2020-06-12T09:17:06.958" v="6705" actId="478"/>
          <ac:picMkLst>
            <pc:docMk/>
            <pc:sldMk cId="350031396" sldId="277"/>
            <ac:picMk id="3" creationId="{CC1F2035-796F-4065-9574-22ABFA55C9F7}"/>
          </ac:picMkLst>
        </pc:picChg>
        <pc:picChg chg="add del mod topLvl">
          <ac:chgData name="yamada akita" userId="8b118bcca7e896d8" providerId="LiveId" clId="{06657557-F0C8-4EDE-BB1C-D8D592EBF654}" dt="2020-06-12T09:40:16.979" v="6878" actId="478"/>
          <ac:picMkLst>
            <pc:docMk/>
            <pc:sldMk cId="350031396" sldId="277"/>
            <ac:picMk id="6" creationId="{4CA621AC-AC4D-4BE7-9D86-2B06C23BADE4}"/>
          </ac:picMkLst>
        </pc:picChg>
        <pc:picChg chg="add del mod">
          <ac:chgData name="yamada akita" userId="8b118bcca7e896d8" providerId="LiveId" clId="{06657557-F0C8-4EDE-BB1C-D8D592EBF654}" dt="2020-06-12T09:40:13.535" v="6876" actId="478"/>
          <ac:picMkLst>
            <pc:docMk/>
            <pc:sldMk cId="350031396" sldId="277"/>
            <ac:picMk id="9" creationId="{62D4ED00-1B55-4C82-81A5-89750C8C9D32}"/>
          </ac:picMkLst>
        </pc:picChg>
        <pc:picChg chg="add del mod topLvl">
          <ac:chgData name="yamada akita" userId="8b118bcca7e896d8" providerId="LiveId" clId="{06657557-F0C8-4EDE-BB1C-D8D592EBF654}" dt="2020-06-12T09:40:19.400" v="6879" actId="478"/>
          <ac:picMkLst>
            <pc:docMk/>
            <pc:sldMk cId="350031396" sldId="277"/>
            <ac:picMk id="14" creationId="{3C2798F4-67D3-485C-9938-5DF1EA2BF128}"/>
          </ac:picMkLst>
        </pc:picChg>
        <pc:picChg chg="add del mod">
          <ac:chgData name="yamada akita" userId="8b118bcca7e896d8" providerId="LiveId" clId="{06657557-F0C8-4EDE-BB1C-D8D592EBF654}" dt="2020-06-12T09:37:37.751" v="6875"/>
          <ac:picMkLst>
            <pc:docMk/>
            <pc:sldMk cId="350031396" sldId="277"/>
            <ac:picMk id="18" creationId="{8D027837-8B88-424A-BE3D-F19521CB300D}"/>
          </ac:picMkLst>
        </pc:picChg>
        <pc:picChg chg="del mod">
          <ac:chgData name="yamada akita" userId="8b118bcca7e896d8" providerId="LiveId" clId="{06657557-F0C8-4EDE-BB1C-D8D592EBF654}" dt="2020-06-12T09:24:17.813" v="6718" actId="478"/>
          <ac:picMkLst>
            <pc:docMk/>
            <pc:sldMk cId="350031396" sldId="277"/>
            <ac:picMk id="25" creationId="{4CD63C4D-0E11-45EB-9DD4-6D1359A2C169}"/>
          </ac:picMkLst>
        </pc:picChg>
        <pc:picChg chg="del">
          <ac:chgData name="yamada akita" userId="8b118bcca7e896d8" providerId="LiveId" clId="{06657557-F0C8-4EDE-BB1C-D8D592EBF654}" dt="2020-06-12T09:17:14.570" v="6708" actId="478"/>
          <ac:picMkLst>
            <pc:docMk/>
            <pc:sldMk cId="350031396" sldId="277"/>
            <ac:picMk id="27" creationId="{5F00FD4C-4FAB-4457-9464-6466CBD0800A}"/>
          </ac:picMkLst>
        </pc:picChg>
        <pc:picChg chg="add del mod">
          <ac:chgData name="yamada akita" userId="8b118bcca7e896d8" providerId="LiveId" clId="{06657557-F0C8-4EDE-BB1C-D8D592EBF654}" dt="2020-06-12T09:37:37.751" v="6875"/>
          <ac:picMkLst>
            <pc:docMk/>
            <pc:sldMk cId="350031396" sldId="277"/>
            <ac:picMk id="28" creationId="{525E7932-77D1-4CF8-83C6-38B15CF301C8}"/>
          </ac:picMkLst>
        </pc:picChg>
        <pc:picChg chg="add del mod">
          <ac:chgData name="yamada akita" userId="8b118bcca7e896d8" providerId="LiveId" clId="{06657557-F0C8-4EDE-BB1C-D8D592EBF654}" dt="2020-06-12T09:40:43.579" v="6885"/>
          <ac:picMkLst>
            <pc:docMk/>
            <pc:sldMk cId="350031396" sldId="277"/>
            <ac:picMk id="30" creationId="{701CA142-FEB0-4D46-AA45-8EFB7C7413A2}"/>
          </ac:picMkLst>
        </pc:picChg>
        <pc:picChg chg="add del mod">
          <ac:chgData name="yamada akita" userId="8b118bcca7e896d8" providerId="LiveId" clId="{06657557-F0C8-4EDE-BB1C-D8D592EBF654}" dt="2020-06-12T09:40:43.579" v="6885"/>
          <ac:picMkLst>
            <pc:docMk/>
            <pc:sldMk cId="350031396" sldId="277"/>
            <ac:picMk id="32" creationId="{366E019B-8CE1-4CB5-B3C7-D8E24A8C910E}"/>
          </ac:picMkLst>
        </pc:picChg>
        <pc:picChg chg="add mod">
          <ac:chgData name="yamada akita" userId="8b118bcca7e896d8" providerId="LiveId" clId="{06657557-F0C8-4EDE-BB1C-D8D592EBF654}" dt="2020-06-13T12:15:13.832" v="7810" actId="1038"/>
          <ac:picMkLst>
            <pc:docMk/>
            <pc:sldMk cId="350031396" sldId="277"/>
            <ac:picMk id="32" creationId="{3C453C84-E6D0-4CF8-BB6E-30527894397C}"/>
          </ac:picMkLst>
        </pc:picChg>
        <pc:picChg chg="add del mod">
          <ac:chgData name="yamada akita" userId="8b118bcca7e896d8" providerId="LiveId" clId="{06657557-F0C8-4EDE-BB1C-D8D592EBF654}" dt="2020-06-12T09:44:01.919" v="6960" actId="21"/>
          <ac:picMkLst>
            <pc:docMk/>
            <pc:sldMk cId="350031396" sldId="277"/>
            <ac:picMk id="34" creationId="{B65D61D3-26A8-41EA-8323-780B0722778F}"/>
          </ac:picMkLst>
        </pc:picChg>
        <pc:picChg chg="add del mod topLvl">
          <ac:chgData name="yamada akita" userId="8b118bcca7e896d8" providerId="LiveId" clId="{06657557-F0C8-4EDE-BB1C-D8D592EBF654}" dt="2020-06-12T10:05:17.187" v="7031" actId="164"/>
          <ac:picMkLst>
            <pc:docMk/>
            <pc:sldMk cId="350031396" sldId="277"/>
            <ac:picMk id="36" creationId="{EDBA7D6A-42E9-4957-A8A2-FF56CEAABA35}"/>
          </ac:picMkLst>
        </pc:picChg>
        <pc:picChg chg="add mod topLvl">
          <ac:chgData name="yamada akita" userId="8b118bcca7e896d8" providerId="LiveId" clId="{06657557-F0C8-4EDE-BB1C-D8D592EBF654}" dt="2020-06-12T10:05:27.658" v="7032" actId="164"/>
          <ac:picMkLst>
            <pc:docMk/>
            <pc:sldMk cId="350031396" sldId="277"/>
            <ac:picMk id="40" creationId="{C895B0A4-BA17-45F0-80BF-6A2EC14629E0}"/>
          </ac:picMkLst>
        </pc:picChg>
        <pc:picChg chg="add del mod">
          <ac:chgData name="yamada akita" userId="8b118bcca7e896d8" providerId="LiveId" clId="{06657557-F0C8-4EDE-BB1C-D8D592EBF654}" dt="2020-06-12T09:54:52.530" v="7025" actId="478"/>
          <ac:picMkLst>
            <pc:docMk/>
            <pc:sldMk cId="350031396" sldId="277"/>
            <ac:picMk id="44" creationId="{9E2A124E-8B58-40CF-80D5-B11ABF41E3BB}"/>
          </ac:picMkLst>
        </pc:picChg>
        <pc:picChg chg="del">
          <ac:chgData name="yamada akita" userId="8b118bcca7e896d8" providerId="LiveId" clId="{06657557-F0C8-4EDE-BB1C-D8D592EBF654}" dt="2020-06-12T09:16:54.959" v="6664" actId="478"/>
          <ac:picMkLst>
            <pc:docMk/>
            <pc:sldMk cId="350031396" sldId="277"/>
            <ac:picMk id="45" creationId="{1F2222E0-862C-4875-AF31-7A59680B2E50}"/>
          </ac:picMkLst>
        </pc:picChg>
        <pc:picChg chg="add mod ord">
          <ac:chgData name="yamada akita" userId="8b118bcca7e896d8" providerId="LiveId" clId="{06657557-F0C8-4EDE-BB1C-D8D592EBF654}" dt="2020-06-12T10:31:17.115" v="7431" actId="167"/>
          <ac:picMkLst>
            <pc:docMk/>
            <pc:sldMk cId="350031396" sldId="277"/>
            <ac:picMk id="49" creationId="{EE17E762-526A-4B99-94AA-36E83FB96AD2}"/>
          </ac:picMkLst>
        </pc:picChg>
        <pc:picChg chg="mod">
          <ac:chgData name="yamada akita" userId="8b118bcca7e896d8" providerId="LiveId" clId="{06657557-F0C8-4EDE-BB1C-D8D592EBF654}" dt="2020-06-12T10:35:59.755" v="7565"/>
          <ac:picMkLst>
            <pc:docMk/>
            <pc:sldMk cId="350031396" sldId="277"/>
            <ac:picMk id="72" creationId="{2413A1EE-D3A1-4270-9DEB-A459BA343F6C}"/>
          </ac:picMkLst>
        </pc:picChg>
        <pc:picChg chg="mod">
          <ac:chgData name="yamada akita" userId="8b118bcca7e896d8" providerId="LiveId" clId="{06657557-F0C8-4EDE-BB1C-D8D592EBF654}" dt="2020-06-12T10:36:08.229" v="7568"/>
          <ac:picMkLst>
            <pc:docMk/>
            <pc:sldMk cId="350031396" sldId="277"/>
            <ac:picMk id="76" creationId="{8266B725-D6D1-4304-B581-AFCEC71E62BA}"/>
          </ac:picMkLst>
        </pc:picChg>
        <pc:cxnChg chg="add del mod">
          <ac:chgData name="yamada akita" userId="8b118bcca7e896d8" providerId="LiveId" clId="{06657557-F0C8-4EDE-BB1C-D8D592EBF654}" dt="2020-06-12T10:23:58.621" v="7151" actId="11529"/>
          <ac:cxnSpMkLst>
            <pc:docMk/>
            <pc:sldMk cId="350031396" sldId="277"/>
            <ac:cxnSpMk id="56" creationId="{B2B51470-EAEE-493D-A730-9C2BE1A9F4F5}"/>
          </ac:cxnSpMkLst>
        </pc:cxnChg>
        <pc:cxnChg chg="add mod">
          <ac:chgData name="yamada akita" userId="8b118bcca7e896d8" providerId="LiveId" clId="{06657557-F0C8-4EDE-BB1C-D8D592EBF654}" dt="2020-06-13T12:15:36.164" v="7816" actId="14100"/>
          <ac:cxnSpMkLst>
            <pc:docMk/>
            <pc:sldMk cId="350031396" sldId="277"/>
            <ac:cxnSpMk id="62" creationId="{CEE8E8F3-9744-4596-8F5C-232D2C2E4185}"/>
          </ac:cxnSpMkLst>
        </pc:cxnChg>
      </pc:sldChg>
      <pc:sldChg chg="addSp delSp modSp add mod delAnim">
        <pc:chgData name="yamada akita" userId="8b118bcca7e896d8" providerId="LiveId" clId="{06657557-F0C8-4EDE-BB1C-D8D592EBF654}" dt="2020-06-20T13:01:33.926" v="12856"/>
        <pc:sldMkLst>
          <pc:docMk/>
          <pc:sldMk cId="37383555" sldId="278"/>
        </pc:sldMkLst>
        <pc:spChg chg="mod">
          <ac:chgData name="yamada akita" userId="8b118bcca7e896d8" providerId="LiveId" clId="{06657557-F0C8-4EDE-BB1C-D8D592EBF654}" dt="2020-06-20T11:08:29.891" v="12366" actId="6549"/>
          <ac:spMkLst>
            <pc:docMk/>
            <pc:sldMk cId="37383555" sldId="278"/>
            <ac:spMk id="2" creationId="{1D2A1C4B-DB25-4984-99E7-A04F563FA8E3}"/>
          </ac:spMkLst>
        </pc:spChg>
        <pc:spChg chg="add mod">
          <ac:chgData name="yamada akita" userId="8b118bcca7e896d8" providerId="LiveId" clId="{06657557-F0C8-4EDE-BB1C-D8D592EBF654}" dt="2020-06-20T13:01:33.926" v="12856"/>
          <ac:spMkLst>
            <pc:docMk/>
            <pc:sldMk cId="37383555" sldId="278"/>
            <ac:spMk id="3" creationId="{88AB4583-ED96-468D-9E50-1AC8684B82B9}"/>
          </ac:spMkLst>
        </pc:spChg>
        <pc:spChg chg="add del mod">
          <ac:chgData name="yamada akita" userId="8b118bcca7e896d8" providerId="LiveId" clId="{06657557-F0C8-4EDE-BB1C-D8D592EBF654}" dt="2020-06-20T11:08:55.156" v="12446" actId="478"/>
          <ac:spMkLst>
            <pc:docMk/>
            <pc:sldMk cId="37383555" sldId="278"/>
            <ac:spMk id="6" creationId="{E4232167-0B2A-4831-89E5-6C18DFE46127}"/>
          </ac:spMkLst>
        </pc:spChg>
        <pc:spChg chg="add mod">
          <ac:chgData name="yamada akita" userId="8b118bcca7e896d8" providerId="LiveId" clId="{06657557-F0C8-4EDE-BB1C-D8D592EBF654}" dt="2020-06-20T11:10:17.210" v="12485" actId="113"/>
          <ac:spMkLst>
            <pc:docMk/>
            <pc:sldMk cId="37383555" sldId="278"/>
            <ac:spMk id="7" creationId="{64D5DB48-4CD8-4497-8B44-C55EE6D0A5ED}"/>
          </ac:spMkLst>
        </pc:spChg>
        <pc:spChg chg="add mod">
          <ac:chgData name="yamada akita" userId="8b118bcca7e896d8" providerId="LiveId" clId="{06657557-F0C8-4EDE-BB1C-D8D592EBF654}" dt="2020-06-20T11:10:23.858" v="12486" actId="767"/>
          <ac:spMkLst>
            <pc:docMk/>
            <pc:sldMk cId="37383555" sldId="278"/>
            <ac:spMk id="9" creationId="{962EF01C-CE45-4744-9A7A-236767AD35FB}"/>
          </ac:spMkLst>
        </pc:spChg>
        <pc:spChg chg="mod">
          <ac:chgData name="yamada akita" userId="8b118bcca7e896d8" providerId="LiveId" clId="{06657557-F0C8-4EDE-BB1C-D8D592EBF654}" dt="2020-06-20T11:08:47.865" v="12445"/>
          <ac:spMkLst>
            <pc:docMk/>
            <pc:sldMk cId="37383555" sldId="278"/>
            <ac:spMk id="20" creationId="{DAB07A7A-1831-4EC9-84F2-63CB3EF75904}"/>
          </ac:spMkLst>
        </pc:spChg>
        <pc:spChg chg="add del mod">
          <ac:chgData name="yamada akita" userId="8b118bcca7e896d8" providerId="LiveId" clId="{06657557-F0C8-4EDE-BB1C-D8D592EBF654}" dt="2020-06-20T11:08:55.156" v="12446" actId="478"/>
          <ac:spMkLst>
            <pc:docMk/>
            <pc:sldMk cId="37383555" sldId="278"/>
            <ac:spMk id="35" creationId="{A284024A-2A4E-4CDB-A0EF-D86F94A39C15}"/>
          </ac:spMkLst>
        </pc:spChg>
        <pc:spChg chg="del">
          <ac:chgData name="yamada akita" userId="8b118bcca7e896d8" providerId="LiveId" clId="{06657557-F0C8-4EDE-BB1C-D8D592EBF654}" dt="2020-06-12T11:25:11.789" v="7670" actId="478"/>
          <ac:spMkLst>
            <pc:docMk/>
            <pc:sldMk cId="37383555" sldId="278"/>
            <ac:spMk id="42" creationId="{4D70CCD5-2DD5-473E-9694-D07044613F84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52" creationId="{4229E0E5-A29C-4E4E-BD7C-517560592BDF}"/>
          </ac:spMkLst>
        </pc:spChg>
        <pc:spChg chg="del">
          <ac:chgData name="yamada akita" userId="8b118bcca7e896d8" providerId="LiveId" clId="{06657557-F0C8-4EDE-BB1C-D8D592EBF654}" dt="2020-06-12T11:25:05.784" v="7668" actId="478"/>
          <ac:spMkLst>
            <pc:docMk/>
            <pc:sldMk cId="37383555" sldId="278"/>
            <ac:spMk id="53" creationId="{9AFFACFB-B93F-4FE3-86E4-33BFBD5767D9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54" creationId="{C54D70C5-CA33-4DD4-93DF-5CFCC0BEEECB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58" creationId="{29F4426C-94BE-4E35-8249-5318137D6C43}"/>
          </ac:spMkLst>
        </pc:spChg>
        <pc:spChg chg="del">
          <ac:chgData name="yamada akita" userId="8b118bcca7e896d8" providerId="LiveId" clId="{06657557-F0C8-4EDE-BB1C-D8D592EBF654}" dt="2020-06-12T11:25:04.927" v="7667" actId="478"/>
          <ac:spMkLst>
            <pc:docMk/>
            <pc:sldMk cId="37383555" sldId="278"/>
            <ac:spMk id="59" creationId="{4390BD59-ADA1-4EE5-9474-E9B58E307542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60" creationId="{7EB093A7-CDD8-4376-87AB-66C635815AB5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63" creationId="{41F59FB5-4B1F-4CA0-9128-6B4C59D62286}"/>
          </ac:spMkLst>
        </pc:spChg>
        <pc:spChg chg="del">
          <ac:chgData name="yamada akita" userId="8b118bcca7e896d8" providerId="LiveId" clId="{06657557-F0C8-4EDE-BB1C-D8D592EBF654}" dt="2020-06-12T11:25:02.376" v="7666" actId="478"/>
          <ac:spMkLst>
            <pc:docMk/>
            <pc:sldMk cId="37383555" sldId="278"/>
            <ac:spMk id="64" creationId="{2A2FECE1-547C-450B-8C2C-26E0F7FE445A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65" creationId="{5D762764-049E-4101-9CF0-76E294B93D7B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66" creationId="{C8A3532C-18E6-4523-8896-79C3B8326D7E}"/>
          </ac:spMkLst>
        </pc:spChg>
        <pc:spChg chg="del">
          <ac:chgData name="yamada akita" userId="8b118bcca7e896d8" providerId="LiveId" clId="{06657557-F0C8-4EDE-BB1C-D8D592EBF654}" dt="2020-06-12T11:25:11.789" v="7670" actId="478"/>
          <ac:spMkLst>
            <pc:docMk/>
            <pc:sldMk cId="37383555" sldId="278"/>
            <ac:spMk id="67" creationId="{5B718501-6EF1-40EA-B9ED-69263C55C450}"/>
          </ac:spMkLst>
        </pc:spChg>
        <pc:spChg chg="del">
          <ac:chgData name="yamada akita" userId="8b118bcca7e896d8" providerId="LiveId" clId="{06657557-F0C8-4EDE-BB1C-D8D592EBF654}" dt="2020-06-12T11:24:58.675" v="7664" actId="478"/>
          <ac:spMkLst>
            <pc:docMk/>
            <pc:sldMk cId="37383555" sldId="278"/>
            <ac:spMk id="68" creationId="{490861B7-E1B3-4928-9370-BCE6B59CC685}"/>
          </ac:spMkLst>
        </pc:spChg>
        <pc:grpChg chg="del">
          <ac:chgData name="yamada akita" userId="8b118bcca7e896d8" providerId="LiveId" clId="{06657557-F0C8-4EDE-BB1C-D8D592EBF654}" dt="2020-06-12T11:24:58.675" v="7664" actId="478"/>
          <ac:grpSpMkLst>
            <pc:docMk/>
            <pc:sldMk cId="37383555" sldId="278"/>
            <ac:grpSpMk id="51" creationId="{00B962A3-BA71-443B-AD25-8EE338C15C15}"/>
          </ac:grpSpMkLst>
        </pc:grpChg>
        <pc:grpChg chg="del">
          <ac:chgData name="yamada akita" userId="8b118bcca7e896d8" providerId="LiveId" clId="{06657557-F0C8-4EDE-BB1C-D8D592EBF654}" dt="2020-06-12T11:25:09.370" v="7669" actId="478"/>
          <ac:grpSpMkLst>
            <pc:docMk/>
            <pc:sldMk cId="37383555" sldId="278"/>
            <ac:grpSpMk id="73" creationId="{F9646974-158A-440E-8BEA-835A843219BF}"/>
          </ac:grpSpMkLst>
        </pc:grpChg>
        <pc:picChg chg="add del mod">
          <ac:chgData name="yamada akita" userId="8b118bcca7e896d8" providerId="LiveId" clId="{06657557-F0C8-4EDE-BB1C-D8D592EBF654}" dt="2020-06-20T11:08:56.696" v="12447" actId="478"/>
          <ac:picMkLst>
            <pc:docMk/>
            <pc:sldMk cId="37383555" sldId="278"/>
            <ac:picMk id="4" creationId="{2743FC05-73C9-4085-99E9-34E3E6FA8DC4}"/>
          </ac:picMkLst>
        </pc:picChg>
        <pc:picChg chg="del">
          <ac:chgData name="yamada akita" userId="8b118bcca7e896d8" providerId="LiveId" clId="{06657557-F0C8-4EDE-BB1C-D8D592EBF654}" dt="2020-06-12T11:25:00.510" v="7665" actId="478"/>
          <ac:picMkLst>
            <pc:docMk/>
            <pc:sldMk cId="37383555" sldId="278"/>
            <ac:picMk id="49" creationId="{EE17E762-526A-4B99-94AA-36E83FB96AD2}"/>
          </ac:picMkLst>
        </pc:picChg>
        <pc:cxnChg chg="del">
          <ac:chgData name="yamada akita" userId="8b118bcca7e896d8" providerId="LiveId" clId="{06657557-F0C8-4EDE-BB1C-D8D592EBF654}" dt="2020-06-12T11:24:58.675" v="7664" actId="478"/>
          <ac:cxnSpMkLst>
            <pc:docMk/>
            <pc:sldMk cId="37383555" sldId="278"/>
            <ac:cxnSpMk id="62" creationId="{CEE8E8F3-9744-4596-8F5C-232D2C2E4185}"/>
          </ac:cxnSpMkLst>
        </pc:cxnChg>
      </pc:sldChg>
      <pc:sldChg chg="addSp delSp modSp add mod delAnim modAnim">
        <pc:chgData name="yamada akita" userId="8b118bcca7e896d8" providerId="LiveId" clId="{06657557-F0C8-4EDE-BB1C-D8D592EBF654}" dt="2020-06-21T07:40:41.657" v="16147"/>
        <pc:sldMkLst>
          <pc:docMk/>
          <pc:sldMk cId="4213254824" sldId="279"/>
        </pc:sldMkLst>
        <pc:spChg chg="add mod">
          <ac:chgData name="yamada akita" userId="8b118bcca7e896d8" providerId="LiveId" clId="{06657557-F0C8-4EDE-BB1C-D8D592EBF654}" dt="2020-06-14T00:16:47.619" v="8399" actId="1076"/>
          <ac:spMkLst>
            <pc:docMk/>
            <pc:sldMk cId="4213254824" sldId="279"/>
            <ac:spMk id="14" creationId="{F5C2707A-794E-412C-9DE9-343D16D7B8E1}"/>
          </ac:spMkLst>
        </pc:spChg>
        <pc:spChg chg="add mod">
          <ac:chgData name="yamada akita" userId="8b118bcca7e896d8" providerId="LiveId" clId="{06657557-F0C8-4EDE-BB1C-D8D592EBF654}" dt="2020-06-14T00:16:54.933" v="8401" actId="1076"/>
          <ac:spMkLst>
            <pc:docMk/>
            <pc:sldMk cId="4213254824" sldId="279"/>
            <ac:spMk id="15" creationId="{B1F9FF52-7A38-4703-9E29-E4748EAE15DD}"/>
          </ac:spMkLst>
        </pc:spChg>
        <pc:spChg chg="add mod">
          <ac:chgData name="yamada akita" userId="8b118bcca7e896d8" providerId="LiveId" clId="{06657557-F0C8-4EDE-BB1C-D8D592EBF654}" dt="2020-06-14T00:27:00.981" v="8445" actId="123"/>
          <ac:spMkLst>
            <pc:docMk/>
            <pc:sldMk cId="4213254824" sldId="279"/>
            <ac:spMk id="18" creationId="{6535CD03-7D67-47F2-9EF3-A493FBF52622}"/>
          </ac:spMkLst>
        </pc:spChg>
        <pc:spChg chg="mod">
          <ac:chgData name="yamada akita" userId="8b118bcca7e896d8" providerId="LiveId" clId="{06657557-F0C8-4EDE-BB1C-D8D592EBF654}" dt="2020-06-21T07:40:41.657" v="16147"/>
          <ac:spMkLst>
            <pc:docMk/>
            <pc:sldMk cId="4213254824" sldId="279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21T07:40:36.897" v="16133"/>
          <ac:spMkLst>
            <pc:docMk/>
            <pc:sldMk cId="4213254824" sldId="279"/>
            <ac:spMk id="22" creationId="{CFC80522-9E6C-4546-9297-A5883B39F31F}"/>
          </ac:spMkLst>
        </pc:spChg>
        <pc:spChg chg="add mod">
          <ac:chgData name="yamada akita" userId="8b118bcca7e896d8" providerId="LiveId" clId="{06657557-F0C8-4EDE-BB1C-D8D592EBF654}" dt="2020-06-14T00:17:02.711" v="8403" actId="1076"/>
          <ac:spMkLst>
            <pc:docMk/>
            <pc:sldMk cId="4213254824" sldId="279"/>
            <ac:spMk id="26" creationId="{159FF79A-B4FE-4840-80E9-55AAAFCF466D}"/>
          </ac:spMkLst>
        </pc:spChg>
        <pc:spChg chg="add mod">
          <ac:chgData name="yamada akita" userId="8b118bcca7e896d8" providerId="LiveId" clId="{06657557-F0C8-4EDE-BB1C-D8D592EBF654}" dt="2020-06-14T00:16:45.040" v="8398" actId="1076"/>
          <ac:spMkLst>
            <pc:docMk/>
            <pc:sldMk cId="4213254824" sldId="279"/>
            <ac:spMk id="27" creationId="{F63EE73F-E0A2-490C-A13B-727A6267476A}"/>
          </ac:spMkLst>
        </pc:spChg>
        <pc:spChg chg="add mod">
          <ac:chgData name="yamada akita" userId="8b118bcca7e896d8" providerId="LiveId" clId="{06657557-F0C8-4EDE-BB1C-D8D592EBF654}" dt="2020-06-14T00:17:06.273" v="8404" actId="1076"/>
          <ac:spMkLst>
            <pc:docMk/>
            <pc:sldMk cId="4213254824" sldId="279"/>
            <ac:spMk id="28" creationId="{F8702170-35C3-425E-863D-884453037DF6}"/>
          </ac:spMkLst>
        </pc:spChg>
        <pc:spChg chg="add mod">
          <ac:chgData name="yamada akita" userId="8b118bcca7e896d8" providerId="LiveId" clId="{06657557-F0C8-4EDE-BB1C-D8D592EBF654}" dt="2020-06-14T00:16:58.022" v="8402" actId="1076"/>
          <ac:spMkLst>
            <pc:docMk/>
            <pc:sldMk cId="4213254824" sldId="279"/>
            <ac:spMk id="29" creationId="{647186A5-B29C-4CFB-A3CB-A084EB2C3A75}"/>
          </ac:spMkLst>
        </pc:spChg>
        <pc:spChg chg="add mod">
          <ac:chgData name="yamada akita" userId="8b118bcca7e896d8" providerId="LiveId" clId="{06657557-F0C8-4EDE-BB1C-D8D592EBF654}" dt="2020-06-14T00:27:07.754" v="8456" actId="1035"/>
          <ac:spMkLst>
            <pc:docMk/>
            <pc:sldMk cId="4213254824" sldId="279"/>
            <ac:spMk id="31" creationId="{577A3FB4-F228-4262-8E48-78742BF4F4B9}"/>
          </ac:spMkLst>
        </pc:spChg>
        <pc:spChg chg="del">
          <ac:chgData name="yamada akita" userId="8b118bcca7e896d8" providerId="LiveId" clId="{06657557-F0C8-4EDE-BB1C-D8D592EBF654}" dt="2020-06-13T16:01:31.481" v="7823" actId="478"/>
          <ac:spMkLst>
            <pc:docMk/>
            <pc:sldMk cId="4213254824" sldId="279"/>
            <ac:spMk id="46" creationId="{2E420550-5560-461B-AE95-BA788D482A60}"/>
          </ac:spMkLst>
        </pc:spChg>
        <pc:picChg chg="del">
          <ac:chgData name="yamada akita" userId="8b118bcca7e896d8" providerId="LiveId" clId="{06657557-F0C8-4EDE-BB1C-D8D592EBF654}" dt="2020-06-13T16:01:29.580" v="7822" actId="478"/>
          <ac:picMkLst>
            <pc:docMk/>
            <pc:sldMk cId="4213254824" sldId="279"/>
            <ac:picMk id="3" creationId="{CC1F2035-796F-4065-9574-22ABFA55C9F7}"/>
          </ac:picMkLst>
        </pc:picChg>
        <pc:picChg chg="add del mod">
          <ac:chgData name="yamada akita" userId="8b118bcca7e896d8" providerId="LiveId" clId="{06657557-F0C8-4EDE-BB1C-D8D592EBF654}" dt="2020-06-14T00:24:22.559" v="8425" actId="478"/>
          <ac:picMkLst>
            <pc:docMk/>
            <pc:sldMk cId="4213254824" sldId="279"/>
            <ac:picMk id="4" creationId="{F427B9AD-77ED-45AB-8828-2F38D45B60FA}"/>
          </ac:picMkLst>
        </pc:picChg>
        <pc:picChg chg="add del mod">
          <ac:chgData name="yamada akita" userId="8b118bcca7e896d8" providerId="LiveId" clId="{06657557-F0C8-4EDE-BB1C-D8D592EBF654}" dt="2020-06-13T16:03:20.404" v="7831"/>
          <ac:picMkLst>
            <pc:docMk/>
            <pc:sldMk cId="4213254824" sldId="279"/>
            <ac:picMk id="6" creationId="{96D6E85F-31D4-4CF9-A709-6C645E3FE004}"/>
          </ac:picMkLst>
        </pc:picChg>
        <pc:picChg chg="add del mod">
          <ac:chgData name="yamada akita" userId="8b118bcca7e896d8" providerId="LiveId" clId="{06657557-F0C8-4EDE-BB1C-D8D592EBF654}" dt="2020-06-14T00:10:44.913" v="8035" actId="478"/>
          <ac:picMkLst>
            <pc:docMk/>
            <pc:sldMk cId="4213254824" sldId="279"/>
            <ac:picMk id="7" creationId="{81671926-7343-4B36-99CF-21E594A49C88}"/>
          </ac:picMkLst>
        </pc:picChg>
        <pc:picChg chg="add del mod">
          <ac:chgData name="yamada akita" userId="8b118bcca7e896d8" providerId="LiveId" clId="{06657557-F0C8-4EDE-BB1C-D8D592EBF654}" dt="2020-06-13T16:02:41.104" v="7828"/>
          <ac:picMkLst>
            <pc:docMk/>
            <pc:sldMk cId="4213254824" sldId="279"/>
            <ac:picMk id="9" creationId="{93C751EC-D2D1-4B4F-900A-5DEF47568899}"/>
          </ac:picMkLst>
        </pc:picChg>
        <pc:picChg chg="add mod">
          <ac:chgData name="yamada akita" userId="8b118bcca7e896d8" providerId="LiveId" clId="{06657557-F0C8-4EDE-BB1C-D8D592EBF654}" dt="2020-06-14T00:17:38.962" v="8410" actId="1076"/>
          <ac:picMkLst>
            <pc:docMk/>
            <pc:sldMk cId="4213254824" sldId="279"/>
            <ac:picMk id="11" creationId="{78F424AA-6E9E-4D9E-BA2E-85E598ED39BC}"/>
          </ac:picMkLst>
        </pc:picChg>
        <pc:picChg chg="add del mod">
          <ac:chgData name="yamada akita" userId="8b118bcca7e896d8" providerId="LiveId" clId="{06657557-F0C8-4EDE-BB1C-D8D592EBF654}" dt="2020-06-13T16:03:40.174" v="7833"/>
          <ac:picMkLst>
            <pc:docMk/>
            <pc:sldMk cId="4213254824" sldId="279"/>
            <ac:picMk id="14" creationId="{F82B0482-6919-4A2F-9FBE-54C429DDD9F6}"/>
          </ac:picMkLst>
        </pc:picChg>
        <pc:picChg chg="add del mod">
          <ac:chgData name="yamada akita" userId="8b118bcca7e896d8" providerId="LiveId" clId="{06657557-F0C8-4EDE-BB1C-D8D592EBF654}" dt="2020-06-13T16:04:16.653" v="7835"/>
          <ac:picMkLst>
            <pc:docMk/>
            <pc:sldMk cId="4213254824" sldId="279"/>
            <ac:picMk id="16" creationId="{0E6A035F-E4A4-4B49-BA42-0FDB33D7628F}"/>
          </ac:picMkLst>
        </pc:picChg>
        <pc:picChg chg="add del mod">
          <ac:chgData name="yamada akita" userId="8b118bcca7e896d8" providerId="LiveId" clId="{06657557-F0C8-4EDE-BB1C-D8D592EBF654}" dt="2020-06-14T00:10:42.915" v="8034" actId="21"/>
          <ac:picMkLst>
            <pc:docMk/>
            <pc:sldMk cId="4213254824" sldId="279"/>
            <ac:picMk id="17" creationId="{6333B009-6B69-4D8D-94D4-09BBE401D652}"/>
          </ac:picMkLst>
        </pc:picChg>
        <pc:picChg chg="add del mod">
          <ac:chgData name="yamada akita" userId="8b118bcca7e896d8" providerId="LiveId" clId="{06657557-F0C8-4EDE-BB1C-D8D592EBF654}" dt="2020-06-13T16:04:53.323" v="7839" actId="478"/>
          <ac:picMkLst>
            <pc:docMk/>
            <pc:sldMk cId="4213254824" sldId="279"/>
            <ac:picMk id="18" creationId="{E9EFCA63-1CFD-4AC6-AB3E-5E42AE987ED5}"/>
          </ac:picMkLst>
        </pc:picChg>
        <pc:picChg chg="add del mod">
          <ac:chgData name="yamada akita" userId="8b118bcca7e896d8" providerId="LiveId" clId="{06657557-F0C8-4EDE-BB1C-D8D592EBF654}" dt="2020-06-13T16:06:48.453" v="7849" actId="478"/>
          <ac:picMkLst>
            <pc:docMk/>
            <pc:sldMk cId="4213254824" sldId="279"/>
            <ac:picMk id="23" creationId="{54AC988D-3EFA-4E4F-96E9-485A72FB21A1}"/>
          </ac:picMkLst>
        </pc:picChg>
        <pc:picChg chg="add del mod">
          <ac:chgData name="yamada akita" userId="8b118bcca7e896d8" providerId="LiveId" clId="{06657557-F0C8-4EDE-BB1C-D8D592EBF654}" dt="2020-06-14T00:25:11.475" v="8427"/>
          <ac:picMkLst>
            <pc:docMk/>
            <pc:sldMk cId="4213254824" sldId="279"/>
            <ac:picMk id="23" creationId="{A5DCF27B-830B-40D5-9AFF-B47F8AB6B3A0}"/>
          </ac:picMkLst>
        </pc:picChg>
        <pc:picChg chg="add mod ord">
          <ac:chgData name="yamada akita" userId="8b118bcca7e896d8" providerId="LiveId" clId="{06657557-F0C8-4EDE-BB1C-D8D592EBF654}" dt="2020-06-14T00:17:33.139" v="8409" actId="1076"/>
          <ac:picMkLst>
            <pc:docMk/>
            <pc:sldMk cId="4213254824" sldId="279"/>
            <ac:picMk id="25" creationId="{08503C4F-3E89-415A-8F5A-47103E4DD6A6}"/>
          </ac:picMkLst>
        </pc:picChg>
        <pc:picChg chg="del">
          <ac:chgData name="yamada akita" userId="8b118bcca7e896d8" providerId="LiveId" clId="{06657557-F0C8-4EDE-BB1C-D8D592EBF654}" dt="2020-06-13T17:00:31.346" v="7955" actId="21"/>
          <ac:picMkLst>
            <pc:docMk/>
            <pc:sldMk cId="4213254824" sldId="279"/>
            <ac:picMk id="25" creationId="{4CD63C4D-0E11-45EB-9DD4-6D1359A2C169}"/>
          </ac:picMkLst>
        </pc:picChg>
        <pc:picChg chg="add del mod">
          <ac:chgData name="yamada akita" userId="8b118bcca7e896d8" providerId="LiveId" clId="{06657557-F0C8-4EDE-BB1C-D8D592EBF654}" dt="2020-06-13T16:06:47.016" v="7848" actId="478"/>
          <ac:picMkLst>
            <pc:docMk/>
            <pc:sldMk cId="4213254824" sldId="279"/>
            <ac:picMk id="26" creationId="{94C1DAC8-E4E7-45F0-9A92-A4AC0B78400A}"/>
          </ac:picMkLst>
        </pc:picChg>
        <pc:picChg chg="del">
          <ac:chgData name="yamada akita" userId="8b118bcca7e896d8" providerId="LiveId" clId="{06657557-F0C8-4EDE-BB1C-D8D592EBF654}" dt="2020-06-13T17:00:32.428" v="7956" actId="478"/>
          <ac:picMkLst>
            <pc:docMk/>
            <pc:sldMk cId="4213254824" sldId="279"/>
            <ac:picMk id="27" creationId="{5F00FD4C-4FAB-4457-9464-6466CBD0800A}"/>
          </ac:picMkLst>
        </pc:picChg>
        <pc:picChg chg="add del mod">
          <ac:chgData name="yamada akita" userId="8b118bcca7e896d8" providerId="LiveId" clId="{06657557-F0C8-4EDE-BB1C-D8D592EBF654}" dt="2020-06-13T16:07:13.453" v="7853" actId="478"/>
          <ac:picMkLst>
            <pc:docMk/>
            <pc:sldMk cId="4213254824" sldId="279"/>
            <ac:picMk id="29" creationId="{78A43AA9-0374-4F2A-9A99-140F8EB9CC6F}"/>
          </ac:picMkLst>
        </pc:picChg>
        <pc:picChg chg="add mod">
          <ac:chgData name="yamada akita" userId="8b118bcca7e896d8" providerId="LiveId" clId="{06657557-F0C8-4EDE-BB1C-D8D592EBF654}" dt="2020-06-14T00:27:10.759" v="8467" actId="1038"/>
          <ac:picMkLst>
            <pc:docMk/>
            <pc:sldMk cId="4213254824" sldId="279"/>
            <ac:picMk id="30" creationId="{12B30266-0FAE-4157-B739-B308E791362A}"/>
          </ac:picMkLst>
        </pc:picChg>
        <pc:picChg chg="add del mod">
          <ac:chgData name="yamada akita" userId="8b118bcca7e896d8" providerId="LiveId" clId="{06657557-F0C8-4EDE-BB1C-D8D592EBF654}" dt="2020-06-13T16:07:43.219" v="7857" actId="478"/>
          <ac:picMkLst>
            <pc:docMk/>
            <pc:sldMk cId="4213254824" sldId="279"/>
            <ac:picMk id="31" creationId="{B9097758-3063-462C-AA5B-76E0F4FCC919}"/>
          </ac:picMkLst>
        </pc:picChg>
        <pc:picChg chg="add del mod">
          <ac:chgData name="yamada akita" userId="8b118bcca7e896d8" providerId="LiveId" clId="{06657557-F0C8-4EDE-BB1C-D8D592EBF654}" dt="2020-06-13T16:08:08.608" v="7861" actId="478"/>
          <ac:picMkLst>
            <pc:docMk/>
            <pc:sldMk cId="4213254824" sldId="279"/>
            <ac:picMk id="33" creationId="{BCFFDC2A-1C78-4DFA-8DE6-DB04D9FA52DE}"/>
          </ac:picMkLst>
        </pc:picChg>
        <pc:picChg chg="add del mod">
          <ac:chgData name="yamada akita" userId="8b118bcca7e896d8" providerId="LiveId" clId="{06657557-F0C8-4EDE-BB1C-D8D592EBF654}" dt="2020-06-13T16:09:00.026" v="7865" actId="478"/>
          <ac:picMkLst>
            <pc:docMk/>
            <pc:sldMk cId="4213254824" sldId="279"/>
            <ac:picMk id="35" creationId="{9CB5E3CD-C63A-481B-8372-27C7BD2F0D59}"/>
          </ac:picMkLst>
        </pc:picChg>
        <pc:picChg chg="add del mod">
          <ac:chgData name="yamada akita" userId="8b118bcca7e896d8" providerId="LiveId" clId="{06657557-F0C8-4EDE-BB1C-D8D592EBF654}" dt="2020-06-13T16:09:38.502" v="7867" actId="478"/>
          <ac:picMkLst>
            <pc:docMk/>
            <pc:sldMk cId="4213254824" sldId="279"/>
            <ac:picMk id="37" creationId="{4147C8C7-5B24-40C8-8F51-4F5149C18A6E}"/>
          </ac:picMkLst>
        </pc:picChg>
        <pc:picChg chg="add del mod">
          <ac:chgData name="yamada akita" userId="8b118bcca7e896d8" providerId="LiveId" clId="{06657557-F0C8-4EDE-BB1C-D8D592EBF654}" dt="2020-06-13T16:10:25.043" v="7873"/>
          <ac:picMkLst>
            <pc:docMk/>
            <pc:sldMk cId="4213254824" sldId="279"/>
            <ac:picMk id="39" creationId="{EED142F3-0CF3-4BAF-BE7A-1C739A3264DB}"/>
          </ac:picMkLst>
        </pc:picChg>
        <pc:picChg chg="add del mod">
          <ac:chgData name="yamada akita" userId="8b118bcca7e896d8" providerId="LiveId" clId="{06657557-F0C8-4EDE-BB1C-D8D592EBF654}" dt="2020-06-13T16:11:20.040" v="7876" actId="478"/>
          <ac:picMkLst>
            <pc:docMk/>
            <pc:sldMk cId="4213254824" sldId="279"/>
            <ac:picMk id="41" creationId="{EB530515-20DC-4B1F-B64D-6FA6626A9EA7}"/>
          </ac:picMkLst>
        </pc:picChg>
        <pc:picChg chg="add del mod">
          <ac:chgData name="yamada akita" userId="8b118bcca7e896d8" providerId="LiveId" clId="{06657557-F0C8-4EDE-BB1C-D8D592EBF654}" dt="2020-06-13T16:12:09.754" v="7880" actId="478"/>
          <ac:picMkLst>
            <pc:docMk/>
            <pc:sldMk cId="4213254824" sldId="279"/>
            <ac:picMk id="43" creationId="{41F86D63-25D8-45EC-B547-3178A8A65AD9}"/>
          </ac:picMkLst>
        </pc:picChg>
        <pc:picChg chg="del">
          <ac:chgData name="yamada akita" userId="8b118bcca7e896d8" providerId="LiveId" clId="{06657557-F0C8-4EDE-BB1C-D8D592EBF654}" dt="2020-06-14T00:06:18.262" v="7983" actId="478"/>
          <ac:picMkLst>
            <pc:docMk/>
            <pc:sldMk cId="4213254824" sldId="279"/>
            <ac:picMk id="45" creationId="{1F2222E0-862C-4875-AF31-7A59680B2E50}"/>
          </ac:picMkLst>
        </pc:picChg>
        <pc:picChg chg="add del mod">
          <ac:chgData name="yamada akita" userId="8b118bcca7e896d8" providerId="LiveId" clId="{06657557-F0C8-4EDE-BB1C-D8D592EBF654}" dt="2020-06-13T16:18:12.748" v="7883" actId="478"/>
          <ac:picMkLst>
            <pc:docMk/>
            <pc:sldMk cId="4213254824" sldId="279"/>
            <ac:picMk id="47" creationId="{60EFAB14-545F-4F2D-96E6-7EEBE98A3CA1}"/>
          </ac:picMkLst>
        </pc:picChg>
        <pc:picChg chg="add del mod">
          <ac:chgData name="yamada akita" userId="8b118bcca7e896d8" providerId="LiveId" clId="{06657557-F0C8-4EDE-BB1C-D8D592EBF654}" dt="2020-06-13T16:19:15.428" v="7887" actId="478"/>
          <ac:picMkLst>
            <pc:docMk/>
            <pc:sldMk cId="4213254824" sldId="279"/>
            <ac:picMk id="49" creationId="{01072F87-47CC-43FD-815B-8AC860518A41}"/>
          </ac:picMkLst>
        </pc:picChg>
        <pc:picChg chg="add del mod">
          <ac:chgData name="yamada akita" userId="8b118bcca7e896d8" providerId="LiveId" clId="{06657557-F0C8-4EDE-BB1C-D8D592EBF654}" dt="2020-06-13T16:20:06.100" v="7891" actId="478"/>
          <ac:picMkLst>
            <pc:docMk/>
            <pc:sldMk cId="4213254824" sldId="279"/>
            <ac:picMk id="51" creationId="{D9D7A7D3-0889-4286-80F0-6823988D0E8B}"/>
          </ac:picMkLst>
        </pc:picChg>
        <pc:picChg chg="add del mod">
          <ac:chgData name="yamada akita" userId="8b118bcca7e896d8" providerId="LiveId" clId="{06657557-F0C8-4EDE-BB1C-D8D592EBF654}" dt="2020-06-13T16:20:53.398" v="7893" actId="478"/>
          <ac:picMkLst>
            <pc:docMk/>
            <pc:sldMk cId="4213254824" sldId="279"/>
            <ac:picMk id="53" creationId="{96476B00-4CD2-46E8-8378-1A0B68D5E717}"/>
          </ac:picMkLst>
        </pc:picChg>
        <pc:picChg chg="add del mod">
          <ac:chgData name="yamada akita" userId="8b118bcca7e896d8" providerId="LiveId" clId="{06657557-F0C8-4EDE-BB1C-D8D592EBF654}" dt="2020-06-13T16:21:45.494" v="7895" actId="478"/>
          <ac:picMkLst>
            <pc:docMk/>
            <pc:sldMk cId="4213254824" sldId="279"/>
            <ac:picMk id="55" creationId="{7580C256-D60D-4668-90DF-FCA7DCE52D28}"/>
          </ac:picMkLst>
        </pc:picChg>
        <pc:picChg chg="add del mod">
          <ac:chgData name="yamada akita" userId="8b118bcca7e896d8" providerId="LiveId" clId="{06657557-F0C8-4EDE-BB1C-D8D592EBF654}" dt="2020-06-13T16:22:07.470" v="7897" actId="478"/>
          <ac:picMkLst>
            <pc:docMk/>
            <pc:sldMk cId="4213254824" sldId="279"/>
            <ac:picMk id="57" creationId="{DF33EA59-0EE9-4AA4-8A2E-4DBD98ACEA00}"/>
          </ac:picMkLst>
        </pc:picChg>
        <pc:picChg chg="add del mod">
          <ac:chgData name="yamada akita" userId="8b118bcca7e896d8" providerId="LiveId" clId="{06657557-F0C8-4EDE-BB1C-D8D592EBF654}" dt="2020-06-13T16:24:57.397" v="7901"/>
          <ac:picMkLst>
            <pc:docMk/>
            <pc:sldMk cId="4213254824" sldId="279"/>
            <ac:picMk id="59" creationId="{A0E10F0D-EF63-4DB1-8BE4-2A43669D5B43}"/>
          </ac:picMkLst>
        </pc:picChg>
        <pc:picChg chg="add del mod">
          <ac:chgData name="yamada akita" userId="8b118bcca7e896d8" providerId="LiveId" clId="{06657557-F0C8-4EDE-BB1C-D8D592EBF654}" dt="2020-06-13T16:27:36.524" v="7929" actId="478"/>
          <ac:picMkLst>
            <pc:docMk/>
            <pc:sldMk cId="4213254824" sldId="279"/>
            <ac:picMk id="61" creationId="{F796A84B-1B65-4273-A51E-D096519B993D}"/>
          </ac:picMkLst>
        </pc:picChg>
        <pc:picChg chg="add del mod">
          <ac:chgData name="yamada akita" userId="8b118bcca7e896d8" providerId="LiveId" clId="{06657557-F0C8-4EDE-BB1C-D8D592EBF654}" dt="2020-06-13T16:28:35.149" v="7934" actId="478"/>
          <ac:picMkLst>
            <pc:docMk/>
            <pc:sldMk cId="4213254824" sldId="279"/>
            <ac:picMk id="63" creationId="{465180C2-2832-47D2-A8CF-C5620094CC21}"/>
          </ac:picMkLst>
        </pc:picChg>
        <pc:picChg chg="add del mod">
          <ac:chgData name="yamada akita" userId="8b118bcca7e896d8" providerId="LiveId" clId="{06657557-F0C8-4EDE-BB1C-D8D592EBF654}" dt="2020-06-13T16:31:26.730" v="7940" actId="478"/>
          <ac:picMkLst>
            <pc:docMk/>
            <pc:sldMk cId="4213254824" sldId="279"/>
            <ac:picMk id="65" creationId="{F6095749-4543-482A-AE62-5F6E2B10C91E}"/>
          </ac:picMkLst>
        </pc:picChg>
        <pc:picChg chg="add del mod">
          <ac:chgData name="yamada akita" userId="8b118bcca7e896d8" providerId="LiveId" clId="{06657557-F0C8-4EDE-BB1C-D8D592EBF654}" dt="2020-06-14T00:04:17.641" v="7964" actId="478"/>
          <ac:picMkLst>
            <pc:docMk/>
            <pc:sldMk cId="4213254824" sldId="279"/>
            <ac:picMk id="67" creationId="{8AC03455-A221-42BE-B08E-379ED7D97F28}"/>
          </ac:picMkLst>
        </pc:picChg>
        <pc:picChg chg="add del mod">
          <ac:chgData name="yamada akita" userId="8b118bcca7e896d8" providerId="LiveId" clId="{06657557-F0C8-4EDE-BB1C-D8D592EBF654}" dt="2020-06-14T00:04:03.312" v="7961" actId="478"/>
          <ac:picMkLst>
            <pc:docMk/>
            <pc:sldMk cId="4213254824" sldId="279"/>
            <ac:picMk id="69" creationId="{1070E793-5E8D-45D4-98F2-6546EF9CBD13}"/>
          </ac:picMkLst>
        </pc:picChg>
        <pc:picChg chg="add del mod">
          <ac:chgData name="yamada akita" userId="8b118bcca7e896d8" providerId="LiveId" clId="{06657557-F0C8-4EDE-BB1C-D8D592EBF654}" dt="2020-06-14T00:13:35.723" v="8079" actId="478"/>
          <ac:picMkLst>
            <pc:docMk/>
            <pc:sldMk cId="4213254824" sldId="279"/>
            <ac:picMk id="70" creationId="{A5AF7F22-10DC-4D12-8949-9966C472F48E}"/>
          </ac:picMkLst>
        </pc:picChg>
      </pc:sldChg>
      <pc:sldChg chg="addSp delSp modSp add mod addAnim delAnim modAnim">
        <pc:chgData name="yamada akita" userId="8b118bcca7e896d8" providerId="LiveId" clId="{06657557-F0C8-4EDE-BB1C-D8D592EBF654}" dt="2020-06-21T07:41:01.070" v="16184"/>
        <pc:sldMkLst>
          <pc:docMk/>
          <pc:sldMk cId="3335323632" sldId="280"/>
        </pc:sldMkLst>
        <pc:spChg chg="add mod">
          <ac:chgData name="yamada akita" userId="8b118bcca7e896d8" providerId="LiveId" clId="{06657557-F0C8-4EDE-BB1C-D8D592EBF654}" dt="2020-06-14T01:53:56.132" v="9046" actId="1035"/>
          <ac:spMkLst>
            <pc:docMk/>
            <pc:sldMk cId="3335323632" sldId="280"/>
            <ac:spMk id="4" creationId="{186DE2E9-4C84-45C3-A7B1-1CC03F48E6A4}"/>
          </ac:spMkLst>
        </pc:spChg>
        <pc:spChg chg="add mod ord">
          <ac:chgData name="yamada akita" userId="8b118bcca7e896d8" providerId="LiveId" clId="{06657557-F0C8-4EDE-BB1C-D8D592EBF654}" dt="2020-06-14T01:57:32.447" v="9197" actId="1036"/>
          <ac:spMkLst>
            <pc:docMk/>
            <pc:sldMk cId="3335323632" sldId="280"/>
            <ac:spMk id="6" creationId="{482AA001-C076-4D3E-A472-0D15A889DC6B}"/>
          </ac:spMkLst>
        </pc:spChg>
        <pc:spChg chg="mod">
          <ac:chgData name="yamada akita" userId="8b118bcca7e896d8" providerId="LiveId" clId="{06657557-F0C8-4EDE-BB1C-D8D592EBF654}" dt="2020-06-21T07:41:01.070" v="16184"/>
          <ac:spMkLst>
            <pc:docMk/>
            <pc:sldMk cId="3335323632" sldId="280"/>
            <ac:spMk id="20" creationId="{DAB07A7A-1831-4EC9-84F2-63CB3EF75904}"/>
          </ac:spMkLst>
        </pc:spChg>
        <pc:spChg chg="add mod">
          <ac:chgData name="yamada akita" userId="8b118bcca7e896d8" providerId="LiveId" clId="{06657557-F0C8-4EDE-BB1C-D8D592EBF654}" dt="2020-06-14T01:16:27.313" v="8576" actId="571"/>
          <ac:spMkLst>
            <pc:docMk/>
            <pc:sldMk cId="3335323632" sldId="280"/>
            <ac:spMk id="33" creationId="{E5EDF37A-53CC-4F09-A454-AF90DCE3135A}"/>
          </ac:spMkLst>
        </pc:spChg>
        <pc:spChg chg="add mod">
          <ac:chgData name="yamada akita" userId="8b118bcca7e896d8" providerId="LiveId" clId="{06657557-F0C8-4EDE-BB1C-D8D592EBF654}" dt="2020-06-14T01:16:27.313" v="8576" actId="571"/>
          <ac:spMkLst>
            <pc:docMk/>
            <pc:sldMk cId="3335323632" sldId="280"/>
            <ac:spMk id="34" creationId="{59843B3C-088C-48C6-BA16-84D98F862E72}"/>
          </ac:spMkLst>
        </pc:spChg>
        <pc:spChg chg="add mod">
          <ac:chgData name="yamada akita" userId="8b118bcca7e896d8" providerId="LiveId" clId="{06657557-F0C8-4EDE-BB1C-D8D592EBF654}" dt="2020-06-14T01:16:27.313" v="8576" actId="571"/>
          <ac:spMkLst>
            <pc:docMk/>
            <pc:sldMk cId="3335323632" sldId="280"/>
            <ac:spMk id="35" creationId="{C18EDBFE-B6D4-4393-AB0F-0D60560F6440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42" creationId="{4D70CCD5-2DD5-473E-9694-D07044613F84}"/>
          </ac:spMkLst>
        </pc:spChg>
        <pc:spChg chg="add mod">
          <ac:chgData name="yamada akita" userId="8b118bcca7e896d8" providerId="LiveId" clId="{06657557-F0C8-4EDE-BB1C-D8D592EBF654}" dt="2020-06-14T02:01:03.427" v="9247" actId="20577"/>
          <ac:spMkLst>
            <pc:docMk/>
            <pc:sldMk cId="3335323632" sldId="280"/>
            <ac:spMk id="47" creationId="{07195BFE-BFAD-4A2E-82B1-5F16007C1A3A}"/>
          </ac:spMkLst>
        </pc:spChg>
        <pc:spChg chg="add mod">
          <ac:chgData name="yamada akita" userId="8b118bcca7e896d8" providerId="LiveId" clId="{06657557-F0C8-4EDE-BB1C-D8D592EBF654}" dt="2020-06-14T01:57:43.055" v="9203" actId="20577"/>
          <ac:spMkLst>
            <pc:docMk/>
            <pc:sldMk cId="3335323632" sldId="280"/>
            <ac:spMk id="48" creationId="{DE7EC0E8-D094-47ED-AA43-05E9D4FF244E}"/>
          </ac:spMkLst>
        </pc:spChg>
        <pc:spChg chg="add mod">
          <ac:chgData name="yamada akita" userId="8b118bcca7e896d8" providerId="LiveId" clId="{06657557-F0C8-4EDE-BB1C-D8D592EBF654}" dt="2020-06-14T01:57:52.546" v="9206" actId="20577"/>
          <ac:spMkLst>
            <pc:docMk/>
            <pc:sldMk cId="3335323632" sldId="280"/>
            <ac:spMk id="50" creationId="{9E1483F7-57BE-4765-A5C6-FE7A499C8ABD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52" creationId="{4229E0E5-A29C-4E4E-BD7C-517560592BDF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53" creationId="{9AFFACFB-B93F-4FE3-86E4-33BFBD5767D9}"/>
          </ac:spMkLst>
        </pc:spChg>
        <pc:spChg chg="add del">
          <ac:chgData name="yamada akita" userId="8b118bcca7e896d8" providerId="LiveId" clId="{06657557-F0C8-4EDE-BB1C-D8D592EBF654}" dt="2020-06-14T01:16:30.110" v="8577" actId="478"/>
          <ac:spMkLst>
            <pc:docMk/>
            <pc:sldMk cId="3335323632" sldId="280"/>
            <ac:spMk id="54" creationId="{C54D70C5-CA33-4DD4-93DF-5CFCC0BEEECB}"/>
          </ac:spMkLst>
        </pc:spChg>
        <pc:spChg chg="add mod ord">
          <ac:chgData name="yamada akita" userId="8b118bcca7e896d8" providerId="LiveId" clId="{06657557-F0C8-4EDE-BB1C-D8D592EBF654}" dt="2020-06-14T01:58:02.717" v="9231" actId="1036"/>
          <ac:spMkLst>
            <pc:docMk/>
            <pc:sldMk cId="3335323632" sldId="280"/>
            <ac:spMk id="55" creationId="{8C204044-53B0-40C9-B3C6-C9C10543D9B8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58" creationId="{29F4426C-94BE-4E35-8249-5318137D6C43}"/>
          </ac:spMkLst>
        </pc:spChg>
        <pc:spChg chg="add del 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59" creationId="{4390BD59-ADA1-4EE5-9474-E9B58E307542}"/>
          </ac:spMkLst>
        </pc:spChg>
        <pc:spChg chg="del">
          <ac:chgData name="yamada akita" userId="8b118bcca7e896d8" providerId="LiveId" clId="{06657557-F0C8-4EDE-BB1C-D8D592EBF654}" dt="2020-06-14T01:18:30.942" v="8607" actId="478"/>
          <ac:spMkLst>
            <pc:docMk/>
            <pc:sldMk cId="3335323632" sldId="280"/>
            <ac:spMk id="60" creationId="{7EB093A7-CDD8-4376-87AB-66C635815AB5}"/>
          </ac:spMkLst>
        </pc:spChg>
        <pc:spChg chg="del">
          <ac:chgData name="yamada akita" userId="8b118bcca7e896d8" providerId="LiveId" clId="{06657557-F0C8-4EDE-BB1C-D8D592EBF654}" dt="2020-06-14T01:16:31.899" v="8578" actId="478"/>
          <ac:spMkLst>
            <pc:docMk/>
            <pc:sldMk cId="3335323632" sldId="280"/>
            <ac:spMk id="63" creationId="{41F59FB5-4B1F-4CA0-9128-6B4C59D62286}"/>
          </ac:spMkLst>
        </pc:spChg>
        <pc:spChg chg="del">
          <ac:chgData name="yamada akita" userId="8b118bcca7e896d8" providerId="LiveId" clId="{06657557-F0C8-4EDE-BB1C-D8D592EBF654}" dt="2020-06-14T01:16:34.864" v="8579" actId="478"/>
          <ac:spMkLst>
            <pc:docMk/>
            <pc:sldMk cId="3335323632" sldId="280"/>
            <ac:spMk id="64" creationId="{2A2FECE1-547C-450B-8C2C-26E0F7FE445A}"/>
          </ac:spMkLst>
        </pc:spChg>
        <pc:spChg chg="add del">
          <ac:chgData name="yamada akita" userId="8b118bcca7e896d8" providerId="LiveId" clId="{06657557-F0C8-4EDE-BB1C-D8D592EBF654}" dt="2020-06-14T01:16:30.110" v="8577" actId="478"/>
          <ac:spMkLst>
            <pc:docMk/>
            <pc:sldMk cId="3335323632" sldId="280"/>
            <ac:spMk id="65" creationId="{5D762764-049E-4101-9CF0-76E294B93D7B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66" creationId="{C8A3532C-18E6-4523-8896-79C3B8326D7E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67" creationId="{5B718501-6EF1-40EA-B9ED-69263C55C450}"/>
          </ac:spMkLst>
        </pc:spChg>
        <pc:spChg chg="mod">
          <ac:chgData name="yamada akita" userId="8b118bcca7e896d8" providerId="LiveId" clId="{06657557-F0C8-4EDE-BB1C-D8D592EBF654}" dt="2020-06-14T01:16:44.850" v="8580" actId="164"/>
          <ac:spMkLst>
            <pc:docMk/>
            <pc:sldMk cId="3335323632" sldId="280"/>
            <ac:spMk id="68" creationId="{490861B7-E1B3-4928-9370-BCE6B59CC685}"/>
          </ac:spMkLst>
        </pc:spChg>
        <pc:grpChg chg="add del mod">
          <ac:chgData name="yamada akita" userId="8b118bcca7e896d8" providerId="LiveId" clId="{06657557-F0C8-4EDE-BB1C-D8D592EBF654}" dt="2020-06-14T01:18:17.061" v="8583" actId="478"/>
          <ac:grpSpMkLst>
            <pc:docMk/>
            <pc:sldMk cId="3335323632" sldId="280"/>
            <ac:grpSpMk id="3" creationId="{E272E69A-9C1A-4AC0-AA2A-63D5F18D13F0}"/>
          </ac:grpSpMkLst>
        </pc:grpChg>
        <pc:grpChg chg="mod">
          <ac:chgData name="yamada akita" userId="8b118bcca7e896d8" providerId="LiveId" clId="{06657557-F0C8-4EDE-BB1C-D8D592EBF654}" dt="2020-06-14T01:16:44.850" v="8580" actId="164"/>
          <ac:grpSpMkLst>
            <pc:docMk/>
            <pc:sldMk cId="3335323632" sldId="280"/>
            <ac:grpSpMk id="51" creationId="{00B962A3-BA71-443B-AD25-8EE338C15C15}"/>
          </ac:grpSpMkLst>
        </pc:grpChg>
        <pc:grpChg chg="mod">
          <ac:chgData name="yamada akita" userId="8b118bcca7e896d8" providerId="LiveId" clId="{06657557-F0C8-4EDE-BB1C-D8D592EBF654}" dt="2020-06-14T01:16:44.850" v="8580" actId="164"/>
          <ac:grpSpMkLst>
            <pc:docMk/>
            <pc:sldMk cId="3335323632" sldId="280"/>
            <ac:grpSpMk id="73" creationId="{F9646974-158A-440E-8BEA-835A843219BF}"/>
          </ac:grpSpMkLst>
        </pc:grpChg>
        <pc:picChg chg="add del">
          <ac:chgData name="yamada akita" userId="8b118bcca7e896d8" providerId="LiveId" clId="{06657557-F0C8-4EDE-BB1C-D8D592EBF654}" dt="2020-06-14T01:16:30.110" v="8577" actId="478"/>
          <ac:picMkLst>
            <pc:docMk/>
            <pc:sldMk cId="3335323632" sldId="280"/>
            <ac:picMk id="32" creationId="{3C453C84-E6D0-4CF8-BB6E-30527894397C}"/>
          </ac:picMkLst>
        </pc:picChg>
        <pc:picChg chg="add mod">
          <ac:chgData name="yamada akita" userId="8b118bcca7e896d8" providerId="LiveId" clId="{06657557-F0C8-4EDE-BB1C-D8D592EBF654}" dt="2020-06-14T01:16:27.313" v="8576" actId="571"/>
          <ac:picMkLst>
            <pc:docMk/>
            <pc:sldMk cId="3335323632" sldId="280"/>
            <ac:picMk id="37" creationId="{B1B71068-B4C3-4D17-B071-208C2FA2B6C1}"/>
          </ac:picMkLst>
        </pc:picChg>
        <pc:picChg chg="add mod">
          <ac:chgData name="yamada akita" userId="8b118bcca7e896d8" providerId="LiveId" clId="{06657557-F0C8-4EDE-BB1C-D8D592EBF654}" dt="2020-06-14T01:53:56.132" v="9046" actId="1035"/>
          <ac:picMkLst>
            <pc:docMk/>
            <pc:sldMk cId="3335323632" sldId="280"/>
            <ac:picMk id="41" creationId="{111F3E15-4788-4F3D-ABDD-38F285664467}"/>
          </ac:picMkLst>
        </pc:picChg>
        <pc:picChg chg="del">
          <ac:chgData name="yamada akita" userId="8b118bcca7e896d8" providerId="LiveId" clId="{06657557-F0C8-4EDE-BB1C-D8D592EBF654}" dt="2020-06-14T01:16:15.712" v="8572" actId="478"/>
          <ac:picMkLst>
            <pc:docMk/>
            <pc:sldMk cId="3335323632" sldId="280"/>
            <ac:picMk id="49" creationId="{EE17E762-526A-4B99-94AA-36E83FB96AD2}"/>
          </ac:picMkLst>
        </pc:picChg>
        <pc:cxnChg chg="mod">
          <ac:chgData name="yamada akita" userId="8b118bcca7e896d8" providerId="LiveId" clId="{06657557-F0C8-4EDE-BB1C-D8D592EBF654}" dt="2020-06-14T01:16:44.850" v="8580" actId="164"/>
          <ac:cxnSpMkLst>
            <pc:docMk/>
            <pc:sldMk cId="3335323632" sldId="280"/>
            <ac:cxnSpMk id="12" creationId="{2B07562E-4B49-43A5-979E-72F6119444E0}"/>
          </ac:cxnSpMkLst>
        </pc:cxnChg>
        <pc:cxnChg chg="add mod">
          <ac:chgData name="yamada akita" userId="8b118bcca7e896d8" providerId="LiveId" clId="{06657557-F0C8-4EDE-BB1C-D8D592EBF654}" dt="2020-06-14T01:16:27.313" v="8576" actId="571"/>
          <ac:cxnSpMkLst>
            <pc:docMk/>
            <pc:sldMk cId="3335323632" sldId="280"/>
            <ac:cxnSpMk id="36" creationId="{30B8FDEA-FA13-4E40-859F-33C975954967}"/>
          </ac:cxnSpMkLst>
        </pc:cxnChg>
        <pc:cxnChg chg="add mod">
          <ac:chgData name="yamada akita" userId="8b118bcca7e896d8" providerId="LiveId" clId="{06657557-F0C8-4EDE-BB1C-D8D592EBF654}" dt="2020-06-14T01:53:56.132" v="9046" actId="1035"/>
          <ac:cxnSpMkLst>
            <pc:docMk/>
            <pc:sldMk cId="3335323632" sldId="280"/>
            <ac:cxnSpMk id="43" creationId="{FDE463B7-7422-4664-AEB1-4FC91D15228E}"/>
          </ac:cxnSpMkLst>
        </pc:cxnChg>
        <pc:cxnChg chg="add mod">
          <ac:chgData name="yamada akita" userId="8b118bcca7e896d8" providerId="LiveId" clId="{06657557-F0C8-4EDE-BB1C-D8D592EBF654}" dt="2020-06-14T01:19:42.682" v="8656"/>
          <ac:cxnSpMkLst>
            <pc:docMk/>
            <pc:sldMk cId="3335323632" sldId="280"/>
            <ac:cxnSpMk id="44" creationId="{5D26AC12-55A6-4C4D-B2CD-30E9A7F38F65}"/>
          </ac:cxnSpMkLst>
        </pc:cxnChg>
        <pc:cxnChg chg="add mod">
          <ac:chgData name="yamada akita" userId="8b118bcca7e896d8" providerId="LiveId" clId="{06657557-F0C8-4EDE-BB1C-D8D592EBF654}" dt="2020-06-14T01:53:56.132" v="9046" actId="1035"/>
          <ac:cxnSpMkLst>
            <pc:docMk/>
            <pc:sldMk cId="3335323632" sldId="280"/>
            <ac:cxnSpMk id="45" creationId="{5A0A06B1-659B-45C7-BA49-DBEC6E2AE7E8}"/>
          </ac:cxnSpMkLst>
        </pc:cxnChg>
        <pc:cxnChg chg="add mod">
          <ac:chgData name="yamada akita" userId="8b118bcca7e896d8" providerId="LiveId" clId="{06657557-F0C8-4EDE-BB1C-D8D592EBF654}" dt="2020-06-14T01:53:56.132" v="9046" actId="1035"/>
          <ac:cxnSpMkLst>
            <pc:docMk/>
            <pc:sldMk cId="3335323632" sldId="280"/>
            <ac:cxnSpMk id="46" creationId="{8FAD826A-348A-464D-9014-DFE1B36DC3B6}"/>
          </ac:cxnSpMkLst>
        </pc:cxnChg>
        <pc:cxnChg chg="add del mod">
          <ac:chgData name="yamada akita" userId="8b118bcca7e896d8" providerId="LiveId" clId="{06657557-F0C8-4EDE-BB1C-D8D592EBF654}" dt="2020-06-14T01:16:30.110" v="8577" actId="478"/>
          <ac:cxnSpMkLst>
            <pc:docMk/>
            <pc:sldMk cId="3335323632" sldId="280"/>
            <ac:cxnSpMk id="62" creationId="{CEE8E8F3-9744-4596-8F5C-232D2C2E4185}"/>
          </ac:cxnSpMkLst>
        </pc:cxnChg>
      </pc:sldChg>
      <pc:sldChg chg="modSp add mod">
        <pc:chgData name="yamada akita" userId="8b118bcca7e896d8" providerId="LiveId" clId="{06657557-F0C8-4EDE-BB1C-D8D592EBF654}" dt="2020-06-21T07:41:09.157" v="16207"/>
        <pc:sldMkLst>
          <pc:docMk/>
          <pc:sldMk cId="3806467321" sldId="281"/>
        </pc:sldMkLst>
        <pc:spChg chg="mod">
          <ac:chgData name="yamada akita" userId="8b118bcca7e896d8" providerId="LiveId" clId="{06657557-F0C8-4EDE-BB1C-D8D592EBF654}" dt="2020-06-14T01:54:04.789" v="9049" actId="20577"/>
          <ac:spMkLst>
            <pc:docMk/>
            <pc:sldMk cId="3806467321" sldId="281"/>
            <ac:spMk id="4" creationId="{186DE2E9-4C84-45C3-A7B1-1CC03F48E6A4}"/>
          </ac:spMkLst>
        </pc:spChg>
        <pc:spChg chg="mod">
          <ac:chgData name="yamada akita" userId="8b118bcca7e896d8" providerId="LiveId" clId="{06657557-F0C8-4EDE-BB1C-D8D592EBF654}" dt="2020-06-21T07:41:09.157" v="16207"/>
          <ac:spMkLst>
            <pc:docMk/>
            <pc:sldMk cId="3806467321" sldId="281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14T01:55:48.927" v="9141" actId="20577"/>
          <ac:spMkLst>
            <pc:docMk/>
            <pc:sldMk cId="3806467321" sldId="281"/>
            <ac:spMk id="47" creationId="{07195BFE-BFAD-4A2E-82B1-5F16007C1A3A}"/>
          </ac:spMkLst>
        </pc:spChg>
        <pc:spChg chg="mod">
          <ac:chgData name="yamada akita" userId="8b118bcca7e896d8" providerId="LiveId" clId="{06657557-F0C8-4EDE-BB1C-D8D592EBF654}" dt="2020-06-14T02:01:20.495" v="9251" actId="20577"/>
          <ac:spMkLst>
            <pc:docMk/>
            <pc:sldMk cId="3806467321" sldId="281"/>
            <ac:spMk id="48" creationId="{DE7EC0E8-D094-47ED-AA43-05E9D4FF244E}"/>
          </ac:spMkLst>
        </pc:spChg>
        <pc:spChg chg="mod">
          <ac:chgData name="yamada akita" userId="8b118bcca7e896d8" providerId="LiveId" clId="{06657557-F0C8-4EDE-BB1C-D8D592EBF654}" dt="2020-06-14T02:01:24.750" v="9253" actId="20577"/>
          <ac:spMkLst>
            <pc:docMk/>
            <pc:sldMk cId="3806467321" sldId="281"/>
            <ac:spMk id="50" creationId="{9E1483F7-57BE-4765-A5C6-FE7A499C8ABD}"/>
          </ac:spMkLst>
        </pc:spChg>
        <pc:cxnChg chg="mod">
          <ac:chgData name="yamada akita" userId="8b118bcca7e896d8" providerId="LiveId" clId="{06657557-F0C8-4EDE-BB1C-D8D592EBF654}" dt="2020-06-14T01:54:09.650" v="9074" actId="1036"/>
          <ac:cxnSpMkLst>
            <pc:docMk/>
            <pc:sldMk cId="3806467321" sldId="281"/>
            <ac:cxnSpMk id="46" creationId="{8FAD826A-348A-464D-9014-DFE1B36DC3B6}"/>
          </ac:cxnSpMkLst>
        </pc:cxnChg>
      </pc:sldChg>
      <pc:sldChg chg="add del">
        <pc:chgData name="yamada akita" userId="8b118bcca7e896d8" providerId="LiveId" clId="{06657557-F0C8-4EDE-BB1C-D8D592EBF654}" dt="2020-06-14T01:54:18.368" v="9076"/>
        <pc:sldMkLst>
          <pc:docMk/>
          <pc:sldMk cId="180470383" sldId="282"/>
        </pc:sldMkLst>
      </pc:sldChg>
      <pc:sldChg chg="addSp modSp add mod modAnim">
        <pc:chgData name="yamada akita" userId="8b118bcca7e896d8" providerId="LiveId" clId="{06657557-F0C8-4EDE-BB1C-D8D592EBF654}" dt="2020-06-21T07:41:13.846" v="16212"/>
        <pc:sldMkLst>
          <pc:docMk/>
          <pc:sldMk cId="3874453157" sldId="282"/>
        </pc:sldMkLst>
        <pc:spChg chg="add mod">
          <ac:chgData name="yamada akita" userId="8b118bcca7e896d8" providerId="LiveId" clId="{06657557-F0C8-4EDE-BB1C-D8D592EBF654}" dt="2020-06-14T02:06:26.358" v="9482" actId="1076"/>
          <ac:spMkLst>
            <pc:docMk/>
            <pc:sldMk cId="3874453157" sldId="282"/>
            <ac:spMk id="3" creationId="{9442D1D6-74D0-4670-B3A4-620A97DAB751}"/>
          </ac:spMkLst>
        </pc:spChg>
        <pc:spChg chg="add mod">
          <ac:chgData name="yamada akita" userId="8b118bcca7e896d8" providerId="LiveId" clId="{06657557-F0C8-4EDE-BB1C-D8D592EBF654}" dt="2020-06-14T01:54:56.991" v="9110" actId="20577"/>
          <ac:spMkLst>
            <pc:docMk/>
            <pc:sldMk cId="3874453157" sldId="282"/>
            <ac:spMk id="17" creationId="{E69457AB-003E-485F-8D29-EAA8958363A0}"/>
          </ac:spMkLst>
        </pc:spChg>
        <pc:spChg chg="add mod ord">
          <ac:chgData name="yamada akita" userId="8b118bcca7e896d8" providerId="LiveId" clId="{06657557-F0C8-4EDE-BB1C-D8D592EBF654}" dt="2020-06-14T02:04:18.345" v="9319" actId="1036"/>
          <ac:spMkLst>
            <pc:docMk/>
            <pc:sldMk cId="3874453157" sldId="282"/>
            <ac:spMk id="18" creationId="{3D7C6144-6A04-45AF-A3E6-E137C45E2D09}"/>
          </ac:spMkLst>
        </pc:spChg>
        <pc:spChg chg="add mod ord">
          <ac:chgData name="yamada akita" userId="8b118bcca7e896d8" providerId="LiveId" clId="{06657557-F0C8-4EDE-BB1C-D8D592EBF654}" dt="2020-06-14T02:04:11.656" v="9295" actId="167"/>
          <ac:spMkLst>
            <pc:docMk/>
            <pc:sldMk cId="3874453157" sldId="282"/>
            <ac:spMk id="19" creationId="{C5598255-EB5E-4801-9A6C-145839DDE18F}"/>
          </ac:spMkLst>
        </pc:spChg>
        <pc:spChg chg="mod">
          <ac:chgData name="yamada akita" userId="8b118bcca7e896d8" providerId="LiveId" clId="{06657557-F0C8-4EDE-BB1C-D8D592EBF654}" dt="2020-06-21T07:41:13.846" v="16212"/>
          <ac:spMkLst>
            <pc:docMk/>
            <pc:sldMk cId="3874453157" sldId="282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14T01:55:27.465" v="9132" actId="20577"/>
          <ac:spMkLst>
            <pc:docMk/>
            <pc:sldMk cId="3874453157" sldId="282"/>
            <ac:spMk id="47" creationId="{07195BFE-BFAD-4A2E-82B1-5F16007C1A3A}"/>
          </ac:spMkLst>
        </pc:spChg>
        <pc:spChg chg="mod">
          <ac:chgData name="yamada akita" userId="8b118bcca7e896d8" providerId="LiveId" clId="{06657557-F0C8-4EDE-BB1C-D8D592EBF654}" dt="2020-06-14T02:03:13.808" v="9256" actId="20577"/>
          <ac:spMkLst>
            <pc:docMk/>
            <pc:sldMk cId="3874453157" sldId="282"/>
            <ac:spMk id="48" creationId="{DE7EC0E8-D094-47ED-AA43-05E9D4FF244E}"/>
          </ac:spMkLst>
        </pc:spChg>
        <pc:spChg chg="mod">
          <ac:chgData name="yamada akita" userId="8b118bcca7e896d8" providerId="LiveId" clId="{06657557-F0C8-4EDE-BB1C-D8D592EBF654}" dt="2020-06-14T01:55:08.163" v="9120" actId="20577"/>
          <ac:spMkLst>
            <pc:docMk/>
            <pc:sldMk cId="3874453157" sldId="282"/>
            <ac:spMk id="50" creationId="{9E1483F7-57BE-4765-A5C6-FE7A499C8ABD}"/>
          </ac:spMkLst>
        </pc:spChg>
      </pc:sldChg>
      <pc:sldChg chg="addSp delSp modSp add mod delAnim modAnim">
        <pc:chgData name="yamada akita" userId="8b118bcca7e896d8" providerId="LiveId" clId="{06657557-F0C8-4EDE-BB1C-D8D592EBF654}" dt="2020-06-21T07:41:20.237" v="16234"/>
        <pc:sldMkLst>
          <pc:docMk/>
          <pc:sldMk cId="4115741945" sldId="283"/>
        </pc:sldMkLst>
        <pc:spChg chg="del">
          <ac:chgData name="yamada akita" userId="8b118bcca7e896d8" providerId="LiveId" clId="{06657557-F0C8-4EDE-BB1C-D8D592EBF654}" dt="2020-06-14T02:08:21.264" v="9485" actId="478"/>
          <ac:spMkLst>
            <pc:docMk/>
            <pc:sldMk cId="4115741945" sldId="283"/>
            <ac:spMk id="3" creationId="{9442D1D6-74D0-4670-B3A4-620A97DAB751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4" creationId="{186DE2E9-4C84-45C3-A7B1-1CC03F48E6A4}"/>
          </ac:spMkLst>
        </pc:spChg>
        <pc:spChg chg="add del mod">
          <ac:chgData name="yamada akita" userId="8b118bcca7e896d8" providerId="LiveId" clId="{06657557-F0C8-4EDE-BB1C-D8D592EBF654}" dt="2020-06-14T02:12:23.657" v="9874" actId="21"/>
          <ac:spMkLst>
            <pc:docMk/>
            <pc:sldMk cId="4115741945" sldId="283"/>
            <ac:spMk id="6" creationId="{1312D261-3F2A-4B65-AF39-32D4335C85F2}"/>
          </ac:spMkLst>
        </pc:spChg>
        <pc:spChg chg="add mod">
          <ac:chgData name="yamada akita" userId="8b118bcca7e896d8" providerId="LiveId" clId="{06657557-F0C8-4EDE-BB1C-D8D592EBF654}" dt="2020-06-14T02:15:07.619" v="9912" actId="207"/>
          <ac:spMkLst>
            <pc:docMk/>
            <pc:sldMk cId="4115741945" sldId="283"/>
            <ac:spMk id="7" creationId="{FA4A114E-053E-4681-8AC9-2DE9C211CB6F}"/>
          </ac:spMkLst>
        </pc:spChg>
        <pc:spChg chg="add mod ord">
          <ac:chgData name="yamada akita" userId="8b118bcca7e896d8" providerId="LiveId" clId="{06657557-F0C8-4EDE-BB1C-D8D592EBF654}" dt="2020-06-14T02:22:17.872" v="9977" actId="20577"/>
          <ac:spMkLst>
            <pc:docMk/>
            <pc:sldMk cId="4115741945" sldId="283"/>
            <ac:spMk id="9" creationId="{6D82DA3E-D6F8-4699-8E18-89F64B505680}"/>
          </ac:spMkLst>
        </pc:spChg>
        <pc:spChg chg="add mod">
          <ac:chgData name="yamada akita" userId="8b118bcca7e896d8" providerId="LiveId" clId="{06657557-F0C8-4EDE-BB1C-D8D592EBF654}" dt="2020-06-14T02:20:09.006" v="9969" actId="164"/>
          <ac:spMkLst>
            <pc:docMk/>
            <pc:sldMk cId="4115741945" sldId="283"/>
            <ac:spMk id="11" creationId="{343EC97E-2C34-4B10-8A82-D3304C7997EA}"/>
          </ac:spMkLst>
        </pc:spChg>
        <pc:spChg chg="add mod">
          <ac:chgData name="yamada akita" userId="8b118bcca7e896d8" providerId="LiveId" clId="{06657557-F0C8-4EDE-BB1C-D8D592EBF654}" dt="2020-06-14T02:20:09.006" v="9969" actId="164"/>
          <ac:spMkLst>
            <pc:docMk/>
            <pc:sldMk cId="4115741945" sldId="283"/>
            <ac:spMk id="12" creationId="{0384383A-8534-44B0-986D-2DA0CE2CB46A}"/>
          </ac:spMkLst>
        </pc:spChg>
        <pc:spChg chg="add mod">
          <ac:chgData name="yamada akita" userId="8b118bcca7e896d8" providerId="LiveId" clId="{06657557-F0C8-4EDE-BB1C-D8D592EBF654}" dt="2020-06-14T02:40:42.970" v="10064" actId="1076"/>
          <ac:spMkLst>
            <pc:docMk/>
            <pc:sldMk cId="4115741945" sldId="283"/>
            <ac:spMk id="15" creationId="{C8271997-FE02-4136-BCFC-F4E15F1638D5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17" creationId="{E69457AB-003E-485F-8D29-EAA8958363A0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18" creationId="{3D7C6144-6A04-45AF-A3E6-E137C45E2D09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19" creationId="{C5598255-EB5E-4801-9A6C-145839DDE18F}"/>
          </ac:spMkLst>
        </pc:spChg>
        <pc:spChg chg="mod">
          <ac:chgData name="yamada akita" userId="8b118bcca7e896d8" providerId="LiveId" clId="{06657557-F0C8-4EDE-BB1C-D8D592EBF654}" dt="2020-06-21T07:41:20.237" v="16234"/>
          <ac:spMkLst>
            <pc:docMk/>
            <pc:sldMk cId="4115741945" sldId="283"/>
            <ac:spMk id="20" creationId="{DAB07A7A-1831-4EC9-84F2-63CB3EF75904}"/>
          </ac:spMkLst>
        </pc:spChg>
        <pc:spChg chg="add mod">
          <ac:chgData name="yamada akita" userId="8b118bcca7e896d8" providerId="LiveId" clId="{06657557-F0C8-4EDE-BB1C-D8D592EBF654}" dt="2020-06-14T02:11:36.428" v="9737" actId="21"/>
          <ac:spMkLst>
            <pc:docMk/>
            <pc:sldMk cId="4115741945" sldId="283"/>
            <ac:spMk id="23" creationId="{A829B5DE-F67F-4C9C-8D1A-595D2ADF1827}"/>
          </ac:spMkLst>
        </pc:spChg>
        <pc:spChg chg="add mod">
          <ac:chgData name="yamada akita" userId="8b118bcca7e896d8" providerId="LiveId" clId="{06657557-F0C8-4EDE-BB1C-D8D592EBF654}" dt="2020-06-14T02:12:24.379" v="9875"/>
          <ac:spMkLst>
            <pc:docMk/>
            <pc:sldMk cId="4115741945" sldId="283"/>
            <ac:spMk id="25" creationId="{8AA0DD87-C446-4A08-B9AF-2C8E897E6617}"/>
          </ac:spMkLst>
        </pc:spChg>
        <pc:spChg chg="add del mod">
          <ac:chgData name="yamada akita" userId="8b118bcca7e896d8" providerId="LiveId" clId="{06657557-F0C8-4EDE-BB1C-D8D592EBF654}" dt="2020-06-14T02:15:12.056" v="9913" actId="478"/>
          <ac:spMkLst>
            <pc:docMk/>
            <pc:sldMk cId="4115741945" sldId="283"/>
            <ac:spMk id="27" creationId="{B8240940-5BEA-4DF3-8282-5359D8C3B48D}"/>
          </ac:spMkLst>
        </pc:spChg>
        <pc:spChg chg="add mod">
          <ac:chgData name="yamada akita" userId="8b118bcca7e896d8" providerId="LiveId" clId="{06657557-F0C8-4EDE-BB1C-D8D592EBF654}" dt="2020-06-14T02:23:19.853" v="10019"/>
          <ac:spMkLst>
            <pc:docMk/>
            <pc:sldMk cId="4115741945" sldId="283"/>
            <ac:spMk id="28" creationId="{D38A6A6E-24FB-413D-A4A7-519E99676A82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47" creationId="{07195BFE-BFAD-4A2E-82B1-5F16007C1A3A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48" creationId="{DE7EC0E8-D094-47ED-AA43-05E9D4FF244E}"/>
          </ac:spMkLst>
        </pc:spChg>
        <pc:spChg chg="del">
          <ac:chgData name="yamada akita" userId="8b118bcca7e896d8" providerId="LiveId" clId="{06657557-F0C8-4EDE-BB1C-D8D592EBF654}" dt="2020-06-14T02:08:17.503" v="9484" actId="478"/>
          <ac:spMkLst>
            <pc:docMk/>
            <pc:sldMk cId="4115741945" sldId="283"/>
            <ac:spMk id="50" creationId="{9E1483F7-57BE-4765-A5C6-FE7A499C8ABD}"/>
          </ac:spMkLst>
        </pc:spChg>
        <pc:grpChg chg="add mod">
          <ac:chgData name="yamada akita" userId="8b118bcca7e896d8" providerId="LiveId" clId="{06657557-F0C8-4EDE-BB1C-D8D592EBF654}" dt="2020-06-14T02:20:09.006" v="9969" actId="164"/>
          <ac:grpSpMkLst>
            <pc:docMk/>
            <pc:sldMk cId="4115741945" sldId="283"/>
            <ac:grpSpMk id="14" creationId="{A4E878D1-40D7-4BF8-94D5-3F232D68BF84}"/>
          </ac:grpSpMkLst>
        </pc:grpChg>
        <pc:grpChg chg="add mod">
          <ac:chgData name="yamada akita" userId="8b118bcca7e896d8" providerId="LiveId" clId="{06657557-F0C8-4EDE-BB1C-D8D592EBF654}" dt="2020-06-14T02:40:47.608" v="10066" actId="1076"/>
          <ac:grpSpMkLst>
            <pc:docMk/>
            <pc:sldMk cId="4115741945" sldId="283"/>
            <ac:grpSpMk id="26" creationId="{8E5B1D93-8275-4E02-B145-2C9E01C4B874}"/>
          </ac:grpSpMkLst>
        </pc:grpChg>
        <pc:picChg chg="add mod">
          <ac:chgData name="yamada akita" userId="8b118bcca7e896d8" providerId="LiveId" clId="{06657557-F0C8-4EDE-BB1C-D8D592EBF654}" dt="2020-06-14T02:09:05.999" v="9516" actId="1035"/>
          <ac:picMkLst>
            <pc:docMk/>
            <pc:sldMk cId="4115741945" sldId="283"/>
            <ac:picMk id="21" creationId="{5B0D8F69-AFE1-49DB-B75E-90040B30679D}"/>
          </ac:picMkLst>
        </pc:picChg>
        <pc:picChg chg="add mod">
          <ac:chgData name="yamada akita" userId="8b118bcca7e896d8" providerId="LiveId" clId="{06657557-F0C8-4EDE-BB1C-D8D592EBF654}" dt="2020-06-14T02:08:54.922" v="9495" actId="1076"/>
          <ac:picMkLst>
            <pc:docMk/>
            <pc:sldMk cId="4115741945" sldId="283"/>
            <ac:picMk id="22" creationId="{6071C15B-C4BB-438E-8803-64B053FDF8EB}"/>
          </ac:picMkLst>
        </pc:picChg>
        <pc:picChg chg="add mod">
          <ac:chgData name="yamada akita" userId="8b118bcca7e896d8" providerId="LiveId" clId="{06657557-F0C8-4EDE-BB1C-D8D592EBF654}" dt="2020-06-14T02:40:40.128" v="10063" actId="404"/>
          <ac:picMkLst>
            <pc:docMk/>
            <pc:sldMk cId="4115741945" sldId="283"/>
            <ac:picMk id="24" creationId="{CC9CF53E-0C57-4771-861B-9B78F5C377B4}"/>
          </ac:picMkLst>
        </pc:picChg>
        <pc:picChg chg="add mod">
          <ac:chgData name="yamada akita" userId="8b118bcca7e896d8" providerId="LiveId" clId="{06657557-F0C8-4EDE-BB1C-D8D592EBF654}" dt="2020-06-14T02:40:40.128" v="10063" actId="404"/>
          <ac:picMkLst>
            <pc:docMk/>
            <pc:sldMk cId="4115741945" sldId="283"/>
            <ac:picMk id="36" creationId="{DAFBF198-B077-4DEC-B890-973D64D43FEA}"/>
          </ac:picMkLst>
        </pc:picChg>
        <pc:picChg chg="add mod">
          <ac:chgData name="yamada akita" userId="8b118bcca7e896d8" providerId="LiveId" clId="{06657557-F0C8-4EDE-BB1C-D8D592EBF654}" dt="2020-06-14T02:40:40.128" v="10063" actId="404"/>
          <ac:picMkLst>
            <pc:docMk/>
            <pc:sldMk cId="4115741945" sldId="283"/>
            <ac:picMk id="37" creationId="{B67F279F-0653-4ECC-9ABF-F0B9BCBA172F}"/>
          </ac:picMkLst>
        </pc:picChg>
        <pc:picChg chg="add mod">
          <ac:chgData name="yamada akita" userId="8b118bcca7e896d8" providerId="LiveId" clId="{06657557-F0C8-4EDE-BB1C-D8D592EBF654}" dt="2020-06-14T02:40:40.128" v="10063" actId="404"/>
          <ac:picMkLst>
            <pc:docMk/>
            <pc:sldMk cId="4115741945" sldId="283"/>
            <ac:picMk id="38" creationId="{FA5807F9-D61E-4B30-BC48-29B3309975BC}"/>
          </ac:picMkLst>
        </pc:picChg>
        <pc:picChg chg="del">
          <ac:chgData name="yamada akita" userId="8b118bcca7e896d8" providerId="LiveId" clId="{06657557-F0C8-4EDE-BB1C-D8D592EBF654}" dt="2020-06-14T02:08:17.503" v="9484" actId="478"/>
          <ac:picMkLst>
            <pc:docMk/>
            <pc:sldMk cId="4115741945" sldId="283"/>
            <ac:picMk id="41" creationId="{111F3E15-4788-4F3D-ABDD-38F285664467}"/>
          </ac:picMkLst>
        </pc:picChg>
        <pc:cxnChg chg="del">
          <ac:chgData name="yamada akita" userId="8b118bcca7e896d8" providerId="LiveId" clId="{06657557-F0C8-4EDE-BB1C-D8D592EBF654}" dt="2020-06-14T02:08:17.503" v="9484" actId="478"/>
          <ac:cxnSpMkLst>
            <pc:docMk/>
            <pc:sldMk cId="4115741945" sldId="283"/>
            <ac:cxnSpMk id="43" creationId="{FDE463B7-7422-4664-AEB1-4FC91D15228E}"/>
          </ac:cxnSpMkLst>
        </pc:cxnChg>
        <pc:cxnChg chg="del">
          <ac:chgData name="yamada akita" userId="8b118bcca7e896d8" providerId="LiveId" clId="{06657557-F0C8-4EDE-BB1C-D8D592EBF654}" dt="2020-06-14T02:08:17.503" v="9484" actId="478"/>
          <ac:cxnSpMkLst>
            <pc:docMk/>
            <pc:sldMk cId="4115741945" sldId="283"/>
            <ac:cxnSpMk id="45" creationId="{5A0A06B1-659B-45C7-BA49-DBEC6E2AE7E8}"/>
          </ac:cxnSpMkLst>
        </pc:cxnChg>
        <pc:cxnChg chg="del">
          <ac:chgData name="yamada akita" userId="8b118bcca7e896d8" providerId="LiveId" clId="{06657557-F0C8-4EDE-BB1C-D8D592EBF654}" dt="2020-06-14T02:08:17.503" v="9484" actId="478"/>
          <ac:cxnSpMkLst>
            <pc:docMk/>
            <pc:sldMk cId="4115741945" sldId="283"/>
            <ac:cxnSpMk id="46" creationId="{8FAD826A-348A-464D-9014-DFE1B36DC3B6}"/>
          </ac:cxnSpMkLst>
        </pc:cxnChg>
      </pc:sldChg>
      <pc:sldChg chg="addSp delSp modSp add mod modAnim">
        <pc:chgData name="yamada akita" userId="8b118bcca7e896d8" providerId="LiveId" clId="{06657557-F0C8-4EDE-BB1C-D8D592EBF654}" dt="2020-06-23T11:17:05.642" v="23105" actId="113"/>
        <pc:sldMkLst>
          <pc:docMk/>
          <pc:sldMk cId="3368628764" sldId="284"/>
        </pc:sldMkLst>
        <pc:spChg chg="del">
          <ac:chgData name="yamada akita" userId="8b118bcca7e896d8" providerId="LiveId" clId="{06657557-F0C8-4EDE-BB1C-D8D592EBF654}" dt="2020-06-19T09:00:06.522" v="10096" actId="478"/>
          <ac:spMkLst>
            <pc:docMk/>
            <pc:sldMk cId="3368628764" sldId="284"/>
            <ac:spMk id="4" creationId="{86B72290-EC94-470B-B5C6-C339C6CDA76F}"/>
          </ac:spMkLst>
        </pc:spChg>
        <pc:spChg chg="mod">
          <ac:chgData name="yamada akita" userId="8b118bcca7e896d8" providerId="LiveId" clId="{06657557-F0C8-4EDE-BB1C-D8D592EBF654}" dt="2020-06-19T09:25:46.679" v="11165" actId="113"/>
          <ac:spMkLst>
            <pc:docMk/>
            <pc:sldMk cId="3368628764" sldId="284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23T11:17:05.642" v="23105" actId="113"/>
          <ac:spMkLst>
            <pc:docMk/>
            <pc:sldMk cId="3368628764" sldId="284"/>
            <ac:spMk id="14" creationId="{915223D7-922B-44FF-B098-A90DCA877EE5}"/>
          </ac:spMkLst>
        </pc:spChg>
        <pc:spChg chg="del">
          <ac:chgData name="yamada akita" userId="8b118bcca7e896d8" providerId="LiveId" clId="{06657557-F0C8-4EDE-BB1C-D8D592EBF654}" dt="2020-06-19T09:00:28.641" v="10099" actId="478"/>
          <ac:spMkLst>
            <pc:docMk/>
            <pc:sldMk cId="3368628764" sldId="284"/>
            <ac:spMk id="15" creationId="{1564BB94-81F3-4FBD-B155-EA907F5152B9}"/>
          </ac:spMkLst>
        </pc:spChg>
        <pc:spChg chg="add mod">
          <ac:chgData name="yamada akita" userId="8b118bcca7e896d8" providerId="LiveId" clId="{06657557-F0C8-4EDE-BB1C-D8D592EBF654}" dt="2020-06-19T09:26:41.732" v="11173" actId="20577"/>
          <ac:spMkLst>
            <pc:docMk/>
            <pc:sldMk cId="3368628764" sldId="284"/>
            <ac:spMk id="16" creationId="{347A73A6-F1E9-4224-9B9C-0F613B74854F}"/>
          </ac:spMkLst>
        </pc:spChg>
        <pc:spChg chg="add mod">
          <ac:chgData name="yamada akita" userId="8b118bcca7e896d8" providerId="LiveId" clId="{06657557-F0C8-4EDE-BB1C-D8D592EBF654}" dt="2020-06-19T09:20:10.959" v="10976" actId="1036"/>
          <ac:spMkLst>
            <pc:docMk/>
            <pc:sldMk cId="3368628764" sldId="284"/>
            <ac:spMk id="23" creationId="{6AB6E729-6D49-4C33-BC02-CB5A06540439}"/>
          </ac:spMkLst>
        </pc:spChg>
        <pc:spChg chg="add mod">
          <ac:chgData name="yamada akita" userId="8b118bcca7e896d8" providerId="LiveId" clId="{06657557-F0C8-4EDE-BB1C-D8D592EBF654}" dt="2020-06-19T09:20:10.959" v="10976" actId="1036"/>
          <ac:spMkLst>
            <pc:docMk/>
            <pc:sldMk cId="3368628764" sldId="284"/>
            <ac:spMk id="25" creationId="{A4C60F77-DEA6-441D-A192-DC6711EC7B34}"/>
          </ac:spMkLst>
        </pc:spChg>
        <pc:spChg chg="add mod">
          <ac:chgData name="yamada akita" userId="8b118bcca7e896d8" providerId="LiveId" clId="{06657557-F0C8-4EDE-BB1C-D8D592EBF654}" dt="2020-06-19T09:26:03.243" v="11169" actId="208"/>
          <ac:spMkLst>
            <pc:docMk/>
            <pc:sldMk cId="3368628764" sldId="284"/>
            <ac:spMk id="30" creationId="{32C42F6D-3CF3-4EB9-B445-4D0B7962B936}"/>
          </ac:spMkLst>
        </pc:spChg>
        <pc:spChg chg="add mod">
          <ac:chgData name="yamada akita" userId="8b118bcca7e896d8" providerId="LiveId" clId="{06657557-F0C8-4EDE-BB1C-D8D592EBF654}" dt="2020-06-19T09:14:14.145" v="10608" actId="1038"/>
          <ac:spMkLst>
            <pc:docMk/>
            <pc:sldMk cId="3368628764" sldId="284"/>
            <ac:spMk id="31" creationId="{7A5A2B13-23B5-4B71-B97D-E5422660AC85}"/>
          </ac:spMkLst>
        </pc:spChg>
        <pc:spChg chg="add mod">
          <ac:chgData name="yamada akita" userId="8b118bcca7e896d8" providerId="LiveId" clId="{06657557-F0C8-4EDE-BB1C-D8D592EBF654}" dt="2020-06-19T09:11:22.066" v="10516" actId="164"/>
          <ac:spMkLst>
            <pc:docMk/>
            <pc:sldMk cId="3368628764" sldId="284"/>
            <ac:spMk id="32" creationId="{DDF819D8-8491-4385-8735-471FD9331A36}"/>
          </ac:spMkLst>
        </pc:spChg>
        <pc:spChg chg="add mod">
          <ac:chgData name="yamada akita" userId="8b118bcca7e896d8" providerId="LiveId" clId="{06657557-F0C8-4EDE-BB1C-D8D592EBF654}" dt="2020-06-19T09:23:30.519" v="11146" actId="14100"/>
          <ac:spMkLst>
            <pc:docMk/>
            <pc:sldMk cId="3368628764" sldId="284"/>
            <ac:spMk id="33" creationId="{0FAF193D-33A8-4F85-8C0D-8148800B77AA}"/>
          </ac:spMkLst>
        </pc:spChg>
        <pc:spChg chg="add mod">
          <ac:chgData name="yamada akita" userId="8b118bcca7e896d8" providerId="LiveId" clId="{06657557-F0C8-4EDE-BB1C-D8D592EBF654}" dt="2020-06-19T09:27:34.894" v="11197" actId="207"/>
          <ac:spMkLst>
            <pc:docMk/>
            <pc:sldMk cId="3368628764" sldId="284"/>
            <ac:spMk id="34" creationId="{15D08842-09B8-4FEE-B179-1A43808ED90C}"/>
          </ac:spMkLst>
        </pc:spChg>
        <pc:spChg chg="add mod">
          <ac:chgData name="yamada akita" userId="8b118bcca7e896d8" providerId="LiveId" clId="{06657557-F0C8-4EDE-BB1C-D8D592EBF654}" dt="2020-06-19T09:25:51.596" v="11167" actId="113"/>
          <ac:spMkLst>
            <pc:docMk/>
            <pc:sldMk cId="3368628764" sldId="284"/>
            <ac:spMk id="35" creationId="{C0EE4FD9-D15F-4A44-8876-E312DE27BC8E}"/>
          </ac:spMkLst>
        </pc:spChg>
        <pc:spChg chg="add mod">
          <ac:chgData name="yamada akita" userId="8b118bcca7e896d8" providerId="LiveId" clId="{06657557-F0C8-4EDE-BB1C-D8D592EBF654}" dt="2020-06-23T11:14:19.388" v="22996"/>
          <ac:spMkLst>
            <pc:docMk/>
            <pc:sldMk cId="3368628764" sldId="284"/>
            <ac:spMk id="36" creationId="{EC562A04-FB75-460C-819D-B4C8CB35B186}"/>
          </ac:spMkLst>
        </pc:spChg>
        <pc:spChg chg="add mod">
          <ac:chgData name="yamada akita" userId="8b118bcca7e896d8" providerId="LiveId" clId="{06657557-F0C8-4EDE-BB1C-D8D592EBF654}" dt="2020-06-19T09:23:52.391" v="11153" actId="20577"/>
          <ac:spMkLst>
            <pc:docMk/>
            <pc:sldMk cId="3368628764" sldId="284"/>
            <ac:spMk id="38" creationId="{4FFF395E-E1F8-42DE-8310-88DF3B388E36}"/>
          </ac:spMkLst>
        </pc:spChg>
        <pc:spChg chg="del mod">
          <ac:chgData name="yamada akita" userId="8b118bcca7e896d8" providerId="LiveId" clId="{06657557-F0C8-4EDE-BB1C-D8D592EBF654}" dt="2020-06-19T09:02:55.447" v="10129" actId="478"/>
          <ac:spMkLst>
            <pc:docMk/>
            <pc:sldMk cId="3368628764" sldId="284"/>
            <ac:spMk id="108" creationId="{88107645-F602-4AAC-B500-C62B832687BE}"/>
          </ac:spMkLst>
        </pc:spChg>
        <pc:grpChg chg="del">
          <ac:chgData name="yamada akita" userId="8b118bcca7e896d8" providerId="LiveId" clId="{06657557-F0C8-4EDE-BB1C-D8D592EBF654}" dt="2020-06-19T09:00:06.522" v="10096" actId="478"/>
          <ac:grpSpMkLst>
            <pc:docMk/>
            <pc:sldMk cId="3368628764" sldId="284"/>
            <ac:grpSpMk id="9" creationId="{C22BFB96-554B-4C6E-84CE-AEC0DD7FA244}"/>
          </ac:grpSpMkLst>
        </pc:grpChg>
        <pc:grpChg chg="add del mod">
          <ac:chgData name="yamada akita" userId="8b118bcca7e896d8" providerId="LiveId" clId="{06657557-F0C8-4EDE-BB1C-D8D592EBF654}" dt="2020-06-19T09:09:10.138" v="10414" actId="165"/>
          <ac:grpSpMkLst>
            <pc:docMk/>
            <pc:sldMk cId="3368628764" sldId="284"/>
            <ac:grpSpMk id="24" creationId="{4351B111-24C4-4994-9DC9-8ACE25945535}"/>
          </ac:grpSpMkLst>
        </pc:grpChg>
        <pc:grpChg chg="add mod">
          <ac:chgData name="yamada akita" userId="8b118bcca7e896d8" providerId="LiveId" clId="{06657557-F0C8-4EDE-BB1C-D8D592EBF654}" dt="2020-06-19T09:20:10.959" v="10976" actId="1036"/>
          <ac:grpSpMkLst>
            <pc:docMk/>
            <pc:sldMk cId="3368628764" sldId="284"/>
            <ac:grpSpMk id="26" creationId="{CFE4FE2F-3BF0-4C28-B51C-A001093AA43B}"/>
          </ac:grpSpMkLst>
        </pc:grpChg>
        <pc:cxnChg chg="add mod">
          <ac:chgData name="yamada akita" userId="8b118bcca7e896d8" providerId="LiveId" clId="{06657557-F0C8-4EDE-BB1C-D8D592EBF654}" dt="2020-06-19T09:20:10.959" v="10976" actId="1036"/>
          <ac:cxnSpMkLst>
            <pc:docMk/>
            <pc:sldMk cId="3368628764" sldId="284"/>
            <ac:cxnSpMk id="7" creationId="{D662DFBE-9428-4AEE-A1F2-7D297022A80E}"/>
          </ac:cxnSpMkLst>
        </pc:cxnChg>
        <pc:cxnChg chg="add mod">
          <ac:chgData name="yamada akita" userId="8b118bcca7e896d8" providerId="LiveId" clId="{06657557-F0C8-4EDE-BB1C-D8D592EBF654}" dt="2020-06-19T09:20:10.959" v="10976" actId="1036"/>
          <ac:cxnSpMkLst>
            <pc:docMk/>
            <pc:sldMk cId="3368628764" sldId="284"/>
            <ac:cxnSpMk id="21" creationId="{382DD7C9-E597-4267-83EE-0CF1C3E4D8BE}"/>
          </ac:cxnSpMkLst>
        </pc:cxnChg>
        <pc:cxnChg chg="add mod">
          <ac:chgData name="yamada akita" userId="8b118bcca7e896d8" providerId="LiveId" clId="{06657557-F0C8-4EDE-BB1C-D8D592EBF654}" dt="2020-06-19T09:20:10.959" v="10976" actId="1036"/>
          <ac:cxnSpMkLst>
            <pc:docMk/>
            <pc:sldMk cId="3368628764" sldId="284"/>
            <ac:cxnSpMk id="22" creationId="{96B3DCC9-5CE5-4001-BE81-FC0A54227EBD}"/>
          </ac:cxnSpMkLst>
        </pc:cxnChg>
        <pc:cxnChg chg="add mod">
          <ac:chgData name="yamada akita" userId="8b118bcca7e896d8" providerId="LiveId" clId="{06657557-F0C8-4EDE-BB1C-D8D592EBF654}" dt="2020-06-19T09:20:10.959" v="10976" actId="1036"/>
          <ac:cxnSpMkLst>
            <pc:docMk/>
            <pc:sldMk cId="3368628764" sldId="284"/>
            <ac:cxnSpMk id="27" creationId="{089488B3-74D1-4F1C-ACF3-4CA0AE01E56B}"/>
          </ac:cxnSpMkLst>
        </pc:cxnChg>
        <pc:cxnChg chg="add mod topLvl">
          <ac:chgData name="yamada akita" userId="8b118bcca7e896d8" providerId="LiveId" clId="{06657557-F0C8-4EDE-BB1C-D8D592EBF654}" dt="2020-06-19T09:11:22.066" v="10516" actId="164"/>
          <ac:cxnSpMkLst>
            <pc:docMk/>
            <pc:sldMk cId="3368628764" sldId="284"/>
            <ac:cxnSpMk id="28" creationId="{C5A95173-3458-4127-BD0C-8ACCE4718623}"/>
          </ac:cxnSpMkLst>
        </pc:cxnChg>
        <pc:cxnChg chg="add mod topLvl">
          <ac:chgData name="yamada akita" userId="8b118bcca7e896d8" providerId="LiveId" clId="{06657557-F0C8-4EDE-BB1C-D8D592EBF654}" dt="2020-06-19T09:11:22.066" v="10516" actId="164"/>
          <ac:cxnSpMkLst>
            <pc:docMk/>
            <pc:sldMk cId="3368628764" sldId="284"/>
            <ac:cxnSpMk id="29" creationId="{7F8B2F77-954D-43D2-9E90-DA764AD587F5}"/>
          </ac:cxnSpMkLst>
        </pc:cxnChg>
      </pc:sldChg>
      <pc:sldChg chg="addSp delSp modSp add mod ord delAnim modAnim">
        <pc:chgData name="yamada akita" userId="8b118bcca7e896d8" providerId="LiveId" clId="{06657557-F0C8-4EDE-BB1C-D8D592EBF654}" dt="2020-06-23T11:17:12.333" v="23109"/>
        <pc:sldMkLst>
          <pc:docMk/>
          <pc:sldMk cId="4224002199" sldId="285"/>
        </pc:sldMkLst>
        <pc:spChg chg="add mod">
          <ac:chgData name="yamada akita" userId="8b118bcca7e896d8" providerId="LiveId" clId="{06657557-F0C8-4EDE-BB1C-D8D592EBF654}" dt="2020-06-23T11:16:16.230" v="23088" actId="20577"/>
          <ac:spMkLst>
            <pc:docMk/>
            <pc:sldMk cId="4224002199" sldId="285"/>
            <ac:spMk id="3" creationId="{19AD1308-AD28-46FC-95A5-52563DD18DCA}"/>
          </ac:spMkLst>
        </pc:spChg>
        <pc:spChg chg="del">
          <ac:chgData name="yamada akita" userId="8b118bcca7e896d8" providerId="LiveId" clId="{06657557-F0C8-4EDE-BB1C-D8D592EBF654}" dt="2020-06-19T09:29:47.227" v="11199" actId="478"/>
          <ac:spMkLst>
            <pc:docMk/>
            <pc:sldMk cId="4224002199" sldId="285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23T11:17:12.333" v="23109"/>
          <ac:spMkLst>
            <pc:docMk/>
            <pc:sldMk cId="4224002199" sldId="285"/>
            <ac:spMk id="14" creationId="{915223D7-922B-44FF-B098-A90DCA877EE5}"/>
          </ac:spMkLst>
        </pc:spChg>
        <pc:spChg chg="del">
          <ac:chgData name="yamada akita" userId="8b118bcca7e896d8" providerId="LiveId" clId="{06657557-F0C8-4EDE-BB1C-D8D592EBF654}" dt="2020-06-19T09:29:53.409" v="11201" actId="478"/>
          <ac:spMkLst>
            <pc:docMk/>
            <pc:sldMk cId="4224002199" sldId="285"/>
            <ac:spMk id="23" creationId="{6AB6E729-6D49-4C33-BC02-CB5A06540439}"/>
          </ac:spMkLst>
        </pc:spChg>
        <pc:spChg chg="del">
          <ac:chgData name="yamada akita" userId="8b118bcca7e896d8" providerId="LiveId" clId="{06657557-F0C8-4EDE-BB1C-D8D592EBF654}" dt="2020-06-19T09:29:47.227" v="11199" actId="478"/>
          <ac:spMkLst>
            <pc:docMk/>
            <pc:sldMk cId="4224002199" sldId="285"/>
            <ac:spMk id="25" creationId="{A4C60F77-DEA6-441D-A192-DC6711EC7B34}"/>
          </ac:spMkLst>
        </pc:spChg>
        <pc:spChg chg="del">
          <ac:chgData name="yamada akita" userId="8b118bcca7e896d8" providerId="LiveId" clId="{06657557-F0C8-4EDE-BB1C-D8D592EBF654}" dt="2020-06-19T09:29:47.227" v="11199" actId="478"/>
          <ac:spMkLst>
            <pc:docMk/>
            <pc:sldMk cId="4224002199" sldId="285"/>
            <ac:spMk id="30" creationId="{32C42F6D-3CF3-4EB9-B445-4D0B7962B936}"/>
          </ac:spMkLst>
        </pc:spChg>
        <pc:spChg chg="del">
          <ac:chgData name="yamada akita" userId="8b118bcca7e896d8" providerId="LiveId" clId="{06657557-F0C8-4EDE-BB1C-D8D592EBF654}" dt="2020-06-19T09:29:47.227" v="11199" actId="478"/>
          <ac:spMkLst>
            <pc:docMk/>
            <pc:sldMk cId="4224002199" sldId="285"/>
            <ac:spMk id="33" creationId="{0FAF193D-33A8-4F85-8C0D-8148800B77AA}"/>
          </ac:spMkLst>
        </pc:spChg>
        <pc:spChg chg="del">
          <ac:chgData name="yamada akita" userId="8b118bcca7e896d8" providerId="LiveId" clId="{06657557-F0C8-4EDE-BB1C-D8D592EBF654}" dt="2020-06-19T09:29:47.227" v="11199" actId="478"/>
          <ac:spMkLst>
            <pc:docMk/>
            <pc:sldMk cId="4224002199" sldId="285"/>
            <ac:spMk id="35" creationId="{C0EE4FD9-D15F-4A44-8876-E312DE27BC8E}"/>
          </ac:spMkLst>
        </pc:spChg>
        <pc:spChg chg="mod">
          <ac:chgData name="yamada akita" userId="8b118bcca7e896d8" providerId="LiveId" clId="{06657557-F0C8-4EDE-BB1C-D8D592EBF654}" dt="2020-06-23T11:14:15.845" v="22995"/>
          <ac:spMkLst>
            <pc:docMk/>
            <pc:sldMk cId="4224002199" sldId="285"/>
            <ac:spMk id="36" creationId="{EC562A04-FB75-460C-819D-B4C8CB35B186}"/>
          </ac:spMkLst>
        </pc:spChg>
        <pc:spChg chg="add mod">
          <ac:chgData name="yamada akita" userId="8b118bcca7e896d8" providerId="LiveId" clId="{06657557-F0C8-4EDE-BB1C-D8D592EBF654}" dt="2020-06-19T09:31:36.252" v="11247"/>
          <ac:spMkLst>
            <pc:docMk/>
            <pc:sldMk cId="4224002199" sldId="285"/>
            <ac:spMk id="37" creationId="{DB59B140-A1A9-4F5E-84A9-30F769203655}"/>
          </ac:spMkLst>
        </pc:spChg>
        <pc:spChg chg="del">
          <ac:chgData name="yamada akita" userId="8b118bcca7e896d8" providerId="LiveId" clId="{06657557-F0C8-4EDE-BB1C-D8D592EBF654}" dt="2020-06-19T09:29:47.227" v="11199" actId="478"/>
          <ac:spMkLst>
            <pc:docMk/>
            <pc:sldMk cId="4224002199" sldId="285"/>
            <ac:spMk id="38" creationId="{4FFF395E-E1F8-42DE-8310-88DF3B388E36}"/>
          </ac:spMkLst>
        </pc:spChg>
        <pc:spChg chg="add mod">
          <ac:chgData name="yamada akita" userId="8b118bcca7e896d8" providerId="LiveId" clId="{06657557-F0C8-4EDE-BB1C-D8D592EBF654}" dt="2020-06-19T09:32:37.757" v="11363"/>
          <ac:spMkLst>
            <pc:docMk/>
            <pc:sldMk cId="4224002199" sldId="285"/>
            <ac:spMk id="41" creationId="{010C999D-1FA2-4E30-BC65-37682BC98D86}"/>
          </ac:spMkLst>
        </pc:spChg>
        <pc:spChg chg="add mod">
          <ac:chgData name="yamada akita" userId="8b118bcca7e896d8" providerId="LiveId" clId="{06657557-F0C8-4EDE-BB1C-D8D592EBF654}" dt="2020-06-19T09:32:41.074" v="11364" actId="21"/>
          <ac:spMkLst>
            <pc:docMk/>
            <pc:sldMk cId="4224002199" sldId="285"/>
            <ac:spMk id="42" creationId="{3CD2A085-4A72-4CCF-AD32-1E101CD64BAD}"/>
          </ac:spMkLst>
        </pc:spChg>
        <pc:spChg chg="add mod">
          <ac:chgData name="yamada akita" userId="8b118bcca7e896d8" providerId="LiveId" clId="{06657557-F0C8-4EDE-BB1C-D8D592EBF654}" dt="2020-06-19T09:32:16.300" v="11294" actId="20577"/>
          <ac:spMkLst>
            <pc:docMk/>
            <pc:sldMk cId="4224002199" sldId="285"/>
            <ac:spMk id="44" creationId="{6AAAB3A9-CF47-4046-9938-8E597AF004ED}"/>
          </ac:spMkLst>
        </pc:spChg>
        <pc:grpChg chg="del">
          <ac:chgData name="yamada akita" userId="8b118bcca7e896d8" providerId="LiveId" clId="{06657557-F0C8-4EDE-BB1C-D8D592EBF654}" dt="2020-06-19T09:29:50.720" v="11200" actId="478"/>
          <ac:grpSpMkLst>
            <pc:docMk/>
            <pc:sldMk cId="4224002199" sldId="285"/>
            <ac:grpSpMk id="26" creationId="{CFE4FE2F-3BF0-4C28-B51C-A001093AA43B}"/>
          </ac:grpSpMkLst>
        </pc:grpChg>
        <pc:cxnChg chg="del">
          <ac:chgData name="yamada akita" userId="8b118bcca7e896d8" providerId="LiveId" clId="{06657557-F0C8-4EDE-BB1C-D8D592EBF654}" dt="2020-06-19T09:29:55.247" v="11202" actId="478"/>
          <ac:cxnSpMkLst>
            <pc:docMk/>
            <pc:sldMk cId="4224002199" sldId="285"/>
            <ac:cxnSpMk id="7" creationId="{D662DFBE-9428-4AEE-A1F2-7D297022A80E}"/>
          </ac:cxnSpMkLst>
        </pc:cxnChg>
        <pc:cxnChg chg="del">
          <ac:chgData name="yamada akita" userId="8b118bcca7e896d8" providerId="LiveId" clId="{06657557-F0C8-4EDE-BB1C-D8D592EBF654}" dt="2020-06-19T09:29:57.161" v="11203" actId="478"/>
          <ac:cxnSpMkLst>
            <pc:docMk/>
            <pc:sldMk cId="4224002199" sldId="285"/>
            <ac:cxnSpMk id="21" creationId="{382DD7C9-E597-4267-83EE-0CF1C3E4D8BE}"/>
          </ac:cxnSpMkLst>
        </pc:cxnChg>
        <pc:cxnChg chg="del">
          <ac:chgData name="yamada akita" userId="8b118bcca7e896d8" providerId="LiveId" clId="{06657557-F0C8-4EDE-BB1C-D8D592EBF654}" dt="2020-06-19T09:29:47.227" v="11199" actId="478"/>
          <ac:cxnSpMkLst>
            <pc:docMk/>
            <pc:sldMk cId="4224002199" sldId="285"/>
            <ac:cxnSpMk id="22" creationId="{96B3DCC9-5CE5-4001-BE81-FC0A54227EBD}"/>
          </ac:cxnSpMkLst>
        </pc:cxnChg>
        <pc:cxnChg chg="del">
          <ac:chgData name="yamada akita" userId="8b118bcca7e896d8" providerId="LiveId" clId="{06657557-F0C8-4EDE-BB1C-D8D592EBF654}" dt="2020-06-19T09:29:47.227" v="11199" actId="478"/>
          <ac:cxnSpMkLst>
            <pc:docMk/>
            <pc:sldMk cId="4224002199" sldId="285"/>
            <ac:cxnSpMk id="27" creationId="{089488B3-74D1-4F1C-ACF3-4CA0AE01E56B}"/>
          </ac:cxnSpMkLst>
        </pc:cxnChg>
        <pc:cxnChg chg="add mod">
          <ac:chgData name="yamada akita" userId="8b118bcca7e896d8" providerId="LiveId" clId="{06657557-F0C8-4EDE-BB1C-D8D592EBF654}" dt="2020-06-19T09:31:36.252" v="11247"/>
          <ac:cxnSpMkLst>
            <pc:docMk/>
            <pc:sldMk cId="4224002199" sldId="285"/>
            <ac:cxnSpMk id="39" creationId="{0CDEFCC0-1919-4D33-867D-4F5E05548971}"/>
          </ac:cxnSpMkLst>
        </pc:cxnChg>
        <pc:cxnChg chg="add mod">
          <ac:chgData name="yamada akita" userId="8b118bcca7e896d8" providerId="LiveId" clId="{06657557-F0C8-4EDE-BB1C-D8D592EBF654}" dt="2020-06-19T09:31:36.252" v="11247"/>
          <ac:cxnSpMkLst>
            <pc:docMk/>
            <pc:sldMk cId="4224002199" sldId="285"/>
            <ac:cxnSpMk id="40" creationId="{633EF5C3-76A1-43DC-A607-A2B1348B3494}"/>
          </ac:cxnSpMkLst>
        </pc:cxnChg>
        <pc:cxnChg chg="add mod">
          <ac:chgData name="yamada akita" userId="8b118bcca7e896d8" providerId="LiveId" clId="{06657557-F0C8-4EDE-BB1C-D8D592EBF654}" dt="2020-06-19T09:31:36.252" v="11247"/>
          <ac:cxnSpMkLst>
            <pc:docMk/>
            <pc:sldMk cId="4224002199" sldId="285"/>
            <ac:cxnSpMk id="43" creationId="{FCD1D75F-D77A-499D-AC98-669FB0738F7E}"/>
          </ac:cxnSpMkLst>
        </pc:cxnChg>
      </pc:sldChg>
      <pc:sldChg chg="addSp delSp modSp add mod ord delAnim modAnim">
        <pc:chgData name="yamada akita" userId="8b118bcca7e896d8" providerId="LiveId" clId="{06657557-F0C8-4EDE-BB1C-D8D592EBF654}" dt="2020-06-23T11:14:54.441" v="22998"/>
        <pc:sldMkLst>
          <pc:docMk/>
          <pc:sldMk cId="3755389958" sldId="286"/>
        </pc:sldMkLst>
        <pc:spChg chg="add mod">
          <ac:chgData name="yamada akita" userId="8b118bcca7e896d8" providerId="LiveId" clId="{06657557-F0C8-4EDE-BB1C-D8D592EBF654}" dt="2020-06-19T09:35:40.435" v="11621" actId="115"/>
          <ac:spMkLst>
            <pc:docMk/>
            <pc:sldMk cId="3755389958" sldId="286"/>
            <ac:spMk id="3" creationId="{6ED3D32A-7CA3-41C2-AC7C-C6D8F2871BCB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6" creationId="{2CD19FF3-072C-4981-B7D8-6863E763104C}"/>
          </ac:spMkLst>
        </pc:spChg>
        <pc:spChg chg="add mod">
          <ac:chgData name="yamada akita" userId="8b118bcca7e896d8" providerId="LiveId" clId="{06657557-F0C8-4EDE-BB1C-D8D592EBF654}" dt="2020-06-19T09:52:02.010" v="12290"/>
          <ac:spMkLst>
            <pc:docMk/>
            <pc:sldMk cId="3755389958" sldId="286"/>
            <ac:spMk id="9" creationId="{99AF1FB2-AFFF-457E-B4AF-EE60F90E2C31}"/>
          </ac:spMkLst>
        </pc:spChg>
        <pc:spChg chg="del">
          <ac:chgData name="yamada akita" userId="8b118bcca7e896d8" providerId="LiveId" clId="{06657557-F0C8-4EDE-BB1C-D8D592EBF654}" dt="2020-06-19T09:36:32.924" v="11622" actId="478"/>
          <ac:spMkLst>
            <pc:docMk/>
            <pc:sldMk cId="3755389958" sldId="286"/>
            <ac:spMk id="11" creationId="{B1AF7263-7502-47E5-B896-EA6CB679722A}"/>
          </ac:spMkLst>
        </pc:spChg>
        <pc:spChg chg="mod">
          <ac:chgData name="yamada akita" userId="8b118bcca7e896d8" providerId="LiveId" clId="{06657557-F0C8-4EDE-BB1C-D8D592EBF654}" dt="2020-06-19T09:35:10.356" v="11610" actId="21"/>
          <ac:spMkLst>
            <pc:docMk/>
            <pc:sldMk cId="3755389958" sldId="286"/>
            <ac:spMk id="16" creationId="{347A73A6-F1E9-4224-9B9C-0F613B74854F}"/>
          </ac:spMkLst>
        </pc:spChg>
        <pc:spChg chg="del">
          <ac:chgData name="yamada akita" userId="8b118bcca7e896d8" providerId="LiveId" clId="{06657557-F0C8-4EDE-BB1C-D8D592EBF654}" dt="2020-06-19T09:36:37.694" v="11624" actId="478"/>
          <ac:spMkLst>
            <pc:docMk/>
            <pc:sldMk cId="3755389958" sldId="286"/>
            <ac:spMk id="23" creationId="{6AB6E729-6D49-4C33-BC02-CB5A06540439}"/>
          </ac:spMkLst>
        </pc:spChg>
        <pc:spChg chg="del">
          <ac:chgData name="yamada akita" userId="8b118bcca7e896d8" providerId="LiveId" clId="{06657557-F0C8-4EDE-BB1C-D8D592EBF654}" dt="2020-06-19T09:36:32.924" v="11622" actId="478"/>
          <ac:spMkLst>
            <pc:docMk/>
            <pc:sldMk cId="3755389958" sldId="286"/>
            <ac:spMk id="25" creationId="{A4C60F77-DEA6-441D-A192-DC6711EC7B34}"/>
          </ac:spMkLst>
        </pc:spChg>
        <pc:spChg chg="del">
          <ac:chgData name="yamada akita" userId="8b118bcca7e896d8" providerId="LiveId" clId="{06657557-F0C8-4EDE-BB1C-D8D592EBF654}" dt="2020-06-19T09:36:32.924" v="11622" actId="478"/>
          <ac:spMkLst>
            <pc:docMk/>
            <pc:sldMk cId="3755389958" sldId="286"/>
            <ac:spMk id="30" creationId="{32C42F6D-3CF3-4EB9-B445-4D0B7962B936}"/>
          </ac:spMkLst>
        </pc:spChg>
        <pc:spChg chg="del">
          <ac:chgData name="yamada akita" userId="8b118bcca7e896d8" providerId="LiveId" clId="{06657557-F0C8-4EDE-BB1C-D8D592EBF654}" dt="2020-06-19T09:36:32.924" v="11622" actId="478"/>
          <ac:spMkLst>
            <pc:docMk/>
            <pc:sldMk cId="3755389958" sldId="286"/>
            <ac:spMk id="33" creationId="{0FAF193D-33A8-4F85-8C0D-8148800B77AA}"/>
          </ac:spMkLst>
        </pc:spChg>
        <pc:spChg chg="del">
          <ac:chgData name="yamada akita" userId="8b118bcca7e896d8" providerId="LiveId" clId="{06657557-F0C8-4EDE-BB1C-D8D592EBF654}" dt="2020-06-19T09:34:41.471" v="11517" actId="478"/>
          <ac:spMkLst>
            <pc:docMk/>
            <pc:sldMk cId="3755389958" sldId="286"/>
            <ac:spMk id="34" creationId="{15D08842-09B8-4FEE-B179-1A43808ED90C}"/>
          </ac:spMkLst>
        </pc:spChg>
        <pc:spChg chg="del">
          <ac:chgData name="yamada akita" userId="8b118bcca7e896d8" providerId="LiveId" clId="{06657557-F0C8-4EDE-BB1C-D8D592EBF654}" dt="2020-06-19T09:36:32.924" v="11622" actId="478"/>
          <ac:spMkLst>
            <pc:docMk/>
            <pc:sldMk cId="3755389958" sldId="286"/>
            <ac:spMk id="35" creationId="{C0EE4FD9-D15F-4A44-8876-E312DE27BC8E}"/>
          </ac:spMkLst>
        </pc:spChg>
        <pc:spChg chg="mod">
          <ac:chgData name="yamada akita" userId="8b118bcca7e896d8" providerId="LiveId" clId="{06657557-F0C8-4EDE-BB1C-D8D592EBF654}" dt="2020-06-19T09:34:06.290" v="11409"/>
          <ac:spMkLst>
            <pc:docMk/>
            <pc:sldMk cId="3755389958" sldId="286"/>
            <ac:spMk id="36" creationId="{EC562A04-FB75-460C-819D-B4C8CB35B186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37" creationId="{52BAB23F-1C63-4B2A-A574-660CEDACECD7}"/>
          </ac:spMkLst>
        </pc:spChg>
        <pc:spChg chg="del">
          <ac:chgData name="yamada akita" userId="8b118bcca7e896d8" providerId="LiveId" clId="{06657557-F0C8-4EDE-BB1C-D8D592EBF654}" dt="2020-06-19T09:36:32.924" v="11622" actId="478"/>
          <ac:spMkLst>
            <pc:docMk/>
            <pc:sldMk cId="3755389958" sldId="286"/>
            <ac:spMk id="38" creationId="{4FFF395E-E1F8-42DE-8310-88DF3B388E36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39" creationId="{7C87C9C0-E6FA-4B2E-9A8D-FA74A214FA8A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42" creationId="{EDD3085A-D2E5-4271-A857-59617189E2D5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45" creationId="{8279C5F9-9B07-41BB-806D-8AD649D5DEE9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46" creationId="{BEDC6FCE-9706-47AE-99F0-EC4DB60E61DB}"/>
          </ac:spMkLst>
        </pc:spChg>
        <pc:spChg chg="add mod">
          <ac:chgData name="yamada akita" userId="8b118bcca7e896d8" providerId="LiveId" clId="{06657557-F0C8-4EDE-BB1C-D8D592EBF654}" dt="2020-06-19T09:43:38.965" v="12249" actId="1035"/>
          <ac:spMkLst>
            <pc:docMk/>
            <pc:sldMk cId="3755389958" sldId="286"/>
            <ac:spMk id="47" creationId="{F70A2BBF-6A69-448A-85D1-C8D10D0017C7}"/>
          </ac:spMkLst>
        </pc:spChg>
        <pc:grpChg chg="add mod">
          <ac:chgData name="yamada akita" userId="8b118bcca7e896d8" providerId="LiveId" clId="{06657557-F0C8-4EDE-BB1C-D8D592EBF654}" dt="2020-06-19T09:43:38.965" v="12249" actId="1035"/>
          <ac:grpSpMkLst>
            <pc:docMk/>
            <pc:sldMk cId="3755389958" sldId="286"/>
            <ac:grpSpMk id="4" creationId="{B3578094-C2AE-4153-8881-964833F98879}"/>
          </ac:grpSpMkLst>
        </pc:grpChg>
        <pc:grpChg chg="del">
          <ac:chgData name="yamada akita" userId="8b118bcca7e896d8" providerId="LiveId" clId="{06657557-F0C8-4EDE-BB1C-D8D592EBF654}" dt="2020-06-19T09:36:35.442" v="11623" actId="478"/>
          <ac:grpSpMkLst>
            <pc:docMk/>
            <pc:sldMk cId="3755389958" sldId="286"/>
            <ac:grpSpMk id="26" creationId="{CFE4FE2F-3BF0-4C28-B51C-A001093AA43B}"/>
          </ac:grpSpMkLst>
        </pc:grpChg>
        <pc:picChg chg="add del mod">
          <ac:chgData name="yamada akita" userId="8b118bcca7e896d8" providerId="LiveId" clId="{06657557-F0C8-4EDE-BB1C-D8D592EBF654}" dt="2020-06-19T09:36:46.167" v="11627" actId="478"/>
          <ac:picMkLst>
            <pc:docMk/>
            <pc:sldMk cId="3755389958" sldId="286"/>
            <ac:picMk id="40" creationId="{D2A20316-EAED-48EF-9D49-F39643985524}"/>
          </ac:picMkLst>
        </pc:picChg>
        <pc:cxnChg chg="del">
          <ac:chgData name="yamada akita" userId="8b118bcca7e896d8" providerId="LiveId" clId="{06657557-F0C8-4EDE-BB1C-D8D592EBF654}" dt="2020-06-19T09:36:32.924" v="11622" actId="478"/>
          <ac:cxnSpMkLst>
            <pc:docMk/>
            <pc:sldMk cId="3755389958" sldId="286"/>
            <ac:cxnSpMk id="7" creationId="{D662DFBE-9428-4AEE-A1F2-7D297022A80E}"/>
          </ac:cxnSpMkLst>
        </pc:cxnChg>
        <pc:cxnChg chg="mod">
          <ac:chgData name="yamada akita" userId="8b118bcca7e896d8" providerId="LiveId" clId="{06657557-F0C8-4EDE-BB1C-D8D592EBF654}" dt="2020-06-19T09:41:40.788" v="12015" actId="1037"/>
          <ac:cxnSpMkLst>
            <pc:docMk/>
            <pc:sldMk cId="3755389958" sldId="286"/>
            <ac:cxnSpMk id="12" creationId="{2B07562E-4B49-43A5-979E-72F6119444E0}"/>
          </ac:cxnSpMkLst>
        </pc:cxnChg>
        <pc:cxnChg chg="del">
          <ac:chgData name="yamada akita" userId="8b118bcca7e896d8" providerId="LiveId" clId="{06657557-F0C8-4EDE-BB1C-D8D592EBF654}" dt="2020-06-19T09:36:32.924" v="11622" actId="478"/>
          <ac:cxnSpMkLst>
            <pc:docMk/>
            <pc:sldMk cId="3755389958" sldId="286"/>
            <ac:cxnSpMk id="21" creationId="{382DD7C9-E597-4267-83EE-0CF1C3E4D8BE}"/>
          </ac:cxnSpMkLst>
        </pc:cxnChg>
        <pc:cxnChg chg="del">
          <ac:chgData name="yamada akita" userId="8b118bcca7e896d8" providerId="LiveId" clId="{06657557-F0C8-4EDE-BB1C-D8D592EBF654}" dt="2020-06-19T09:36:32.924" v="11622" actId="478"/>
          <ac:cxnSpMkLst>
            <pc:docMk/>
            <pc:sldMk cId="3755389958" sldId="286"/>
            <ac:cxnSpMk id="22" creationId="{96B3DCC9-5CE5-4001-BE81-FC0A54227EBD}"/>
          </ac:cxnSpMkLst>
        </pc:cxnChg>
        <pc:cxnChg chg="del">
          <ac:chgData name="yamada akita" userId="8b118bcca7e896d8" providerId="LiveId" clId="{06657557-F0C8-4EDE-BB1C-D8D592EBF654}" dt="2020-06-19T09:36:32.924" v="11622" actId="478"/>
          <ac:cxnSpMkLst>
            <pc:docMk/>
            <pc:sldMk cId="3755389958" sldId="286"/>
            <ac:cxnSpMk id="27" creationId="{089488B3-74D1-4F1C-ACF3-4CA0AE01E56B}"/>
          </ac:cxnSpMkLst>
        </pc:cxnChg>
        <pc:cxnChg chg="add mod">
          <ac:chgData name="yamada akita" userId="8b118bcca7e896d8" providerId="LiveId" clId="{06657557-F0C8-4EDE-BB1C-D8D592EBF654}" dt="2020-06-19T09:38:01.444" v="11697" actId="164"/>
          <ac:cxnSpMkLst>
            <pc:docMk/>
            <pc:sldMk cId="3755389958" sldId="286"/>
            <ac:cxnSpMk id="41" creationId="{7211E14C-B3AC-4095-9D4A-C622D0671729}"/>
          </ac:cxnSpMkLst>
        </pc:cxnChg>
        <pc:cxnChg chg="add mod">
          <ac:chgData name="yamada akita" userId="8b118bcca7e896d8" providerId="LiveId" clId="{06657557-F0C8-4EDE-BB1C-D8D592EBF654}" dt="2020-06-19T09:38:01.444" v="11697" actId="164"/>
          <ac:cxnSpMkLst>
            <pc:docMk/>
            <pc:sldMk cId="3755389958" sldId="286"/>
            <ac:cxnSpMk id="43" creationId="{7EC3CD35-C7F5-45EE-99B1-825D21A95319}"/>
          </ac:cxnSpMkLst>
        </pc:cxnChg>
        <pc:cxnChg chg="add mod">
          <ac:chgData name="yamada akita" userId="8b118bcca7e896d8" providerId="LiveId" clId="{06657557-F0C8-4EDE-BB1C-D8D592EBF654}" dt="2020-06-19T09:38:01.444" v="11697" actId="164"/>
          <ac:cxnSpMkLst>
            <pc:docMk/>
            <pc:sldMk cId="3755389958" sldId="286"/>
            <ac:cxnSpMk id="44" creationId="{DC4E037C-33ED-45F9-B0F9-D13D5BBC8F66}"/>
          </ac:cxnSpMkLst>
        </pc:cxnChg>
      </pc:sldChg>
      <pc:sldChg chg="addSp delSp modSp add mod ord">
        <pc:chgData name="yamada akita" userId="8b118bcca7e896d8" providerId="LiveId" clId="{06657557-F0C8-4EDE-BB1C-D8D592EBF654}" dt="2020-06-21T07:41:51.304" v="16237" actId="207"/>
        <pc:sldMkLst>
          <pc:docMk/>
          <pc:sldMk cId="3865684831" sldId="287"/>
        </pc:sldMkLst>
        <pc:spChg chg="mod">
          <ac:chgData name="yamada akita" userId="8b118bcca7e896d8" providerId="LiveId" clId="{06657557-F0C8-4EDE-BB1C-D8D592EBF654}" dt="2020-06-19T12:32:13.753" v="12314" actId="6549"/>
          <ac:spMkLst>
            <pc:docMk/>
            <pc:sldMk cId="3865684831" sldId="287"/>
            <ac:spMk id="7" creationId="{A58E13EA-C539-411D-8D2F-5F5867E1332E}"/>
          </ac:spMkLst>
        </pc:spChg>
        <pc:spChg chg="mod">
          <ac:chgData name="yamada akita" userId="8b118bcca7e896d8" providerId="LiveId" clId="{06657557-F0C8-4EDE-BB1C-D8D592EBF654}" dt="2020-06-21T07:41:51.304" v="16237" actId="207"/>
          <ac:spMkLst>
            <pc:docMk/>
            <pc:sldMk cId="3865684831" sldId="287"/>
            <ac:spMk id="10" creationId="{6CAC0FB3-E9A9-4BB9-8BD9-FB6D3ED5DDD0}"/>
          </ac:spMkLst>
        </pc:spChg>
        <pc:spChg chg="del">
          <ac:chgData name="yamada akita" userId="8b118bcca7e896d8" providerId="LiveId" clId="{06657557-F0C8-4EDE-BB1C-D8D592EBF654}" dt="2020-06-19T12:32:31.082" v="12316" actId="478"/>
          <ac:spMkLst>
            <pc:docMk/>
            <pc:sldMk cId="3865684831" sldId="287"/>
            <ac:spMk id="11" creationId="{DEFBB7AC-9B62-4EF3-868A-7998BCF9B12F}"/>
          </ac:spMkLst>
        </pc:spChg>
        <pc:spChg chg="del">
          <ac:chgData name="yamada akita" userId="8b118bcca7e896d8" providerId="LiveId" clId="{06657557-F0C8-4EDE-BB1C-D8D592EBF654}" dt="2020-06-19T12:32:31.082" v="12316" actId="478"/>
          <ac:spMkLst>
            <pc:docMk/>
            <pc:sldMk cId="3865684831" sldId="287"/>
            <ac:spMk id="12" creationId="{9D5A704C-504C-4D19-94A6-9ED4BD31D67D}"/>
          </ac:spMkLst>
        </pc:spChg>
        <pc:spChg chg="del">
          <ac:chgData name="yamada akita" userId="8b118bcca7e896d8" providerId="LiveId" clId="{06657557-F0C8-4EDE-BB1C-D8D592EBF654}" dt="2020-06-19T12:32:31.082" v="12316" actId="478"/>
          <ac:spMkLst>
            <pc:docMk/>
            <pc:sldMk cId="3865684831" sldId="287"/>
            <ac:spMk id="13" creationId="{4DB954B5-8868-4D3C-AED5-960F50B7E0BA}"/>
          </ac:spMkLst>
        </pc:spChg>
        <pc:spChg chg="del">
          <ac:chgData name="yamada akita" userId="8b118bcca7e896d8" providerId="LiveId" clId="{06657557-F0C8-4EDE-BB1C-D8D592EBF654}" dt="2020-06-19T12:32:31.082" v="12316" actId="478"/>
          <ac:spMkLst>
            <pc:docMk/>
            <pc:sldMk cId="3865684831" sldId="287"/>
            <ac:spMk id="14" creationId="{388F8A63-493F-475C-8836-53AFFC3AB220}"/>
          </ac:spMkLst>
        </pc:spChg>
        <pc:spChg chg="add mod">
          <ac:chgData name="yamada akita" userId="8b118bcca7e896d8" providerId="LiveId" clId="{06657557-F0C8-4EDE-BB1C-D8D592EBF654}" dt="2020-06-19T12:32:35.096" v="12318" actId="1076"/>
          <ac:spMkLst>
            <pc:docMk/>
            <pc:sldMk cId="3865684831" sldId="287"/>
            <ac:spMk id="15" creationId="{394DFF64-E42D-437F-816F-5245FC6E31AA}"/>
          </ac:spMkLst>
        </pc:spChg>
        <pc:spChg chg="add del mod">
          <ac:chgData name="yamada akita" userId="8b118bcca7e896d8" providerId="LiveId" clId="{06657557-F0C8-4EDE-BB1C-D8D592EBF654}" dt="2020-06-19T12:32:45.938" v="12324" actId="478"/>
          <ac:spMkLst>
            <pc:docMk/>
            <pc:sldMk cId="3865684831" sldId="287"/>
            <ac:spMk id="16" creationId="{00813A42-7740-4F6D-AF6A-381740958C47}"/>
          </ac:spMkLst>
        </pc:spChg>
        <pc:spChg chg="del">
          <ac:chgData name="yamada akita" userId="8b118bcca7e896d8" providerId="LiveId" clId="{06657557-F0C8-4EDE-BB1C-D8D592EBF654}" dt="2020-06-19T12:32:31.082" v="12316" actId="478"/>
          <ac:spMkLst>
            <pc:docMk/>
            <pc:sldMk cId="3865684831" sldId="287"/>
            <ac:spMk id="17" creationId="{B81CA4C4-6695-4991-86B8-B0DA33C4C89B}"/>
          </ac:spMkLst>
        </pc:spChg>
        <pc:spChg chg="add del mod">
          <ac:chgData name="yamada akita" userId="8b118bcca7e896d8" providerId="LiveId" clId="{06657557-F0C8-4EDE-BB1C-D8D592EBF654}" dt="2020-06-19T12:32:47.263" v="12325" actId="478"/>
          <ac:spMkLst>
            <pc:docMk/>
            <pc:sldMk cId="3865684831" sldId="287"/>
            <ac:spMk id="18" creationId="{16082EBB-473E-4387-BDAF-E3A22F6F0F56}"/>
          </ac:spMkLst>
        </pc:spChg>
        <pc:spChg chg="add mod">
          <ac:chgData name="yamada akita" userId="8b118bcca7e896d8" providerId="LiveId" clId="{06657557-F0C8-4EDE-BB1C-D8D592EBF654}" dt="2020-06-19T12:33:07.797" v="12327" actId="1076"/>
          <ac:spMkLst>
            <pc:docMk/>
            <pc:sldMk cId="3865684831" sldId="287"/>
            <ac:spMk id="19" creationId="{0FBBB111-B825-4944-B027-FF6DB19A3501}"/>
          </ac:spMkLst>
        </pc:spChg>
        <pc:spChg chg="add mod">
          <ac:chgData name="yamada akita" userId="8b118bcca7e896d8" providerId="LiveId" clId="{06657557-F0C8-4EDE-BB1C-D8D592EBF654}" dt="2020-06-19T12:33:15.373" v="12329" actId="1076"/>
          <ac:spMkLst>
            <pc:docMk/>
            <pc:sldMk cId="3865684831" sldId="287"/>
            <ac:spMk id="20" creationId="{63F3A31D-0011-41B3-8783-A508EFF9F2F4}"/>
          </ac:spMkLst>
        </pc:spChg>
        <pc:spChg chg="add del mod">
          <ac:chgData name="yamada akita" userId="8b118bcca7e896d8" providerId="LiveId" clId="{06657557-F0C8-4EDE-BB1C-D8D592EBF654}" dt="2020-06-19T12:33:29.194" v="12334" actId="478"/>
          <ac:spMkLst>
            <pc:docMk/>
            <pc:sldMk cId="3865684831" sldId="287"/>
            <ac:spMk id="21" creationId="{BC1F1240-5C5B-4877-AED6-AF2437134C6D}"/>
          </ac:spMkLst>
        </pc:spChg>
        <pc:spChg chg="add del mod">
          <ac:chgData name="yamada akita" userId="8b118bcca7e896d8" providerId="LiveId" clId="{06657557-F0C8-4EDE-BB1C-D8D592EBF654}" dt="2020-06-21T07:41:34.237" v="16235" actId="207"/>
          <ac:spMkLst>
            <pc:docMk/>
            <pc:sldMk cId="3865684831" sldId="287"/>
            <ac:spMk id="22" creationId="{35F0E065-B2BB-495F-AC6F-C3CE1412897D}"/>
          </ac:spMkLst>
        </pc:spChg>
        <pc:spChg chg="add mod">
          <ac:chgData name="yamada akita" userId="8b118bcca7e896d8" providerId="LiveId" clId="{06657557-F0C8-4EDE-BB1C-D8D592EBF654}" dt="2020-06-19T12:33:43.302" v="12336" actId="1076"/>
          <ac:spMkLst>
            <pc:docMk/>
            <pc:sldMk cId="3865684831" sldId="287"/>
            <ac:spMk id="23" creationId="{EF4B934A-A9EF-4E74-9CDB-A234383A1891}"/>
          </ac:spMkLst>
        </pc:spChg>
        <pc:spChg chg="add mod">
          <ac:chgData name="yamada akita" userId="8b118bcca7e896d8" providerId="LiveId" clId="{06657557-F0C8-4EDE-BB1C-D8D592EBF654}" dt="2020-06-19T12:33:43.302" v="12336" actId="1076"/>
          <ac:spMkLst>
            <pc:docMk/>
            <pc:sldMk cId="3865684831" sldId="287"/>
            <ac:spMk id="24" creationId="{01B274BF-0F83-4E3B-84B8-1B1C3F007954}"/>
          </ac:spMkLst>
        </pc:spChg>
        <pc:spChg chg="add mod">
          <ac:chgData name="yamada akita" userId="8b118bcca7e896d8" providerId="LiveId" clId="{06657557-F0C8-4EDE-BB1C-D8D592EBF654}" dt="2020-06-21T07:41:38.705" v="16236" actId="207"/>
          <ac:spMkLst>
            <pc:docMk/>
            <pc:sldMk cId="3865684831" sldId="287"/>
            <ac:spMk id="25" creationId="{548B4E7A-8FDB-401A-8629-F545EF58299F}"/>
          </ac:spMkLst>
        </pc:spChg>
        <pc:spChg chg="add mod">
          <ac:chgData name="yamada akita" userId="8b118bcca7e896d8" providerId="LiveId" clId="{06657557-F0C8-4EDE-BB1C-D8D592EBF654}" dt="2020-06-19T12:34:00.147" v="12338" actId="1076"/>
          <ac:spMkLst>
            <pc:docMk/>
            <pc:sldMk cId="3865684831" sldId="287"/>
            <ac:spMk id="26" creationId="{31BF2B51-2D37-4473-BC02-2385913E8845}"/>
          </ac:spMkLst>
        </pc:spChg>
      </pc:sldChg>
      <pc:sldChg chg="modSp add mod">
        <pc:chgData name="yamada akita" userId="8b118bcca7e896d8" providerId="LiveId" clId="{06657557-F0C8-4EDE-BB1C-D8D592EBF654}" dt="2020-06-20T13:07:59.813" v="13189" actId="20577"/>
        <pc:sldMkLst>
          <pc:docMk/>
          <pc:sldMk cId="201257371" sldId="288"/>
        </pc:sldMkLst>
        <pc:spChg chg="mod">
          <ac:chgData name="yamada akita" userId="8b118bcca7e896d8" providerId="LiveId" clId="{06657557-F0C8-4EDE-BB1C-D8D592EBF654}" dt="2020-06-20T13:07:59.813" v="13189" actId="20577"/>
          <ac:spMkLst>
            <pc:docMk/>
            <pc:sldMk cId="201257371" sldId="288"/>
            <ac:spMk id="3" creationId="{88AB4583-ED96-468D-9E50-1AC8684B82B9}"/>
          </ac:spMkLst>
        </pc:spChg>
        <pc:spChg chg="mod">
          <ac:chgData name="yamada akita" userId="8b118bcca7e896d8" providerId="LiveId" clId="{06657557-F0C8-4EDE-BB1C-D8D592EBF654}" dt="2020-06-20T13:01:49.749" v="12879"/>
          <ac:spMkLst>
            <pc:docMk/>
            <pc:sldMk cId="201257371" sldId="288"/>
            <ac:spMk id="7" creationId="{64D5DB48-4CD8-4497-8B44-C55EE6D0A5ED}"/>
          </ac:spMkLst>
        </pc:spChg>
      </pc:sldChg>
      <pc:sldChg chg="add del">
        <pc:chgData name="yamada akita" userId="8b118bcca7e896d8" providerId="LiveId" clId="{06657557-F0C8-4EDE-BB1C-D8D592EBF654}" dt="2020-06-20T13:05:10.089" v="13160"/>
        <pc:sldMkLst>
          <pc:docMk/>
          <pc:sldMk cId="2145956310" sldId="289"/>
        </pc:sldMkLst>
      </pc:sldChg>
      <pc:sldChg chg="modSp add del mod">
        <pc:chgData name="yamada akita" userId="8b118bcca7e896d8" providerId="LiveId" clId="{06657557-F0C8-4EDE-BB1C-D8D592EBF654}" dt="2020-06-23T05:04:43.609" v="22685" actId="47"/>
        <pc:sldMkLst>
          <pc:docMk/>
          <pc:sldMk cId="2425962714" sldId="289"/>
        </pc:sldMkLst>
        <pc:spChg chg="mod">
          <ac:chgData name="yamada akita" userId="8b118bcca7e896d8" providerId="LiveId" clId="{06657557-F0C8-4EDE-BB1C-D8D592EBF654}" dt="2020-06-20T14:49:59.954" v="13319" actId="179"/>
          <ac:spMkLst>
            <pc:docMk/>
            <pc:sldMk cId="2425962714" sldId="289"/>
            <ac:spMk id="3" creationId="{88AB4583-ED96-468D-9E50-1AC8684B82B9}"/>
          </ac:spMkLst>
        </pc:spChg>
        <pc:spChg chg="mod">
          <ac:chgData name="yamada akita" userId="8b118bcca7e896d8" providerId="LiveId" clId="{06657557-F0C8-4EDE-BB1C-D8D592EBF654}" dt="2020-06-20T13:08:53.687" v="13245"/>
          <ac:spMkLst>
            <pc:docMk/>
            <pc:sldMk cId="2425962714" sldId="289"/>
            <ac:spMk id="7" creationId="{64D5DB48-4CD8-4497-8B44-C55EE6D0A5ED}"/>
          </ac:spMkLst>
        </pc:spChg>
        <pc:spChg chg="mod">
          <ac:chgData name="yamada akita" userId="8b118bcca7e896d8" providerId="LiveId" clId="{06657557-F0C8-4EDE-BB1C-D8D592EBF654}" dt="2020-06-20T13:08:34.572" v="13206" actId="20577"/>
          <ac:spMkLst>
            <pc:docMk/>
            <pc:sldMk cId="2425962714" sldId="289"/>
            <ac:spMk id="20" creationId="{DAB07A7A-1831-4EC9-84F2-63CB3EF75904}"/>
          </ac:spMkLst>
        </pc:spChg>
      </pc:sldChg>
      <pc:sldChg chg="modSp add mod">
        <pc:chgData name="yamada akita" userId="8b118bcca7e896d8" providerId="LiveId" clId="{06657557-F0C8-4EDE-BB1C-D8D592EBF654}" dt="2020-06-21T02:22:59.572" v="13363" actId="207"/>
        <pc:sldMkLst>
          <pc:docMk/>
          <pc:sldMk cId="2789973445" sldId="290"/>
        </pc:sldMkLst>
        <pc:spChg chg="mod">
          <ac:chgData name="yamada akita" userId="8b118bcca7e896d8" providerId="LiveId" clId="{06657557-F0C8-4EDE-BB1C-D8D592EBF654}" dt="2020-06-21T02:22:14.349" v="13359" actId="122"/>
          <ac:spMkLst>
            <pc:docMk/>
            <pc:sldMk cId="2789973445" sldId="290"/>
            <ac:spMk id="7" creationId="{A58E13EA-C539-411D-8D2F-5F5867E1332E}"/>
          </ac:spMkLst>
        </pc:spChg>
        <pc:spChg chg="mod">
          <ac:chgData name="yamada akita" userId="8b118bcca7e896d8" providerId="LiveId" clId="{06657557-F0C8-4EDE-BB1C-D8D592EBF654}" dt="2020-06-21T02:22:33.183" v="13360" actId="207"/>
          <ac:spMkLst>
            <pc:docMk/>
            <pc:sldMk cId="2789973445" sldId="290"/>
            <ac:spMk id="15" creationId="{394DFF64-E42D-437F-816F-5245FC6E31AA}"/>
          </ac:spMkLst>
        </pc:spChg>
        <pc:spChg chg="mod">
          <ac:chgData name="yamada akita" userId="8b118bcca7e896d8" providerId="LiveId" clId="{06657557-F0C8-4EDE-BB1C-D8D592EBF654}" dt="2020-06-21T02:22:59.572" v="13363" actId="207"/>
          <ac:spMkLst>
            <pc:docMk/>
            <pc:sldMk cId="2789973445" sldId="290"/>
            <ac:spMk id="24" creationId="{01B274BF-0F83-4E3B-84B8-1B1C3F007954}"/>
          </ac:spMkLst>
        </pc:spChg>
      </pc:sldChg>
      <pc:sldChg chg="addSp delSp modSp add del mod modAnim">
        <pc:chgData name="yamada akita" userId="8b118bcca7e896d8" providerId="LiveId" clId="{06657557-F0C8-4EDE-BB1C-D8D592EBF654}" dt="2020-06-23T11:18:42.204" v="23137" actId="47"/>
        <pc:sldMkLst>
          <pc:docMk/>
          <pc:sldMk cId="809331125" sldId="291"/>
        </pc:sldMkLst>
        <pc:spChg chg="mod">
          <ac:chgData name="yamada akita" userId="8b118bcca7e896d8" providerId="LiveId" clId="{06657557-F0C8-4EDE-BB1C-D8D592EBF654}" dt="2020-06-21T03:57:42.723" v="13702" actId="1076"/>
          <ac:spMkLst>
            <pc:docMk/>
            <pc:sldMk cId="809331125" sldId="291"/>
            <ac:spMk id="3" creationId="{88AB4583-ED96-468D-9E50-1AC8684B82B9}"/>
          </ac:spMkLst>
        </pc:spChg>
        <pc:spChg chg="add mod">
          <ac:chgData name="yamada akita" userId="8b118bcca7e896d8" providerId="LiveId" clId="{06657557-F0C8-4EDE-BB1C-D8D592EBF654}" dt="2020-06-21T03:57:47.543" v="13722" actId="1036"/>
          <ac:spMkLst>
            <pc:docMk/>
            <pc:sldMk cId="809331125" sldId="291"/>
            <ac:spMk id="4" creationId="{35BAFE3F-E5C0-443B-B2C9-2BC457A407F4}"/>
          </ac:spMkLst>
        </pc:spChg>
        <pc:spChg chg="add mod">
          <ac:chgData name="yamada akita" userId="8b118bcca7e896d8" providerId="LiveId" clId="{06657557-F0C8-4EDE-BB1C-D8D592EBF654}" dt="2020-06-21T03:56:10.839" v="13680" actId="2085"/>
          <ac:spMkLst>
            <pc:docMk/>
            <pc:sldMk cId="809331125" sldId="291"/>
            <ac:spMk id="6" creationId="{F0595C05-20C9-43FA-8899-2425C72B3369}"/>
          </ac:spMkLst>
        </pc:spChg>
        <pc:spChg chg="mod">
          <ac:chgData name="yamada akita" userId="8b118bcca7e896d8" providerId="LiveId" clId="{06657557-F0C8-4EDE-BB1C-D8D592EBF654}" dt="2020-06-21T04:00:07.952" v="13829" actId="1076"/>
          <ac:spMkLst>
            <pc:docMk/>
            <pc:sldMk cId="809331125" sldId="291"/>
            <ac:spMk id="7" creationId="{64D5DB48-4CD8-4497-8B44-C55EE6D0A5ED}"/>
          </ac:spMkLst>
        </pc:spChg>
        <pc:spChg chg="add mod">
          <ac:chgData name="yamada akita" userId="8b118bcca7e896d8" providerId="LiveId" clId="{06657557-F0C8-4EDE-BB1C-D8D592EBF654}" dt="2020-06-21T03:56:53.438" v="13694" actId="14100"/>
          <ac:spMkLst>
            <pc:docMk/>
            <pc:sldMk cId="809331125" sldId="291"/>
            <ac:spMk id="11" creationId="{4D2F1741-6C40-49CA-8C52-9679735C13E4}"/>
          </ac:spMkLst>
        </pc:spChg>
        <pc:spChg chg="add mod">
          <ac:chgData name="yamada akita" userId="8b118bcca7e896d8" providerId="LiveId" clId="{06657557-F0C8-4EDE-BB1C-D8D592EBF654}" dt="2020-06-21T03:57:47.543" v="13722" actId="1036"/>
          <ac:spMkLst>
            <pc:docMk/>
            <pc:sldMk cId="809331125" sldId="291"/>
            <ac:spMk id="14" creationId="{8464257F-937C-45F4-98F3-CFB93A537B42}"/>
          </ac:spMkLst>
        </pc:spChg>
        <pc:spChg chg="add mod">
          <ac:chgData name="yamada akita" userId="8b118bcca7e896d8" providerId="LiveId" clId="{06657557-F0C8-4EDE-BB1C-D8D592EBF654}" dt="2020-06-21T03:57:47.543" v="13722" actId="1036"/>
          <ac:spMkLst>
            <pc:docMk/>
            <pc:sldMk cId="809331125" sldId="291"/>
            <ac:spMk id="15" creationId="{D0B914BA-6AAA-4C2C-87BB-702C11A156A2}"/>
          </ac:spMkLst>
        </pc:spChg>
        <pc:spChg chg="add mod">
          <ac:chgData name="yamada akita" userId="8b118bcca7e896d8" providerId="LiveId" clId="{06657557-F0C8-4EDE-BB1C-D8D592EBF654}" dt="2020-06-21T04:00:56.211" v="13830" actId="1076"/>
          <ac:spMkLst>
            <pc:docMk/>
            <pc:sldMk cId="809331125" sldId="291"/>
            <ac:spMk id="17" creationId="{6E862D3E-D94D-46F1-A8A5-13C6DEEC2163}"/>
          </ac:spMkLst>
        </pc:spChg>
        <pc:spChg chg="mod">
          <ac:chgData name="yamada akita" userId="8b118bcca7e896d8" providerId="LiveId" clId="{06657557-F0C8-4EDE-BB1C-D8D592EBF654}" dt="2020-06-21T03:56:37.221" v="13687"/>
          <ac:spMkLst>
            <pc:docMk/>
            <pc:sldMk cId="809331125" sldId="291"/>
            <ac:spMk id="19" creationId="{C1E1D000-32DA-4481-B2C3-A55E50EF1AEB}"/>
          </ac:spMkLst>
        </pc:spChg>
        <pc:spChg chg="mod">
          <ac:chgData name="yamada akita" userId="8b118bcca7e896d8" providerId="LiveId" clId="{06657557-F0C8-4EDE-BB1C-D8D592EBF654}" dt="2020-06-21T02:23:42.537" v="13451"/>
          <ac:spMkLst>
            <pc:docMk/>
            <pc:sldMk cId="809331125" sldId="291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21T03:56:48.219" v="13691" actId="20577"/>
          <ac:spMkLst>
            <pc:docMk/>
            <pc:sldMk cId="809331125" sldId="291"/>
            <ac:spMk id="21" creationId="{B0FAEC55-1CD8-4F7C-8E30-039E52A76BBA}"/>
          </ac:spMkLst>
        </pc:spChg>
        <pc:spChg chg="mod">
          <ac:chgData name="yamada akita" userId="8b118bcca7e896d8" providerId="LiveId" clId="{06657557-F0C8-4EDE-BB1C-D8D592EBF654}" dt="2020-06-21T03:59:05.650" v="13784" actId="14100"/>
          <ac:spMkLst>
            <pc:docMk/>
            <pc:sldMk cId="809331125" sldId="291"/>
            <ac:spMk id="23" creationId="{50C6AEC7-7A9C-4B80-B094-A1682269D08D}"/>
          </ac:spMkLst>
        </pc:spChg>
        <pc:spChg chg="mod">
          <ac:chgData name="yamada akita" userId="8b118bcca7e896d8" providerId="LiveId" clId="{06657557-F0C8-4EDE-BB1C-D8D592EBF654}" dt="2020-06-21T03:56:56.768" v="13695"/>
          <ac:spMkLst>
            <pc:docMk/>
            <pc:sldMk cId="809331125" sldId="291"/>
            <ac:spMk id="24" creationId="{5D9BDFF1-C65E-4F69-ACEC-E89E5ECC227A}"/>
          </ac:spMkLst>
        </pc:spChg>
        <pc:spChg chg="mod">
          <ac:chgData name="yamada akita" userId="8b118bcca7e896d8" providerId="LiveId" clId="{06657557-F0C8-4EDE-BB1C-D8D592EBF654}" dt="2020-06-21T03:58:05.778" v="13737"/>
          <ac:spMkLst>
            <pc:docMk/>
            <pc:sldMk cId="809331125" sldId="291"/>
            <ac:spMk id="26" creationId="{A9D814DC-573E-4807-ABD9-231B74FCA1FA}"/>
          </ac:spMkLst>
        </pc:spChg>
        <pc:spChg chg="mod">
          <ac:chgData name="yamada akita" userId="8b118bcca7e896d8" providerId="LiveId" clId="{06657557-F0C8-4EDE-BB1C-D8D592EBF654}" dt="2020-06-21T03:58:05.778" v="13737"/>
          <ac:spMkLst>
            <pc:docMk/>
            <pc:sldMk cId="809331125" sldId="291"/>
            <ac:spMk id="27" creationId="{FEDD682D-ABA0-4AEA-A35A-14A904A48DA6}"/>
          </ac:spMkLst>
        </pc:spChg>
        <pc:spChg chg="add mod">
          <ac:chgData name="yamada akita" userId="8b118bcca7e896d8" providerId="LiveId" clId="{06657557-F0C8-4EDE-BB1C-D8D592EBF654}" dt="2020-06-21T04:00:56.211" v="13830" actId="1076"/>
          <ac:spMkLst>
            <pc:docMk/>
            <pc:sldMk cId="809331125" sldId="291"/>
            <ac:spMk id="28" creationId="{850E7DB3-B9D3-4520-99FF-348AB77D1C6F}"/>
          </ac:spMkLst>
        </pc:spChg>
        <pc:spChg chg="add mod">
          <ac:chgData name="yamada akita" userId="8b118bcca7e896d8" providerId="LiveId" clId="{06657557-F0C8-4EDE-BB1C-D8D592EBF654}" dt="2020-06-21T04:01:14.584" v="13831" actId="164"/>
          <ac:spMkLst>
            <pc:docMk/>
            <pc:sldMk cId="809331125" sldId="291"/>
            <ac:spMk id="29" creationId="{664A6D81-D3A0-4BDE-8E6C-A671B7E52960}"/>
          </ac:spMkLst>
        </pc:spChg>
        <pc:spChg chg="add mod">
          <ac:chgData name="yamada akita" userId="8b118bcca7e896d8" providerId="LiveId" clId="{06657557-F0C8-4EDE-BB1C-D8D592EBF654}" dt="2020-06-21T04:01:17.890" v="13832" actId="164"/>
          <ac:spMkLst>
            <pc:docMk/>
            <pc:sldMk cId="809331125" sldId="291"/>
            <ac:spMk id="30" creationId="{3A6F621E-50F9-4E55-92B1-C35ABED8AE1A}"/>
          </ac:spMkLst>
        </pc:spChg>
        <pc:spChg chg="add mod">
          <ac:chgData name="yamada akita" userId="8b118bcca7e896d8" providerId="LiveId" clId="{06657557-F0C8-4EDE-BB1C-D8D592EBF654}" dt="2020-06-21T04:08:06.607" v="14083" actId="164"/>
          <ac:spMkLst>
            <pc:docMk/>
            <pc:sldMk cId="809331125" sldId="291"/>
            <ac:spMk id="33" creationId="{FF2E0BC9-065F-4F1C-B8F0-3F487AFDACD6}"/>
          </ac:spMkLst>
        </pc:spChg>
        <pc:spChg chg="add mod ord">
          <ac:chgData name="yamada akita" userId="8b118bcca7e896d8" providerId="LiveId" clId="{06657557-F0C8-4EDE-BB1C-D8D592EBF654}" dt="2020-06-21T04:08:06.607" v="14083" actId="164"/>
          <ac:spMkLst>
            <pc:docMk/>
            <pc:sldMk cId="809331125" sldId="291"/>
            <ac:spMk id="34" creationId="{E8848AE7-1BB0-46F0-B92E-86F203B8D929}"/>
          </ac:spMkLst>
        </pc:spChg>
        <pc:grpChg chg="add mod">
          <ac:chgData name="yamada akita" userId="8b118bcca7e896d8" providerId="LiveId" clId="{06657557-F0C8-4EDE-BB1C-D8D592EBF654}" dt="2020-06-21T04:01:17.890" v="13832" actId="164"/>
          <ac:grpSpMkLst>
            <pc:docMk/>
            <pc:sldMk cId="809331125" sldId="291"/>
            <ac:grpSpMk id="16" creationId="{4F7C13CB-E0CF-4545-A88C-9323F9F68AE6}"/>
          </ac:grpSpMkLst>
        </pc:grpChg>
        <pc:grpChg chg="add del mod">
          <ac:chgData name="yamada akita" userId="8b118bcca7e896d8" providerId="LiveId" clId="{06657557-F0C8-4EDE-BB1C-D8D592EBF654}" dt="2020-06-21T03:56:49.950" v="13693"/>
          <ac:grpSpMkLst>
            <pc:docMk/>
            <pc:sldMk cId="809331125" sldId="291"/>
            <ac:grpSpMk id="18" creationId="{12AEC371-ACC4-4D68-89BC-EC06F4D98581}"/>
          </ac:grpSpMkLst>
        </pc:grpChg>
        <pc:grpChg chg="add mod ord">
          <ac:chgData name="yamada akita" userId="8b118bcca7e896d8" providerId="LiveId" clId="{06657557-F0C8-4EDE-BB1C-D8D592EBF654}" dt="2020-06-21T04:01:14.584" v="13831" actId="164"/>
          <ac:grpSpMkLst>
            <pc:docMk/>
            <pc:sldMk cId="809331125" sldId="291"/>
            <ac:grpSpMk id="22" creationId="{9340ED03-7D5C-4950-8153-75AEC35D33A9}"/>
          </ac:grpSpMkLst>
        </pc:grpChg>
        <pc:grpChg chg="add del mod">
          <ac:chgData name="yamada akita" userId="8b118bcca7e896d8" providerId="LiveId" clId="{06657557-F0C8-4EDE-BB1C-D8D592EBF654}" dt="2020-06-21T03:58:06.762" v="13738"/>
          <ac:grpSpMkLst>
            <pc:docMk/>
            <pc:sldMk cId="809331125" sldId="291"/>
            <ac:grpSpMk id="25" creationId="{10937F9A-D217-4EE1-B9F0-2296ECF7158B}"/>
          </ac:grpSpMkLst>
        </pc:grpChg>
        <pc:grpChg chg="add mod">
          <ac:chgData name="yamada akita" userId="8b118bcca7e896d8" providerId="LiveId" clId="{06657557-F0C8-4EDE-BB1C-D8D592EBF654}" dt="2020-06-21T04:01:14.584" v="13831" actId="164"/>
          <ac:grpSpMkLst>
            <pc:docMk/>
            <pc:sldMk cId="809331125" sldId="291"/>
            <ac:grpSpMk id="31" creationId="{5D1DB803-7B74-4F88-8BB6-BD5372B8CACC}"/>
          </ac:grpSpMkLst>
        </pc:grpChg>
        <pc:grpChg chg="add mod">
          <ac:chgData name="yamada akita" userId="8b118bcca7e896d8" providerId="LiveId" clId="{06657557-F0C8-4EDE-BB1C-D8D592EBF654}" dt="2020-06-21T04:01:23.386" v="13844" actId="1038"/>
          <ac:grpSpMkLst>
            <pc:docMk/>
            <pc:sldMk cId="809331125" sldId="291"/>
            <ac:grpSpMk id="32" creationId="{77E6610D-AF81-4C14-A58A-E64A222C7DCD}"/>
          </ac:grpSpMkLst>
        </pc:grpChg>
        <pc:grpChg chg="add mod">
          <ac:chgData name="yamada akita" userId="8b118bcca7e896d8" providerId="LiveId" clId="{06657557-F0C8-4EDE-BB1C-D8D592EBF654}" dt="2020-06-21T04:08:06.607" v="14083" actId="164"/>
          <ac:grpSpMkLst>
            <pc:docMk/>
            <pc:sldMk cId="809331125" sldId="291"/>
            <ac:grpSpMk id="35" creationId="{A3D29C34-2CA5-4E38-8C0F-82D2C061457E}"/>
          </ac:grpSpMkLst>
        </pc:grpChg>
      </pc:sldChg>
      <pc:sldChg chg="addSp delSp modSp add mod modTransition delAnim modAnim">
        <pc:chgData name="yamada akita" userId="8b118bcca7e896d8" providerId="LiveId" clId="{06657557-F0C8-4EDE-BB1C-D8D592EBF654}" dt="2020-06-23T01:45:33.395" v="18952"/>
        <pc:sldMkLst>
          <pc:docMk/>
          <pc:sldMk cId="2644720934" sldId="292"/>
        </pc:sldMkLst>
        <pc:spChg chg="del">
          <ac:chgData name="yamada akita" userId="8b118bcca7e896d8" providerId="LiveId" clId="{06657557-F0C8-4EDE-BB1C-D8D592EBF654}" dt="2020-06-21T08:05:43.190" v="16238" actId="478"/>
          <ac:spMkLst>
            <pc:docMk/>
            <pc:sldMk cId="2644720934" sldId="292"/>
            <ac:spMk id="3" creationId="{88AB4583-ED96-468D-9E50-1AC8684B82B9}"/>
          </ac:spMkLst>
        </pc:spChg>
        <pc:spChg chg="add mod">
          <ac:chgData name="yamada akita" userId="8b118bcca7e896d8" providerId="LiveId" clId="{06657557-F0C8-4EDE-BB1C-D8D592EBF654}" dt="2020-06-23T01:45:19.035" v="18949" actId="164"/>
          <ac:spMkLst>
            <pc:docMk/>
            <pc:sldMk cId="2644720934" sldId="292"/>
            <ac:spMk id="3" creationId="{9DA7244A-1436-45CC-B0C4-CE31C90B9A4D}"/>
          </ac:spMkLst>
        </pc:spChg>
        <pc:spChg chg="del">
          <ac:chgData name="yamada akita" userId="8b118bcca7e896d8" providerId="LiveId" clId="{06657557-F0C8-4EDE-BB1C-D8D592EBF654}" dt="2020-06-21T08:05:48.754" v="16239" actId="478"/>
          <ac:spMkLst>
            <pc:docMk/>
            <pc:sldMk cId="2644720934" sldId="292"/>
            <ac:spMk id="4" creationId="{35BAFE3F-E5C0-443B-B2C9-2BC457A407F4}"/>
          </ac:spMkLst>
        </pc:spChg>
        <pc:spChg chg="mod">
          <ac:chgData name="yamada akita" userId="8b118bcca7e896d8" providerId="LiveId" clId="{06657557-F0C8-4EDE-BB1C-D8D592EBF654}" dt="2020-06-22T23:56:20.276" v="17709" actId="1035"/>
          <ac:spMkLst>
            <pc:docMk/>
            <pc:sldMk cId="2644720934" sldId="292"/>
            <ac:spMk id="7" creationId="{64D5DB48-4CD8-4497-8B44-C55EE6D0A5ED}"/>
          </ac:spMkLst>
        </pc:spChg>
        <pc:spChg chg="del mod">
          <ac:chgData name="yamada akita" userId="8b118bcca7e896d8" providerId="LiveId" clId="{06657557-F0C8-4EDE-BB1C-D8D592EBF654}" dt="2020-06-22T09:22:24.057" v="17296" actId="478"/>
          <ac:spMkLst>
            <pc:docMk/>
            <pc:sldMk cId="2644720934" sldId="292"/>
            <ac:spMk id="9" creationId="{962EF01C-CE45-4744-9A7A-236767AD35FB}"/>
          </ac:spMkLst>
        </pc:spChg>
        <pc:spChg chg="del">
          <ac:chgData name="yamada akita" userId="8b118bcca7e896d8" providerId="LiveId" clId="{06657557-F0C8-4EDE-BB1C-D8D592EBF654}" dt="2020-06-21T08:05:48.754" v="16239" actId="478"/>
          <ac:spMkLst>
            <pc:docMk/>
            <pc:sldMk cId="2644720934" sldId="292"/>
            <ac:spMk id="14" creationId="{8464257F-937C-45F4-98F3-CFB93A537B42}"/>
          </ac:spMkLst>
        </pc:spChg>
        <pc:spChg chg="del">
          <ac:chgData name="yamada akita" userId="8b118bcca7e896d8" providerId="LiveId" clId="{06657557-F0C8-4EDE-BB1C-D8D592EBF654}" dt="2020-06-21T08:05:48.754" v="16239" actId="478"/>
          <ac:spMkLst>
            <pc:docMk/>
            <pc:sldMk cId="2644720934" sldId="292"/>
            <ac:spMk id="15" creationId="{D0B914BA-6AAA-4C2C-87BB-702C11A156A2}"/>
          </ac:spMkLst>
        </pc:spChg>
        <pc:spChg chg="add del mod">
          <ac:chgData name="yamada akita" userId="8b118bcca7e896d8" providerId="LiveId" clId="{06657557-F0C8-4EDE-BB1C-D8D592EBF654}" dt="2020-06-22T23:56:25.498" v="17710" actId="478"/>
          <ac:spMkLst>
            <pc:docMk/>
            <pc:sldMk cId="2644720934" sldId="292"/>
            <ac:spMk id="16" creationId="{081EA00D-7EEC-4E02-B8E0-A36631BB34E2}"/>
          </ac:spMkLst>
        </pc:spChg>
        <pc:spChg chg="del">
          <ac:chgData name="yamada akita" userId="8b118bcca7e896d8" providerId="LiveId" clId="{06657557-F0C8-4EDE-BB1C-D8D592EBF654}" dt="2020-06-21T04:17:44.603" v="14125" actId="478"/>
          <ac:spMkLst>
            <pc:docMk/>
            <pc:sldMk cId="2644720934" sldId="292"/>
            <ac:spMk id="17" creationId="{6E862D3E-D94D-46F1-A8A5-13C6DEEC2163}"/>
          </ac:spMkLst>
        </pc:spChg>
        <pc:spChg chg="add del mod">
          <ac:chgData name="yamada akita" userId="8b118bcca7e896d8" providerId="LiveId" clId="{06657557-F0C8-4EDE-BB1C-D8D592EBF654}" dt="2020-06-21T04:22:03.518" v="14536"/>
          <ac:spMkLst>
            <pc:docMk/>
            <pc:sldMk cId="2644720934" sldId="292"/>
            <ac:spMk id="18" creationId="{02A7C010-E06A-4B02-AE5D-050EDD72BE21}"/>
          </ac:spMkLst>
        </pc:spChg>
        <pc:spChg chg="mod">
          <ac:chgData name="yamada akita" userId="8b118bcca7e896d8" providerId="LiveId" clId="{06657557-F0C8-4EDE-BB1C-D8D592EBF654}" dt="2020-06-23T00:43:51.677" v="17840"/>
          <ac:spMkLst>
            <pc:docMk/>
            <pc:sldMk cId="2644720934" sldId="292"/>
            <ac:spMk id="20" creationId="{DAB07A7A-1831-4EC9-84F2-63CB3EF75904}"/>
          </ac:spMkLst>
        </pc:spChg>
        <pc:spChg chg="add del mod">
          <ac:chgData name="yamada akita" userId="8b118bcca7e896d8" providerId="LiveId" clId="{06657557-F0C8-4EDE-BB1C-D8D592EBF654}" dt="2020-06-22T09:22:26.549" v="17297" actId="478"/>
          <ac:spMkLst>
            <pc:docMk/>
            <pc:sldMk cId="2644720934" sldId="292"/>
            <ac:spMk id="21" creationId="{9780A175-F404-4219-A06B-068E4AB04E22}"/>
          </ac:spMkLst>
        </pc:spChg>
        <pc:spChg chg="add mod">
          <ac:chgData name="yamada akita" userId="8b118bcca7e896d8" providerId="LiveId" clId="{06657557-F0C8-4EDE-BB1C-D8D592EBF654}" dt="2020-06-22T23:56:07.224" v="17639" actId="1038"/>
          <ac:spMkLst>
            <pc:docMk/>
            <pc:sldMk cId="2644720934" sldId="292"/>
            <ac:spMk id="23" creationId="{0367702E-E2E9-43F9-9D40-A4A3D523DACA}"/>
          </ac:spMkLst>
        </pc:spChg>
        <pc:spChg chg="add mod">
          <ac:chgData name="yamada akita" userId="8b118bcca7e896d8" providerId="LiveId" clId="{06657557-F0C8-4EDE-BB1C-D8D592EBF654}" dt="2020-06-23T01:45:19.035" v="18949" actId="164"/>
          <ac:spMkLst>
            <pc:docMk/>
            <pc:sldMk cId="2644720934" sldId="292"/>
            <ac:spMk id="24" creationId="{8662268C-EADD-4444-8700-208F1EC1F1E3}"/>
          </ac:spMkLst>
        </pc:spChg>
        <pc:spChg chg="add del mod">
          <ac:chgData name="yamada akita" userId="8b118bcca7e896d8" providerId="LiveId" clId="{06657557-F0C8-4EDE-BB1C-D8D592EBF654}" dt="2020-06-22T09:22:29.368" v="17298" actId="478"/>
          <ac:spMkLst>
            <pc:docMk/>
            <pc:sldMk cId="2644720934" sldId="292"/>
            <ac:spMk id="27" creationId="{AD80E0CE-F8D9-4470-98A1-17529D200AA7}"/>
          </ac:spMkLst>
        </pc:spChg>
        <pc:spChg chg="del">
          <ac:chgData name="yamada akita" userId="8b118bcca7e896d8" providerId="LiveId" clId="{06657557-F0C8-4EDE-BB1C-D8D592EBF654}" dt="2020-06-21T04:17:44.603" v="14125" actId="478"/>
          <ac:spMkLst>
            <pc:docMk/>
            <pc:sldMk cId="2644720934" sldId="292"/>
            <ac:spMk id="28" creationId="{850E7DB3-B9D3-4520-99FF-348AB77D1C6F}"/>
          </ac:spMkLst>
        </pc:spChg>
        <pc:spChg chg="mod topLvl">
          <ac:chgData name="yamada akita" userId="8b118bcca7e896d8" providerId="LiveId" clId="{06657557-F0C8-4EDE-BB1C-D8D592EBF654}" dt="2020-06-23T00:46:05.882" v="18050"/>
          <ac:spMkLst>
            <pc:docMk/>
            <pc:sldMk cId="2644720934" sldId="292"/>
            <ac:spMk id="33" creationId="{FF2E0BC9-065F-4F1C-B8F0-3F487AFDACD6}"/>
          </ac:spMkLst>
        </pc:spChg>
        <pc:spChg chg="del topLvl">
          <ac:chgData name="yamada akita" userId="8b118bcca7e896d8" providerId="LiveId" clId="{06657557-F0C8-4EDE-BB1C-D8D592EBF654}" dt="2020-06-21T04:18:22.161" v="14200" actId="478"/>
          <ac:spMkLst>
            <pc:docMk/>
            <pc:sldMk cId="2644720934" sldId="292"/>
            <ac:spMk id="34" creationId="{E8848AE7-1BB0-46F0-B92E-86F203B8D929}"/>
          </ac:spMkLst>
        </pc:spChg>
        <pc:spChg chg="add mod">
          <ac:chgData name="yamada akita" userId="8b118bcca7e896d8" providerId="LiveId" clId="{06657557-F0C8-4EDE-BB1C-D8D592EBF654}" dt="2020-06-22T23:55:57.331" v="17619" actId="1038"/>
          <ac:spMkLst>
            <pc:docMk/>
            <pc:sldMk cId="2644720934" sldId="292"/>
            <ac:spMk id="40" creationId="{B051CB2E-6F52-498E-B079-3D4919B4E1FA}"/>
          </ac:spMkLst>
        </pc:spChg>
        <pc:grpChg chg="add mod">
          <ac:chgData name="yamada akita" userId="8b118bcca7e896d8" providerId="LiveId" clId="{06657557-F0C8-4EDE-BB1C-D8D592EBF654}" dt="2020-06-23T01:45:19.035" v="18949" actId="164"/>
          <ac:grpSpMkLst>
            <pc:docMk/>
            <pc:sldMk cId="2644720934" sldId="292"/>
            <ac:grpSpMk id="4" creationId="{42BB4C64-3707-4998-9773-7B1FDFC31A4D}"/>
          </ac:grpSpMkLst>
        </pc:grpChg>
        <pc:grpChg chg="add del mod">
          <ac:chgData name="yamada akita" userId="8b118bcca7e896d8" providerId="LiveId" clId="{06657557-F0C8-4EDE-BB1C-D8D592EBF654}" dt="2020-06-22T09:22:58.350" v="17300" actId="165"/>
          <ac:grpSpMkLst>
            <pc:docMk/>
            <pc:sldMk cId="2644720934" sldId="292"/>
            <ac:grpSpMk id="19" creationId="{AD81A72F-C5C9-4BF4-A870-2EBD62965C2F}"/>
          </ac:grpSpMkLst>
        </pc:grpChg>
        <pc:grpChg chg="del">
          <ac:chgData name="yamada akita" userId="8b118bcca7e896d8" providerId="LiveId" clId="{06657557-F0C8-4EDE-BB1C-D8D592EBF654}" dt="2020-06-21T04:17:44.603" v="14125" actId="478"/>
          <ac:grpSpMkLst>
            <pc:docMk/>
            <pc:sldMk cId="2644720934" sldId="292"/>
            <ac:grpSpMk id="31" creationId="{5D1DB803-7B74-4F88-8BB6-BD5372B8CACC}"/>
          </ac:grpSpMkLst>
        </pc:grpChg>
        <pc:grpChg chg="del">
          <ac:chgData name="yamada akita" userId="8b118bcca7e896d8" providerId="LiveId" clId="{06657557-F0C8-4EDE-BB1C-D8D592EBF654}" dt="2020-06-21T04:17:44.603" v="14125" actId="478"/>
          <ac:grpSpMkLst>
            <pc:docMk/>
            <pc:sldMk cId="2644720934" sldId="292"/>
            <ac:grpSpMk id="32" creationId="{77E6610D-AF81-4C14-A58A-E64A222C7DCD}"/>
          </ac:grpSpMkLst>
        </pc:grpChg>
        <pc:grpChg chg="del">
          <ac:chgData name="yamada akita" userId="8b118bcca7e896d8" providerId="LiveId" clId="{06657557-F0C8-4EDE-BB1C-D8D592EBF654}" dt="2020-06-21T04:18:22.161" v="14200" actId="478"/>
          <ac:grpSpMkLst>
            <pc:docMk/>
            <pc:sldMk cId="2644720934" sldId="292"/>
            <ac:grpSpMk id="35" creationId="{A3D29C34-2CA5-4E38-8C0F-82D2C061457E}"/>
          </ac:grpSpMkLst>
        </pc:grpChg>
        <pc:picChg chg="add del mod">
          <ac:chgData name="yamada akita" userId="8b118bcca7e896d8" providerId="LiveId" clId="{06657557-F0C8-4EDE-BB1C-D8D592EBF654}" dt="2020-06-22T09:22:21.740" v="17295" actId="478"/>
          <ac:picMkLst>
            <pc:docMk/>
            <pc:sldMk cId="2644720934" sldId="292"/>
            <ac:picMk id="11" creationId="{4B78D3EE-A0AA-44A9-AD48-01EA2D1824B6}"/>
          </ac:picMkLst>
        </pc:picChg>
        <pc:picChg chg="add mod">
          <ac:chgData name="yamada akita" userId="8b118bcca7e896d8" providerId="LiveId" clId="{06657557-F0C8-4EDE-BB1C-D8D592EBF654}" dt="2020-06-22T23:55:21.512" v="17560" actId="1076"/>
          <ac:picMkLst>
            <pc:docMk/>
            <pc:sldMk cId="2644720934" sldId="292"/>
            <ac:picMk id="25" creationId="{7B10F398-AB94-4559-8C8A-32F3800D2DAE}"/>
          </ac:picMkLst>
        </pc:picChg>
        <pc:cxnChg chg="add mod topLvl">
          <ac:chgData name="yamada akita" userId="8b118bcca7e896d8" providerId="LiveId" clId="{06657557-F0C8-4EDE-BB1C-D8D592EBF654}" dt="2020-06-22T09:23:11.820" v="17327" actId="1036"/>
          <ac:cxnSpMkLst>
            <pc:docMk/>
            <pc:sldMk cId="2644720934" sldId="292"/>
            <ac:cxnSpMk id="36" creationId="{A88FEA0C-EAE3-42EA-9700-62677EDC6A46}"/>
          </ac:cxnSpMkLst>
        </pc:cxnChg>
        <pc:cxnChg chg="add mod topLvl">
          <ac:chgData name="yamada akita" userId="8b118bcca7e896d8" providerId="LiveId" clId="{06657557-F0C8-4EDE-BB1C-D8D592EBF654}" dt="2020-06-22T23:56:13.296" v="17667" actId="1035"/>
          <ac:cxnSpMkLst>
            <pc:docMk/>
            <pc:sldMk cId="2644720934" sldId="292"/>
            <ac:cxnSpMk id="37" creationId="{A283B3AC-0426-40D1-BA9C-24CE8F298CAE}"/>
          </ac:cxnSpMkLst>
        </pc:cxnChg>
        <pc:cxnChg chg="add mod topLvl">
          <ac:chgData name="yamada akita" userId="8b118bcca7e896d8" providerId="LiveId" clId="{06657557-F0C8-4EDE-BB1C-D8D592EBF654}" dt="2020-06-22T09:22:58.350" v="17300" actId="165"/>
          <ac:cxnSpMkLst>
            <pc:docMk/>
            <pc:sldMk cId="2644720934" sldId="292"/>
            <ac:cxnSpMk id="38" creationId="{B0A1DADA-FAA9-4706-9E08-3D60B8B49B23}"/>
          </ac:cxnSpMkLst>
        </pc:cxnChg>
        <pc:cxnChg chg="add del mod">
          <ac:chgData name="yamada akita" userId="8b118bcca7e896d8" providerId="LiveId" clId="{06657557-F0C8-4EDE-BB1C-D8D592EBF654}" dt="2020-06-22T09:22:33.604" v="17299" actId="478"/>
          <ac:cxnSpMkLst>
            <pc:docMk/>
            <pc:sldMk cId="2644720934" sldId="292"/>
            <ac:cxnSpMk id="39" creationId="{A2672B98-DFE2-4192-8DDF-6B1776971F1F}"/>
          </ac:cxnSpMkLst>
        </pc:cxnChg>
      </pc:sldChg>
      <pc:sldChg chg="addSp delSp modSp add del mod delAnim modAnim">
        <pc:chgData name="yamada akita" userId="8b118bcca7e896d8" providerId="LiveId" clId="{06657557-F0C8-4EDE-BB1C-D8D592EBF654}" dt="2020-06-23T04:52:36.890" v="22590" actId="47"/>
        <pc:sldMkLst>
          <pc:docMk/>
          <pc:sldMk cId="3111655757" sldId="293"/>
        </pc:sldMkLst>
        <pc:spChg chg="del">
          <ac:chgData name="yamada akita" userId="8b118bcca7e896d8" providerId="LiveId" clId="{06657557-F0C8-4EDE-BB1C-D8D592EBF654}" dt="2020-06-21T08:14:01.317" v="16388" actId="478"/>
          <ac:spMkLst>
            <pc:docMk/>
            <pc:sldMk cId="3111655757" sldId="293"/>
            <ac:spMk id="3" creationId="{88AB4583-ED96-468D-9E50-1AC8684B82B9}"/>
          </ac:spMkLst>
        </pc:spChg>
        <pc:spChg chg="del">
          <ac:chgData name="yamada akita" userId="8b118bcca7e896d8" providerId="LiveId" clId="{06657557-F0C8-4EDE-BB1C-D8D592EBF654}" dt="2020-06-21T08:14:05.657" v="16391" actId="478"/>
          <ac:spMkLst>
            <pc:docMk/>
            <pc:sldMk cId="3111655757" sldId="293"/>
            <ac:spMk id="4" creationId="{35BAFE3F-E5C0-443B-B2C9-2BC457A407F4}"/>
          </ac:spMkLst>
        </pc:spChg>
        <pc:spChg chg="add mod">
          <ac:chgData name="yamada akita" userId="8b118bcca7e896d8" providerId="LiveId" clId="{06657557-F0C8-4EDE-BB1C-D8D592EBF654}" dt="2020-06-21T08:40:23.694" v="16542" actId="1036"/>
          <ac:spMkLst>
            <pc:docMk/>
            <pc:sldMk cId="3111655757" sldId="293"/>
            <ac:spMk id="6" creationId="{D696A06F-8F40-4B39-AB5C-2BE4EC3FC055}"/>
          </ac:spMkLst>
        </pc:spChg>
        <pc:spChg chg="del">
          <ac:chgData name="yamada akita" userId="8b118bcca7e896d8" providerId="LiveId" clId="{06657557-F0C8-4EDE-BB1C-D8D592EBF654}" dt="2020-06-21T04:37:50.233" v="14795" actId="478"/>
          <ac:spMkLst>
            <pc:docMk/>
            <pc:sldMk cId="3111655757" sldId="293"/>
            <ac:spMk id="7" creationId="{64D5DB48-4CD8-4497-8B44-C55EE6D0A5ED}"/>
          </ac:spMkLst>
        </pc:spChg>
        <pc:spChg chg="del">
          <ac:chgData name="yamada akita" userId="8b118bcca7e896d8" providerId="LiveId" clId="{06657557-F0C8-4EDE-BB1C-D8D592EBF654}" dt="2020-06-21T08:14:05.657" v="16391" actId="478"/>
          <ac:spMkLst>
            <pc:docMk/>
            <pc:sldMk cId="3111655757" sldId="293"/>
            <ac:spMk id="14" creationId="{8464257F-937C-45F4-98F3-CFB93A537B42}"/>
          </ac:spMkLst>
        </pc:spChg>
        <pc:spChg chg="del">
          <ac:chgData name="yamada akita" userId="8b118bcca7e896d8" providerId="LiveId" clId="{06657557-F0C8-4EDE-BB1C-D8D592EBF654}" dt="2020-06-21T08:14:05.657" v="16391" actId="478"/>
          <ac:spMkLst>
            <pc:docMk/>
            <pc:sldMk cId="3111655757" sldId="293"/>
            <ac:spMk id="15" creationId="{D0B914BA-6AAA-4C2C-87BB-702C11A156A2}"/>
          </ac:spMkLst>
        </pc:spChg>
        <pc:spChg chg="add del mod">
          <ac:chgData name="yamada akita" userId="8b118bcca7e896d8" providerId="LiveId" clId="{06657557-F0C8-4EDE-BB1C-D8D592EBF654}" dt="2020-06-21T08:14:03.379" v="16390"/>
          <ac:spMkLst>
            <pc:docMk/>
            <pc:sldMk cId="3111655757" sldId="293"/>
            <ac:spMk id="18" creationId="{E1532C3B-7D2B-417B-B946-66F44C4D13F7}"/>
          </ac:spMkLst>
        </pc:spChg>
        <pc:spChg chg="add del mod">
          <ac:chgData name="yamada akita" userId="8b118bcca7e896d8" providerId="LiveId" clId="{06657557-F0C8-4EDE-BB1C-D8D592EBF654}" dt="2020-06-21T08:14:03.379" v="16390"/>
          <ac:spMkLst>
            <pc:docMk/>
            <pc:sldMk cId="3111655757" sldId="293"/>
            <ac:spMk id="19" creationId="{0DA1FD7D-8CE7-4F5C-A729-13E730558285}"/>
          </ac:spMkLst>
        </pc:spChg>
        <pc:spChg chg="add del mod">
          <ac:chgData name="yamada akita" userId="8b118bcca7e896d8" providerId="LiveId" clId="{06657557-F0C8-4EDE-BB1C-D8D592EBF654}" dt="2020-06-21T08:14:03.379" v="16390"/>
          <ac:spMkLst>
            <pc:docMk/>
            <pc:sldMk cId="3111655757" sldId="293"/>
            <ac:spMk id="21" creationId="{440577F0-E92B-4E1A-93E1-79A5C2C3971B}"/>
          </ac:spMkLst>
        </pc:spChg>
        <pc:spChg chg="del">
          <ac:chgData name="yamada akita" userId="8b118bcca7e896d8" providerId="LiveId" clId="{06657557-F0C8-4EDE-BB1C-D8D592EBF654}" dt="2020-06-21T04:37:50.233" v="14795" actId="478"/>
          <ac:spMkLst>
            <pc:docMk/>
            <pc:sldMk cId="3111655757" sldId="293"/>
            <ac:spMk id="21" creationId="{9780A175-F404-4219-A06B-068E4AB04E22}"/>
          </ac:spMkLst>
        </pc:spChg>
        <pc:spChg chg="add del mod">
          <ac:chgData name="yamada akita" userId="8b118bcca7e896d8" providerId="LiveId" clId="{06657557-F0C8-4EDE-BB1C-D8D592EBF654}" dt="2020-06-21T08:14:03.379" v="16390"/>
          <ac:spMkLst>
            <pc:docMk/>
            <pc:sldMk cId="3111655757" sldId="293"/>
            <ac:spMk id="23" creationId="{2EDAF709-5499-4C5B-9A1A-871D1D15F159}"/>
          </ac:spMkLst>
        </pc:spChg>
        <pc:spChg chg="add del mod">
          <ac:chgData name="yamada akita" userId="8b118bcca7e896d8" providerId="LiveId" clId="{06657557-F0C8-4EDE-BB1C-D8D592EBF654}" dt="2020-06-21T08:14:09.685" v="16393" actId="478"/>
          <ac:spMkLst>
            <pc:docMk/>
            <pc:sldMk cId="3111655757" sldId="293"/>
            <ac:spMk id="24" creationId="{6E9B8203-D3D2-45EA-8D29-FAC585DA61BD}"/>
          </ac:spMkLst>
        </pc:spChg>
        <pc:spChg chg="add mod">
          <ac:chgData name="yamada akita" userId="8b118bcca7e896d8" providerId="LiveId" clId="{06657557-F0C8-4EDE-BB1C-D8D592EBF654}" dt="2020-06-21T08:14:05.999" v="16392"/>
          <ac:spMkLst>
            <pc:docMk/>
            <pc:sldMk cId="3111655757" sldId="293"/>
            <ac:spMk id="25" creationId="{F3EDCA78-03F7-4097-A7AB-09DAEEBE6F94}"/>
          </ac:spMkLst>
        </pc:spChg>
        <pc:spChg chg="add mod">
          <ac:chgData name="yamada akita" userId="8b118bcca7e896d8" providerId="LiveId" clId="{06657557-F0C8-4EDE-BB1C-D8D592EBF654}" dt="2020-06-21T08:14:05.999" v="16392"/>
          <ac:spMkLst>
            <pc:docMk/>
            <pc:sldMk cId="3111655757" sldId="293"/>
            <ac:spMk id="26" creationId="{A628E542-154E-40D7-AEBB-41B0BC14D675}"/>
          </ac:spMkLst>
        </pc:spChg>
        <pc:spChg chg="add mod">
          <ac:chgData name="yamada akita" userId="8b118bcca7e896d8" providerId="LiveId" clId="{06657557-F0C8-4EDE-BB1C-D8D592EBF654}" dt="2020-06-21T04:39:58.846" v="14905"/>
          <ac:spMkLst>
            <pc:docMk/>
            <pc:sldMk cId="3111655757" sldId="293"/>
            <ac:spMk id="27" creationId="{332FB74C-10D1-49C9-AB7E-81ED8B8226D7}"/>
          </ac:spMkLst>
        </pc:spChg>
        <pc:spChg chg="add mod">
          <ac:chgData name="yamada akita" userId="8b118bcca7e896d8" providerId="LiveId" clId="{06657557-F0C8-4EDE-BB1C-D8D592EBF654}" dt="2020-06-21T08:14:05.999" v="16392"/>
          <ac:spMkLst>
            <pc:docMk/>
            <pc:sldMk cId="3111655757" sldId="293"/>
            <ac:spMk id="29" creationId="{D2CEECE0-FDDB-4FFE-A7D5-11429B29FF57}"/>
          </ac:spMkLst>
        </pc:spChg>
        <pc:spChg chg="add mod">
          <ac:chgData name="yamada akita" userId="8b118bcca7e896d8" providerId="LiveId" clId="{06657557-F0C8-4EDE-BB1C-D8D592EBF654}" dt="2020-06-21T08:39:58.735" v="16497" actId="1037"/>
          <ac:spMkLst>
            <pc:docMk/>
            <pc:sldMk cId="3111655757" sldId="293"/>
            <ac:spMk id="30" creationId="{8FCC547D-95DD-4D64-BFCA-9496892E385A}"/>
          </ac:spMkLst>
        </pc:spChg>
        <pc:spChg chg="del">
          <ac:chgData name="yamada akita" userId="8b118bcca7e896d8" providerId="LiveId" clId="{06657557-F0C8-4EDE-BB1C-D8D592EBF654}" dt="2020-06-21T04:37:50.233" v="14795" actId="478"/>
          <ac:spMkLst>
            <pc:docMk/>
            <pc:sldMk cId="3111655757" sldId="293"/>
            <ac:spMk id="33" creationId="{FF2E0BC9-065F-4F1C-B8F0-3F487AFDACD6}"/>
          </ac:spMkLst>
        </pc:spChg>
        <pc:spChg chg="del">
          <ac:chgData name="yamada akita" userId="8b118bcca7e896d8" providerId="LiveId" clId="{06657557-F0C8-4EDE-BB1C-D8D592EBF654}" dt="2020-06-21T04:37:50.233" v="14795" actId="478"/>
          <ac:spMkLst>
            <pc:docMk/>
            <pc:sldMk cId="3111655757" sldId="293"/>
            <ac:spMk id="40" creationId="{B051CB2E-6F52-498E-B079-3D4919B4E1FA}"/>
          </ac:spMkLst>
        </pc:spChg>
        <pc:grpChg chg="del">
          <ac:chgData name="yamada akita" userId="8b118bcca7e896d8" providerId="LiveId" clId="{06657557-F0C8-4EDE-BB1C-D8D592EBF654}" dt="2020-06-21T04:37:50.233" v="14795" actId="478"/>
          <ac:grpSpMkLst>
            <pc:docMk/>
            <pc:sldMk cId="3111655757" sldId="293"/>
            <ac:grpSpMk id="19" creationId="{AD81A72F-C5C9-4BF4-A870-2EBD62965C2F}"/>
          </ac:grpSpMkLst>
        </pc:grpChg>
        <pc:grpChg chg="add mod">
          <ac:chgData name="yamada akita" userId="8b118bcca7e896d8" providerId="LiveId" clId="{06657557-F0C8-4EDE-BB1C-D8D592EBF654}" dt="2020-06-21T08:39:48.326" v="16459"/>
          <ac:grpSpMkLst>
            <pc:docMk/>
            <pc:sldMk cId="3111655757" sldId="293"/>
            <ac:grpSpMk id="31" creationId="{C78A3F67-D19D-4106-8AAD-925AE3C64381}"/>
          </ac:grpSpMkLst>
        </pc:grpChg>
        <pc:picChg chg="add mod">
          <ac:chgData name="yamada akita" userId="8b118bcca7e896d8" providerId="LiveId" clId="{06657557-F0C8-4EDE-BB1C-D8D592EBF654}" dt="2020-06-21T08:40:15.489" v="16536" actId="1037"/>
          <ac:picMkLst>
            <pc:docMk/>
            <pc:sldMk cId="3111655757" sldId="293"/>
            <ac:picMk id="11" creationId="{53C9A07B-924D-429E-B499-95E621C1B793}"/>
          </ac:picMkLst>
        </pc:picChg>
        <pc:picChg chg="add mod">
          <ac:chgData name="yamada akita" userId="8b118bcca7e896d8" providerId="LiveId" clId="{06657557-F0C8-4EDE-BB1C-D8D592EBF654}" dt="2020-06-21T08:40:02.157" v="16520" actId="1038"/>
          <ac:picMkLst>
            <pc:docMk/>
            <pc:sldMk cId="3111655757" sldId="293"/>
            <ac:picMk id="17" creationId="{61ED434C-7D75-4666-A24D-D232D4EA24CE}"/>
          </ac:picMkLst>
        </pc:picChg>
        <pc:picChg chg="add del mod">
          <ac:chgData name="yamada akita" userId="8b118bcca7e896d8" providerId="LiveId" clId="{06657557-F0C8-4EDE-BB1C-D8D592EBF654}" dt="2020-06-21T08:14:03.379" v="16390"/>
          <ac:picMkLst>
            <pc:docMk/>
            <pc:sldMk cId="3111655757" sldId="293"/>
            <ac:picMk id="22" creationId="{482B7EFC-91BB-403A-A5BF-F0D68D851A0E}"/>
          </ac:picMkLst>
        </pc:picChg>
        <pc:picChg chg="add mod">
          <ac:chgData name="yamada akita" userId="8b118bcca7e896d8" providerId="LiveId" clId="{06657557-F0C8-4EDE-BB1C-D8D592EBF654}" dt="2020-06-21T08:14:05.999" v="16392"/>
          <ac:picMkLst>
            <pc:docMk/>
            <pc:sldMk cId="3111655757" sldId="293"/>
            <ac:picMk id="28" creationId="{72DAEC78-F675-4245-AF40-4908C62AB7AE}"/>
          </ac:picMkLst>
        </pc:picChg>
        <pc:cxnChg chg="mod">
          <ac:chgData name="yamada akita" userId="8b118bcca7e896d8" providerId="LiveId" clId="{06657557-F0C8-4EDE-BB1C-D8D592EBF654}" dt="2020-06-21T08:39:48.326" v="16459"/>
          <ac:cxnSpMkLst>
            <pc:docMk/>
            <pc:sldMk cId="3111655757" sldId="293"/>
            <ac:cxnSpMk id="32" creationId="{9CA13EB6-2B89-47EC-B466-4C98B92B3EAC}"/>
          </ac:cxnSpMkLst>
        </pc:cxnChg>
        <pc:cxnChg chg="mod">
          <ac:chgData name="yamada akita" userId="8b118bcca7e896d8" providerId="LiveId" clId="{06657557-F0C8-4EDE-BB1C-D8D592EBF654}" dt="2020-06-21T08:39:48.326" v="16459"/>
          <ac:cxnSpMkLst>
            <pc:docMk/>
            <pc:sldMk cId="3111655757" sldId="293"/>
            <ac:cxnSpMk id="33" creationId="{BA8CA045-CC34-4D2F-9274-1253C0DE316B}"/>
          </ac:cxnSpMkLst>
        </pc:cxnChg>
        <pc:cxnChg chg="mod">
          <ac:chgData name="yamada akita" userId="8b118bcca7e896d8" providerId="LiveId" clId="{06657557-F0C8-4EDE-BB1C-D8D592EBF654}" dt="2020-06-21T08:39:48.326" v="16459"/>
          <ac:cxnSpMkLst>
            <pc:docMk/>
            <pc:sldMk cId="3111655757" sldId="293"/>
            <ac:cxnSpMk id="34" creationId="{5411124F-1995-43F3-9CC4-7278D38D4B89}"/>
          </ac:cxnSpMkLst>
        </pc:cxnChg>
        <pc:cxnChg chg="del">
          <ac:chgData name="yamada akita" userId="8b118bcca7e896d8" providerId="LiveId" clId="{06657557-F0C8-4EDE-BB1C-D8D592EBF654}" dt="2020-06-21T04:37:50.233" v="14795" actId="478"/>
          <ac:cxnSpMkLst>
            <pc:docMk/>
            <pc:sldMk cId="3111655757" sldId="293"/>
            <ac:cxnSpMk id="39" creationId="{A2672B98-DFE2-4192-8DDF-6B1776971F1F}"/>
          </ac:cxnSpMkLst>
        </pc:cxnChg>
      </pc:sldChg>
      <pc:sldChg chg="addSp delSp modSp add del mod delAnim modAnim">
        <pc:chgData name="yamada akita" userId="8b118bcca7e896d8" providerId="LiveId" clId="{06657557-F0C8-4EDE-BB1C-D8D592EBF654}" dt="2020-06-23T04:52:36.890" v="22590" actId="47"/>
        <pc:sldMkLst>
          <pc:docMk/>
          <pc:sldMk cId="678514401" sldId="294"/>
        </pc:sldMkLst>
        <pc:spChg chg="del">
          <ac:chgData name="yamada akita" userId="8b118bcca7e896d8" providerId="LiveId" clId="{06657557-F0C8-4EDE-BB1C-D8D592EBF654}" dt="2020-06-21T04:49:03.047" v="14969" actId="478"/>
          <ac:spMkLst>
            <pc:docMk/>
            <pc:sldMk cId="678514401" sldId="294"/>
            <ac:spMk id="3" creationId="{88AB4583-ED96-468D-9E50-1AC8684B82B9}"/>
          </ac:spMkLst>
        </pc:spChg>
        <pc:spChg chg="del">
          <ac:chgData name="yamada akita" userId="8b118bcca7e896d8" providerId="LiveId" clId="{06657557-F0C8-4EDE-BB1C-D8D592EBF654}" dt="2020-06-21T04:49:06.494" v="14970" actId="478"/>
          <ac:spMkLst>
            <pc:docMk/>
            <pc:sldMk cId="678514401" sldId="294"/>
            <ac:spMk id="4" creationId="{35BAFE3F-E5C0-443B-B2C9-2BC457A407F4}"/>
          </ac:spMkLst>
        </pc:spChg>
        <pc:spChg chg="mod">
          <ac:chgData name="yamada akita" userId="8b118bcca7e896d8" providerId="LiveId" clId="{06657557-F0C8-4EDE-BB1C-D8D592EBF654}" dt="2020-06-21T04:57:44.272" v="15258" actId="164"/>
          <ac:spMkLst>
            <pc:docMk/>
            <pc:sldMk cId="678514401" sldId="294"/>
            <ac:spMk id="9" creationId="{962EF01C-CE45-4744-9A7A-236767AD35FB}"/>
          </ac:spMkLst>
        </pc:spChg>
        <pc:spChg chg="del">
          <ac:chgData name="yamada akita" userId="8b118bcca7e896d8" providerId="LiveId" clId="{06657557-F0C8-4EDE-BB1C-D8D592EBF654}" dt="2020-06-21T04:49:06.494" v="14970" actId="478"/>
          <ac:spMkLst>
            <pc:docMk/>
            <pc:sldMk cId="678514401" sldId="294"/>
            <ac:spMk id="14" creationId="{8464257F-937C-45F4-98F3-CFB93A537B42}"/>
          </ac:spMkLst>
        </pc:spChg>
        <pc:spChg chg="del">
          <ac:chgData name="yamada akita" userId="8b118bcca7e896d8" providerId="LiveId" clId="{06657557-F0C8-4EDE-BB1C-D8D592EBF654}" dt="2020-06-21T04:49:06.494" v="14970" actId="478"/>
          <ac:spMkLst>
            <pc:docMk/>
            <pc:sldMk cId="678514401" sldId="294"/>
            <ac:spMk id="15" creationId="{D0B914BA-6AAA-4C2C-87BB-702C11A156A2}"/>
          </ac:spMkLst>
        </pc:spChg>
        <pc:spChg chg="add del mod">
          <ac:chgData name="yamada akita" userId="8b118bcca7e896d8" providerId="LiveId" clId="{06657557-F0C8-4EDE-BB1C-D8D592EBF654}" dt="2020-06-21T04:42:05.631" v="14919" actId="478"/>
          <ac:spMkLst>
            <pc:docMk/>
            <pc:sldMk cId="678514401" sldId="294"/>
            <ac:spMk id="16" creationId="{605EFB57-ACD7-4E88-A548-361CD410BE28}"/>
          </ac:spMkLst>
        </pc:spChg>
        <pc:spChg chg="add mod ord">
          <ac:chgData name="yamada akita" userId="8b118bcca7e896d8" providerId="LiveId" clId="{06657557-F0C8-4EDE-BB1C-D8D592EBF654}" dt="2020-06-21T04:42:32.516" v="14926" actId="14100"/>
          <ac:spMkLst>
            <pc:docMk/>
            <pc:sldMk cId="678514401" sldId="294"/>
            <ac:spMk id="18" creationId="{E6D3AF83-DE3F-4DCC-A364-4444AA427B01}"/>
          </ac:spMkLst>
        </pc:spChg>
        <pc:spChg chg="add mod">
          <ac:chgData name="yamada akita" userId="8b118bcca7e896d8" providerId="LiveId" clId="{06657557-F0C8-4EDE-BB1C-D8D592EBF654}" dt="2020-06-21T04:46:09.712" v="14946" actId="208"/>
          <ac:spMkLst>
            <pc:docMk/>
            <pc:sldMk cId="678514401" sldId="294"/>
            <ac:spMk id="25" creationId="{FB73267B-BCE3-4124-8F5E-114193E49172}"/>
          </ac:spMkLst>
        </pc:spChg>
        <pc:spChg chg="add del">
          <ac:chgData name="yamada akita" userId="8b118bcca7e896d8" providerId="LiveId" clId="{06657557-F0C8-4EDE-BB1C-D8D592EBF654}" dt="2020-06-21T04:48:58.610" v="14968"/>
          <ac:spMkLst>
            <pc:docMk/>
            <pc:sldMk cId="678514401" sldId="294"/>
            <ac:spMk id="28" creationId="{3A29AD51-1778-4A7D-BE69-9A0475CA3F09}"/>
          </ac:spMkLst>
        </pc:spChg>
        <pc:spChg chg="add del">
          <ac:chgData name="yamada akita" userId="8b118bcca7e896d8" providerId="LiveId" clId="{06657557-F0C8-4EDE-BB1C-D8D592EBF654}" dt="2020-06-21T04:49:08.328" v="14972"/>
          <ac:spMkLst>
            <pc:docMk/>
            <pc:sldMk cId="678514401" sldId="294"/>
            <ac:spMk id="29" creationId="{E1452C7D-E864-4EF4-BCE7-3F2A408D8B2D}"/>
          </ac:spMkLst>
        </pc:spChg>
        <pc:spChg chg="add del mod">
          <ac:chgData name="yamada akita" userId="8b118bcca7e896d8" providerId="LiveId" clId="{06657557-F0C8-4EDE-BB1C-D8D592EBF654}" dt="2020-06-21T04:56:44.653" v="15215" actId="21"/>
          <ac:spMkLst>
            <pc:docMk/>
            <pc:sldMk cId="678514401" sldId="294"/>
            <ac:spMk id="30" creationId="{D2E1A589-1FBE-4686-8154-DC722EB710C7}"/>
          </ac:spMkLst>
        </pc:spChg>
        <pc:spChg chg="add del">
          <ac:chgData name="yamada akita" userId="8b118bcca7e896d8" providerId="LiveId" clId="{06657557-F0C8-4EDE-BB1C-D8D592EBF654}" dt="2020-06-21T04:49:17.466" v="14975"/>
          <ac:spMkLst>
            <pc:docMk/>
            <pc:sldMk cId="678514401" sldId="294"/>
            <ac:spMk id="31" creationId="{CA5A40A5-2F3D-4C34-9AFD-A3398F93CCEB}"/>
          </ac:spMkLst>
        </pc:spChg>
        <pc:spChg chg="add del mod">
          <ac:chgData name="yamada akita" userId="8b118bcca7e896d8" providerId="LiveId" clId="{06657557-F0C8-4EDE-BB1C-D8D592EBF654}" dt="2020-06-21T04:54:15.217" v="15144" actId="11529"/>
          <ac:spMkLst>
            <pc:docMk/>
            <pc:sldMk cId="678514401" sldId="294"/>
            <ac:spMk id="32" creationId="{57B7AF79-2D3D-4D4C-99B5-A26AE26AC553}"/>
          </ac:spMkLst>
        </pc:spChg>
        <pc:spChg chg="add del mod">
          <ac:chgData name="yamada akita" userId="8b118bcca7e896d8" providerId="LiveId" clId="{06657557-F0C8-4EDE-BB1C-D8D592EBF654}" dt="2020-06-21T04:54:13.310" v="15140"/>
          <ac:spMkLst>
            <pc:docMk/>
            <pc:sldMk cId="678514401" sldId="294"/>
            <ac:spMk id="33" creationId="{982B78AB-71D3-436E-950A-E0AB1FC7BB47}"/>
          </ac:spMkLst>
        </pc:spChg>
        <pc:spChg chg="add mod">
          <ac:chgData name="yamada akita" userId="8b118bcca7e896d8" providerId="LiveId" clId="{06657557-F0C8-4EDE-BB1C-D8D592EBF654}" dt="2020-06-21T04:57:44.272" v="15258" actId="164"/>
          <ac:spMkLst>
            <pc:docMk/>
            <pc:sldMk cId="678514401" sldId="294"/>
            <ac:spMk id="34" creationId="{61E9E02A-434A-467A-BF00-40378FE6BB07}"/>
          </ac:spMkLst>
        </pc:spChg>
        <pc:spChg chg="add mod">
          <ac:chgData name="yamada akita" userId="8b118bcca7e896d8" providerId="LiveId" clId="{06657557-F0C8-4EDE-BB1C-D8D592EBF654}" dt="2020-06-21T04:57:44.272" v="15258" actId="164"/>
          <ac:spMkLst>
            <pc:docMk/>
            <pc:sldMk cId="678514401" sldId="294"/>
            <ac:spMk id="35" creationId="{9B78AEC8-938B-45A6-8B43-43243CD544C9}"/>
          </ac:spMkLst>
        </pc:spChg>
        <pc:grpChg chg="add mod">
          <ac:chgData name="yamada akita" userId="8b118bcca7e896d8" providerId="LiveId" clId="{06657557-F0C8-4EDE-BB1C-D8D592EBF654}" dt="2020-06-21T04:46:24.811" v="14966" actId="1037"/>
          <ac:grpSpMkLst>
            <pc:docMk/>
            <pc:sldMk cId="678514401" sldId="294"/>
            <ac:grpSpMk id="26" creationId="{4FDEA107-6B89-42AC-A7EF-8F2A0FCA91EB}"/>
          </ac:grpSpMkLst>
        </pc:grpChg>
        <pc:grpChg chg="add mod">
          <ac:chgData name="yamada akita" userId="8b118bcca7e896d8" providerId="LiveId" clId="{06657557-F0C8-4EDE-BB1C-D8D592EBF654}" dt="2020-06-21T04:57:44.272" v="15258" actId="164"/>
          <ac:grpSpMkLst>
            <pc:docMk/>
            <pc:sldMk cId="678514401" sldId="294"/>
            <ac:grpSpMk id="36" creationId="{48ED10A4-7E4E-4A82-A320-6C248B4E1A78}"/>
          </ac:grpSpMkLst>
        </pc:grpChg>
        <pc:picChg chg="add del mod">
          <ac:chgData name="yamada akita" userId="8b118bcca7e896d8" providerId="LiveId" clId="{06657557-F0C8-4EDE-BB1C-D8D592EBF654}" dt="2020-06-21T04:42:51.157" v="14928" actId="21"/>
          <ac:picMkLst>
            <pc:docMk/>
            <pc:sldMk cId="678514401" sldId="294"/>
            <ac:picMk id="7" creationId="{8DEB6E33-1DDE-4A3D-9849-83EFE49D5484}"/>
          </ac:picMkLst>
        </pc:picChg>
        <pc:picChg chg="del">
          <ac:chgData name="yamada akita" userId="8b118bcca7e896d8" providerId="LiveId" clId="{06657557-F0C8-4EDE-BB1C-D8D592EBF654}" dt="2020-06-21T04:40:55.498" v="14907" actId="478"/>
          <ac:picMkLst>
            <pc:docMk/>
            <pc:sldMk cId="678514401" sldId="294"/>
            <ac:picMk id="11" creationId="{53C9A07B-924D-429E-B499-95E621C1B793}"/>
          </ac:picMkLst>
        </pc:picChg>
        <pc:picChg chg="del">
          <ac:chgData name="yamada akita" userId="8b118bcca7e896d8" providerId="LiveId" clId="{06657557-F0C8-4EDE-BB1C-D8D592EBF654}" dt="2020-06-21T04:40:55.498" v="14907" actId="478"/>
          <ac:picMkLst>
            <pc:docMk/>
            <pc:sldMk cId="678514401" sldId="294"/>
            <ac:picMk id="17" creationId="{61ED434C-7D75-4666-A24D-D232D4EA24CE}"/>
          </ac:picMkLst>
        </pc:picChg>
        <pc:picChg chg="add mod">
          <ac:chgData name="yamada akita" userId="8b118bcca7e896d8" providerId="LiveId" clId="{06657557-F0C8-4EDE-BB1C-D8D592EBF654}" dt="2020-06-21T04:42:58.202" v="14930"/>
          <ac:picMkLst>
            <pc:docMk/>
            <pc:sldMk cId="678514401" sldId="294"/>
            <ac:picMk id="21" creationId="{CB66ABB7-AA0A-49EB-9672-696F8D1D894E}"/>
          </ac:picMkLst>
        </pc:picChg>
        <pc:picChg chg="add del mod">
          <ac:chgData name="yamada akita" userId="8b118bcca7e896d8" providerId="LiveId" clId="{06657557-F0C8-4EDE-BB1C-D8D592EBF654}" dt="2020-06-21T04:43:31.704" v="14935" actId="478"/>
          <ac:picMkLst>
            <pc:docMk/>
            <pc:sldMk cId="678514401" sldId="294"/>
            <ac:picMk id="22" creationId="{808CB151-8C6E-4519-82EC-0E766E7D6CAF}"/>
          </ac:picMkLst>
        </pc:picChg>
        <pc:picChg chg="add mod">
          <ac:chgData name="yamada akita" userId="8b118bcca7e896d8" providerId="LiveId" clId="{06657557-F0C8-4EDE-BB1C-D8D592EBF654}" dt="2020-06-21T04:46:09.712" v="14946" actId="208"/>
          <ac:picMkLst>
            <pc:docMk/>
            <pc:sldMk cId="678514401" sldId="294"/>
            <ac:picMk id="24" creationId="{24BA903C-17B4-44BC-B17C-F252F4C62DC4}"/>
          </ac:picMkLst>
        </pc:picChg>
      </pc:sldChg>
      <pc:sldChg chg="addSp delSp modSp new del mod">
        <pc:chgData name="yamada akita" userId="8b118bcca7e896d8" providerId="LiveId" clId="{06657557-F0C8-4EDE-BB1C-D8D592EBF654}" dt="2020-06-23T04:52:36.890" v="22590" actId="47"/>
        <pc:sldMkLst>
          <pc:docMk/>
          <pc:sldMk cId="1185710297" sldId="295"/>
        </pc:sldMkLst>
        <pc:spChg chg="del">
          <ac:chgData name="yamada akita" userId="8b118bcca7e896d8" providerId="LiveId" clId="{06657557-F0C8-4EDE-BB1C-D8D592EBF654}" dt="2020-06-22T08:22:17.631" v="16549"/>
          <ac:spMkLst>
            <pc:docMk/>
            <pc:sldMk cId="1185710297" sldId="295"/>
            <ac:spMk id="3" creationId="{37E7C6F7-1FA3-4F80-828B-68494BBE7F72}"/>
          </ac:spMkLst>
        </pc:spChg>
        <pc:spChg chg="add del mod">
          <ac:chgData name="yamada akita" userId="8b118bcca7e896d8" providerId="LiveId" clId="{06657557-F0C8-4EDE-BB1C-D8D592EBF654}" dt="2020-06-22T08:22:43.359" v="16552"/>
          <ac:spMkLst>
            <pc:docMk/>
            <pc:sldMk cId="1185710297" sldId="295"/>
            <ac:spMk id="11" creationId="{AC0A6E12-42DE-4C4A-8453-8AB87734F17B}"/>
          </ac:spMkLst>
        </pc:spChg>
        <pc:spChg chg="add mod">
          <ac:chgData name="yamada akita" userId="8b118bcca7e896d8" providerId="LiveId" clId="{06657557-F0C8-4EDE-BB1C-D8D592EBF654}" dt="2020-06-22T08:23:26.207" v="16555" actId="21"/>
          <ac:spMkLst>
            <pc:docMk/>
            <pc:sldMk cId="1185710297" sldId="295"/>
            <ac:spMk id="15" creationId="{202010A6-4979-4F75-8A3C-D06F5CCBD3A8}"/>
          </ac:spMkLst>
        </pc:spChg>
        <pc:picChg chg="add del mod">
          <ac:chgData name="yamada akita" userId="8b118bcca7e896d8" providerId="LiveId" clId="{06657557-F0C8-4EDE-BB1C-D8D592EBF654}" dt="2020-06-22T08:22:13.119" v="16548" actId="478"/>
          <ac:picMkLst>
            <pc:docMk/>
            <pc:sldMk cId="1185710297" sldId="295"/>
            <ac:picMk id="7" creationId="{4A3DEE3C-D02A-4F6E-82BF-2095324E18E7}"/>
          </ac:picMkLst>
        </pc:picChg>
        <pc:picChg chg="add del mod">
          <ac:chgData name="yamada akita" userId="8b118bcca7e896d8" providerId="LiveId" clId="{06657557-F0C8-4EDE-BB1C-D8D592EBF654}" dt="2020-06-22T08:22:25.511" v="16551" actId="478"/>
          <ac:picMkLst>
            <pc:docMk/>
            <pc:sldMk cId="1185710297" sldId="295"/>
            <ac:picMk id="9" creationId="{4462C08B-DAA0-4DA3-9C78-A280AD5C3268}"/>
          </ac:picMkLst>
        </pc:picChg>
        <pc:picChg chg="add del mod">
          <ac:chgData name="yamada akita" userId="8b118bcca7e896d8" providerId="LiveId" clId="{06657557-F0C8-4EDE-BB1C-D8D592EBF654}" dt="2020-06-22T08:23:26.207" v="16555" actId="21"/>
          <ac:picMkLst>
            <pc:docMk/>
            <pc:sldMk cId="1185710297" sldId="295"/>
            <ac:picMk id="13" creationId="{0DDDB8E1-66DB-42C5-B09D-FB864E281592}"/>
          </ac:picMkLst>
        </pc:picChg>
      </pc:sldChg>
      <pc:sldChg chg="modSp add mod">
        <pc:chgData name="yamada akita" userId="8b118bcca7e896d8" providerId="LiveId" clId="{06657557-F0C8-4EDE-BB1C-D8D592EBF654}" dt="2020-06-23T00:43:36.350" v="17806" actId="6549"/>
        <pc:sldMkLst>
          <pc:docMk/>
          <pc:sldMk cId="3112130351" sldId="296"/>
        </pc:sldMkLst>
        <pc:spChg chg="mod">
          <ac:chgData name="yamada akita" userId="8b118bcca7e896d8" providerId="LiveId" clId="{06657557-F0C8-4EDE-BB1C-D8D592EBF654}" dt="2020-06-23T00:43:36.350" v="17806" actId="6549"/>
          <ac:spMkLst>
            <pc:docMk/>
            <pc:sldMk cId="3112130351" sldId="296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22T08:24:08.872" v="16586" actId="1036"/>
          <ac:spMkLst>
            <pc:docMk/>
            <pc:sldMk cId="3112130351" sldId="296"/>
            <ac:spMk id="33" creationId="{FF2E0BC9-065F-4F1C-B8F0-3F487AFDACD6}"/>
          </ac:spMkLst>
        </pc:spChg>
      </pc:sldChg>
      <pc:sldChg chg="addSp delSp modSp add mod delAnim modAnim">
        <pc:chgData name="yamada akita" userId="8b118bcca7e896d8" providerId="LiveId" clId="{06657557-F0C8-4EDE-BB1C-D8D592EBF654}" dt="2020-06-23T02:27:17.042" v="19902"/>
        <pc:sldMkLst>
          <pc:docMk/>
          <pc:sldMk cId="255224861" sldId="297"/>
        </pc:sldMkLst>
        <pc:spChg chg="del">
          <ac:chgData name="yamada akita" userId="8b118bcca7e896d8" providerId="LiveId" clId="{06657557-F0C8-4EDE-BB1C-D8D592EBF654}" dt="2020-06-22T08:24:16.533" v="16588" actId="478"/>
          <ac:spMkLst>
            <pc:docMk/>
            <pc:sldMk cId="255224861" sldId="297"/>
            <ac:spMk id="3" creationId="{88AB4583-ED96-468D-9E50-1AC8684B82B9}"/>
          </ac:spMkLst>
        </pc:spChg>
        <pc:spChg chg="del">
          <ac:chgData name="yamada akita" userId="8b118bcca7e896d8" providerId="LiveId" clId="{06657557-F0C8-4EDE-BB1C-D8D592EBF654}" dt="2020-06-22T08:24:19.982" v="16589" actId="478"/>
          <ac:spMkLst>
            <pc:docMk/>
            <pc:sldMk cId="255224861" sldId="297"/>
            <ac:spMk id="4" creationId="{35BAFE3F-E5C0-443B-B2C9-2BC457A407F4}"/>
          </ac:spMkLst>
        </pc:spChg>
        <pc:spChg chg="del">
          <ac:chgData name="yamada akita" userId="8b118bcca7e896d8" providerId="LiveId" clId="{06657557-F0C8-4EDE-BB1C-D8D592EBF654}" dt="2020-06-22T08:23:38.357" v="16556" actId="478"/>
          <ac:spMkLst>
            <pc:docMk/>
            <pc:sldMk cId="255224861" sldId="297"/>
            <ac:spMk id="7" creationId="{64D5DB48-4CD8-4497-8B44-C55EE6D0A5ED}"/>
          </ac:spMkLst>
        </pc:spChg>
        <pc:spChg chg="del">
          <ac:chgData name="yamada akita" userId="8b118bcca7e896d8" providerId="LiveId" clId="{06657557-F0C8-4EDE-BB1C-D8D592EBF654}" dt="2020-06-22T08:24:19.982" v="16589" actId="478"/>
          <ac:spMkLst>
            <pc:docMk/>
            <pc:sldMk cId="255224861" sldId="297"/>
            <ac:spMk id="14" creationId="{8464257F-937C-45F4-98F3-CFB93A537B42}"/>
          </ac:spMkLst>
        </pc:spChg>
        <pc:spChg chg="del">
          <ac:chgData name="yamada akita" userId="8b118bcca7e896d8" providerId="LiveId" clId="{06657557-F0C8-4EDE-BB1C-D8D592EBF654}" dt="2020-06-22T08:24:19.982" v="16589" actId="478"/>
          <ac:spMkLst>
            <pc:docMk/>
            <pc:sldMk cId="255224861" sldId="297"/>
            <ac:spMk id="15" creationId="{D0B914BA-6AAA-4C2C-87BB-702C11A156A2}"/>
          </ac:spMkLst>
        </pc:spChg>
        <pc:spChg chg="del">
          <ac:chgData name="yamada akita" userId="8b118bcca7e896d8" providerId="LiveId" clId="{06657557-F0C8-4EDE-BB1C-D8D592EBF654}" dt="2020-06-22T08:23:38.357" v="16556" actId="478"/>
          <ac:spMkLst>
            <pc:docMk/>
            <pc:sldMk cId="255224861" sldId="297"/>
            <ac:spMk id="17" creationId="{6E862D3E-D94D-46F1-A8A5-13C6DEEC2163}"/>
          </ac:spMkLst>
        </pc:spChg>
        <pc:spChg chg="mod">
          <ac:chgData name="yamada akita" userId="8b118bcca7e896d8" providerId="LiveId" clId="{06657557-F0C8-4EDE-BB1C-D8D592EBF654}" dt="2020-06-22T08:27:00.150" v="16900"/>
          <ac:spMkLst>
            <pc:docMk/>
            <pc:sldMk cId="255224861" sldId="297"/>
            <ac:spMk id="20" creationId="{DAB07A7A-1831-4EC9-84F2-63CB3EF75904}"/>
          </ac:spMkLst>
        </pc:spChg>
        <pc:spChg chg="add del mod">
          <ac:chgData name="yamada akita" userId="8b118bcca7e896d8" providerId="LiveId" clId="{06657557-F0C8-4EDE-BB1C-D8D592EBF654}" dt="2020-06-22T08:27:39.493" v="16906" actId="478"/>
          <ac:spMkLst>
            <pc:docMk/>
            <pc:sldMk cId="255224861" sldId="297"/>
            <ac:spMk id="25" creationId="{7E1115AE-58DF-4828-8281-BF9442C5102B}"/>
          </ac:spMkLst>
        </pc:spChg>
        <pc:spChg chg="del">
          <ac:chgData name="yamada akita" userId="8b118bcca7e896d8" providerId="LiveId" clId="{06657557-F0C8-4EDE-BB1C-D8D592EBF654}" dt="2020-06-22T08:23:38.357" v="16556" actId="478"/>
          <ac:spMkLst>
            <pc:docMk/>
            <pc:sldMk cId="255224861" sldId="297"/>
            <ac:spMk id="28" creationId="{850E7DB3-B9D3-4520-99FF-348AB77D1C6F}"/>
          </ac:spMkLst>
        </pc:spChg>
        <pc:spChg chg="mod">
          <ac:chgData name="yamada akita" userId="8b118bcca7e896d8" providerId="LiveId" clId="{06657557-F0C8-4EDE-BB1C-D8D592EBF654}" dt="2020-06-22T08:26:50.386" v="16881" actId="20577"/>
          <ac:spMkLst>
            <pc:docMk/>
            <pc:sldMk cId="255224861" sldId="297"/>
            <ac:spMk id="38" creationId="{1D2300E6-6CF6-4EEF-898A-7FB293250BCE}"/>
          </ac:spMkLst>
        </pc:spChg>
        <pc:spChg chg="mod">
          <ac:chgData name="yamada akita" userId="8b118bcca7e896d8" providerId="LiveId" clId="{06657557-F0C8-4EDE-BB1C-D8D592EBF654}" dt="2020-06-22T08:26:55.133" v="16884" actId="1076"/>
          <ac:spMkLst>
            <pc:docMk/>
            <pc:sldMk cId="255224861" sldId="297"/>
            <ac:spMk id="39" creationId="{612E8EC2-6544-4549-8BAB-BD9687660C07}"/>
          </ac:spMkLst>
        </pc:spChg>
        <pc:spChg chg="add mod">
          <ac:chgData name="yamada akita" userId="8b118bcca7e896d8" providerId="LiveId" clId="{06657557-F0C8-4EDE-BB1C-D8D592EBF654}" dt="2020-06-22T08:28:54.562" v="16964" actId="1037"/>
          <ac:spMkLst>
            <pc:docMk/>
            <pc:sldMk cId="255224861" sldId="297"/>
            <ac:spMk id="40" creationId="{2416B3AA-2ECE-4FD0-A0D6-1BF2D341E2DB}"/>
          </ac:spMkLst>
        </pc:spChg>
        <pc:spChg chg="add mod">
          <ac:chgData name="yamada akita" userId="8b118bcca7e896d8" providerId="LiveId" clId="{06657557-F0C8-4EDE-BB1C-D8D592EBF654}" dt="2020-06-22T08:29:19.411" v="17011" actId="1036"/>
          <ac:spMkLst>
            <pc:docMk/>
            <pc:sldMk cId="255224861" sldId="297"/>
            <ac:spMk id="41" creationId="{8BEC2AEE-50F3-4FF6-9B60-1266D68CC753}"/>
          </ac:spMkLst>
        </pc:spChg>
        <pc:spChg chg="add mod">
          <ac:chgData name="yamada akita" userId="8b118bcca7e896d8" providerId="LiveId" clId="{06657557-F0C8-4EDE-BB1C-D8D592EBF654}" dt="2020-06-22T08:29:15.689" v="17004" actId="6549"/>
          <ac:spMkLst>
            <pc:docMk/>
            <pc:sldMk cId="255224861" sldId="297"/>
            <ac:spMk id="42" creationId="{0B54DFA0-BC2C-43FA-B1CD-78E870905486}"/>
          </ac:spMkLst>
        </pc:spChg>
        <pc:spChg chg="add del mod">
          <ac:chgData name="yamada akita" userId="8b118bcca7e896d8" providerId="LiveId" clId="{06657557-F0C8-4EDE-BB1C-D8D592EBF654}" dt="2020-06-22T08:31:28.672" v="17039" actId="478"/>
          <ac:spMkLst>
            <pc:docMk/>
            <pc:sldMk cId="255224861" sldId="297"/>
            <ac:spMk id="43" creationId="{F0E23656-4EAF-40A4-B718-F14878D335EE}"/>
          </ac:spMkLst>
        </pc:spChg>
        <pc:spChg chg="mod">
          <ac:chgData name="yamada akita" userId="8b118bcca7e896d8" providerId="LiveId" clId="{06657557-F0C8-4EDE-BB1C-D8D592EBF654}" dt="2020-06-22T09:15:52.023" v="17045" actId="404"/>
          <ac:spMkLst>
            <pc:docMk/>
            <pc:sldMk cId="255224861" sldId="297"/>
            <ac:spMk id="45" creationId="{EB6C994E-B72E-4402-814E-2791FBF49A5F}"/>
          </ac:spMkLst>
        </pc:spChg>
        <pc:grpChg chg="del">
          <ac:chgData name="yamada akita" userId="8b118bcca7e896d8" providerId="LiveId" clId="{06657557-F0C8-4EDE-BB1C-D8D592EBF654}" dt="2020-06-22T08:23:38.357" v="16556" actId="478"/>
          <ac:grpSpMkLst>
            <pc:docMk/>
            <pc:sldMk cId="255224861" sldId="297"/>
            <ac:grpSpMk id="31" creationId="{5D1DB803-7B74-4F88-8BB6-BD5372B8CACC}"/>
          </ac:grpSpMkLst>
        </pc:grpChg>
        <pc:grpChg chg="del">
          <ac:chgData name="yamada akita" userId="8b118bcca7e896d8" providerId="LiveId" clId="{06657557-F0C8-4EDE-BB1C-D8D592EBF654}" dt="2020-06-22T08:23:38.357" v="16556" actId="478"/>
          <ac:grpSpMkLst>
            <pc:docMk/>
            <pc:sldMk cId="255224861" sldId="297"/>
            <ac:grpSpMk id="32" creationId="{77E6610D-AF81-4C14-A58A-E64A222C7DCD}"/>
          </ac:grpSpMkLst>
        </pc:grpChg>
        <pc:grpChg chg="del">
          <ac:chgData name="yamada akita" userId="8b118bcca7e896d8" providerId="LiveId" clId="{06657557-F0C8-4EDE-BB1C-D8D592EBF654}" dt="2020-06-22T08:23:38.357" v="16556" actId="478"/>
          <ac:grpSpMkLst>
            <pc:docMk/>
            <pc:sldMk cId="255224861" sldId="297"/>
            <ac:grpSpMk id="35" creationId="{A3D29C34-2CA5-4E38-8C0F-82D2C061457E}"/>
          </ac:grpSpMkLst>
        </pc:grpChg>
        <pc:grpChg chg="add mod">
          <ac:chgData name="yamada akita" userId="8b118bcca7e896d8" providerId="LiveId" clId="{06657557-F0C8-4EDE-BB1C-D8D592EBF654}" dt="2020-06-22T08:26:50.386" v="16881" actId="20577"/>
          <ac:grpSpMkLst>
            <pc:docMk/>
            <pc:sldMk cId="255224861" sldId="297"/>
            <ac:grpSpMk id="37" creationId="{788B3CC7-B957-42CA-8C87-AE6E9D88C5A9}"/>
          </ac:grpSpMkLst>
        </pc:grpChg>
        <pc:grpChg chg="add mod">
          <ac:chgData name="yamada akita" userId="8b118bcca7e896d8" providerId="LiveId" clId="{06657557-F0C8-4EDE-BB1C-D8D592EBF654}" dt="2020-06-22T23:24:42.279" v="17441" actId="1038"/>
          <ac:grpSpMkLst>
            <pc:docMk/>
            <pc:sldMk cId="255224861" sldId="297"/>
            <ac:grpSpMk id="44" creationId="{0964D8AB-6837-48CC-8784-1B401AE551FC}"/>
          </ac:grpSpMkLst>
        </pc:grpChg>
        <pc:picChg chg="add del mod">
          <ac:chgData name="yamada akita" userId="8b118bcca7e896d8" providerId="LiveId" clId="{06657557-F0C8-4EDE-BB1C-D8D592EBF654}" dt="2020-06-22T08:27:35.480" v="16904" actId="478"/>
          <ac:picMkLst>
            <pc:docMk/>
            <pc:sldMk cId="255224861" sldId="297"/>
            <ac:picMk id="19" creationId="{284A0130-0624-4CE5-B856-677DFC8F6870}"/>
          </ac:picMkLst>
        </pc:picChg>
        <pc:picChg chg="add del mod">
          <ac:chgData name="yamada akita" userId="8b118bcca7e896d8" providerId="LiveId" clId="{06657557-F0C8-4EDE-BB1C-D8D592EBF654}" dt="2020-06-22T23:24:14.383" v="17414" actId="478"/>
          <ac:picMkLst>
            <pc:docMk/>
            <pc:sldMk cId="255224861" sldId="297"/>
            <ac:picMk id="27" creationId="{E056BAE8-822A-4F09-BC4F-A7D3FDDA9E50}"/>
          </ac:picMkLst>
        </pc:picChg>
        <pc:picChg chg="add del mod">
          <ac:chgData name="yamada akita" userId="8b118bcca7e896d8" providerId="LiveId" clId="{06657557-F0C8-4EDE-BB1C-D8D592EBF654}" dt="2020-06-22T08:27:36.077" v="16905" actId="478"/>
          <ac:picMkLst>
            <pc:docMk/>
            <pc:sldMk cId="255224861" sldId="297"/>
            <ac:picMk id="36" creationId="{B737174E-3AEE-418D-B25A-49757D21CF23}"/>
          </ac:picMkLst>
        </pc:picChg>
        <pc:picChg chg="mod">
          <ac:chgData name="yamada akita" userId="8b118bcca7e896d8" providerId="LiveId" clId="{06657557-F0C8-4EDE-BB1C-D8D592EBF654}" dt="2020-06-22T08:31:12.936" v="17035"/>
          <ac:picMkLst>
            <pc:docMk/>
            <pc:sldMk cId="255224861" sldId="297"/>
            <ac:picMk id="46" creationId="{C359DF26-7B87-4760-A7DD-E8AC824D66EF}"/>
          </ac:picMkLst>
        </pc:picChg>
        <pc:picChg chg="mod">
          <ac:chgData name="yamada akita" userId="8b118bcca7e896d8" providerId="LiveId" clId="{06657557-F0C8-4EDE-BB1C-D8D592EBF654}" dt="2020-06-22T08:31:12.936" v="17035"/>
          <ac:picMkLst>
            <pc:docMk/>
            <pc:sldMk cId="255224861" sldId="297"/>
            <ac:picMk id="47" creationId="{7B083443-37C0-4557-AF71-08167ADA0563}"/>
          </ac:picMkLst>
        </pc:picChg>
        <pc:picChg chg="mod">
          <ac:chgData name="yamada akita" userId="8b118bcca7e896d8" providerId="LiveId" clId="{06657557-F0C8-4EDE-BB1C-D8D592EBF654}" dt="2020-06-22T08:31:12.936" v="17035"/>
          <ac:picMkLst>
            <pc:docMk/>
            <pc:sldMk cId="255224861" sldId="297"/>
            <ac:picMk id="48" creationId="{13173637-6712-4C02-8FCA-FAE0A432B42E}"/>
          </ac:picMkLst>
        </pc:picChg>
        <pc:picChg chg="mod">
          <ac:chgData name="yamada akita" userId="8b118bcca7e896d8" providerId="LiveId" clId="{06657557-F0C8-4EDE-BB1C-D8D592EBF654}" dt="2020-06-22T08:31:12.936" v="17035"/>
          <ac:picMkLst>
            <pc:docMk/>
            <pc:sldMk cId="255224861" sldId="297"/>
            <ac:picMk id="49" creationId="{579E1DA3-9AC9-4560-AD55-3F31379C3B01}"/>
          </ac:picMkLst>
        </pc:picChg>
        <pc:picChg chg="add mod ord">
          <ac:chgData name="yamada akita" userId="8b118bcca7e896d8" providerId="LiveId" clId="{06657557-F0C8-4EDE-BB1C-D8D592EBF654}" dt="2020-06-22T23:24:32.674" v="17422" actId="167"/>
          <ac:picMkLst>
            <pc:docMk/>
            <pc:sldMk cId="255224861" sldId="297"/>
            <ac:picMk id="51" creationId="{4E7BCBB3-1A78-4CF1-8C0A-73FC87630FCF}"/>
          </ac:picMkLst>
        </pc:picChg>
      </pc:sldChg>
      <pc:sldChg chg="addSp delSp modSp add mod modTransition delAnim modAnim">
        <pc:chgData name="yamada akita" userId="8b118bcca7e896d8" providerId="LiveId" clId="{06657557-F0C8-4EDE-BB1C-D8D592EBF654}" dt="2020-06-23T02:31:54.913" v="20048"/>
        <pc:sldMkLst>
          <pc:docMk/>
          <pc:sldMk cId="2721984027" sldId="298"/>
        </pc:sldMkLst>
        <pc:spChg chg="mod">
          <ac:chgData name="yamada akita" userId="8b118bcca7e896d8" providerId="LiveId" clId="{06657557-F0C8-4EDE-BB1C-D8D592EBF654}" dt="2020-06-23T01:13:49.234" v="18436" actId="207"/>
          <ac:spMkLst>
            <pc:docMk/>
            <pc:sldMk cId="2721984027" sldId="298"/>
            <ac:spMk id="3" creationId="{9DA7244A-1436-45CC-B0C4-CE31C90B9A4D}"/>
          </ac:spMkLst>
        </pc:spChg>
        <pc:spChg chg="mod">
          <ac:chgData name="yamada akita" userId="8b118bcca7e896d8" providerId="LiveId" clId="{06657557-F0C8-4EDE-BB1C-D8D592EBF654}" dt="2020-06-22T23:57:17.705" v="17744" actId="1035"/>
          <ac:spMkLst>
            <pc:docMk/>
            <pc:sldMk cId="2721984027" sldId="298"/>
            <ac:spMk id="7" creationId="{64D5DB48-4CD8-4497-8B44-C55EE6D0A5ED}"/>
          </ac:spMkLst>
        </pc:spChg>
        <pc:spChg chg="add mod">
          <ac:chgData name="yamada akita" userId="8b118bcca7e896d8" providerId="LiveId" clId="{06657557-F0C8-4EDE-BB1C-D8D592EBF654}" dt="2020-06-23T02:31:54.913" v="20048"/>
          <ac:spMkLst>
            <pc:docMk/>
            <pc:sldMk cId="2721984027" sldId="298"/>
            <ac:spMk id="16" creationId="{03EE5657-D2A5-4C51-8C01-CB5E9D110CF8}"/>
          </ac:spMkLst>
        </pc:spChg>
        <pc:spChg chg="add mod">
          <ac:chgData name="yamada akita" userId="8b118bcca7e896d8" providerId="LiveId" clId="{06657557-F0C8-4EDE-BB1C-D8D592EBF654}" dt="2020-06-23T01:28:29.629" v="18660" actId="164"/>
          <ac:spMkLst>
            <pc:docMk/>
            <pc:sldMk cId="2721984027" sldId="298"/>
            <ac:spMk id="17" creationId="{65A64774-0B59-4F34-BD46-41029C4C0825}"/>
          </ac:spMkLst>
        </pc:spChg>
        <pc:spChg chg="mod">
          <ac:chgData name="yamada akita" userId="8b118bcca7e896d8" providerId="LiveId" clId="{06657557-F0C8-4EDE-BB1C-D8D592EBF654}" dt="2020-06-23T00:44:07.625" v="17878"/>
          <ac:spMkLst>
            <pc:docMk/>
            <pc:sldMk cId="2721984027" sldId="298"/>
            <ac:spMk id="20" creationId="{DAB07A7A-1831-4EC9-84F2-63CB3EF75904}"/>
          </ac:spMkLst>
        </pc:spChg>
        <pc:spChg chg="mod">
          <ac:chgData name="yamada akita" userId="8b118bcca7e896d8" providerId="LiveId" clId="{06657557-F0C8-4EDE-BB1C-D8D592EBF654}" dt="2020-06-23T01:13:55.051" v="18437" actId="207"/>
          <ac:spMkLst>
            <pc:docMk/>
            <pc:sldMk cId="2721984027" sldId="298"/>
            <ac:spMk id="24" creationId="{8662268C-EADD-4444-8700-208F1EC1F1E3}"/>
          </ac:spMkLst>
        </pc:spChg>
        <pc:spChg chg="add mod">
          <ac:chgData name="yamada akita" userId="8b118bcca7e896d8" providerId="LiveId" clId="{06657557-F0C8-4EDE-BB1C-D8D592EBF654}" dt="2020-06-23T01:28:29.629" v="18660" actId="164"/>
          <ac:spMkLst>
            <pc:docMk/>
            <pc:sldMk cId="2721984027" sldId="298"/>
            <ac:spMk id="28" creationId="{D8FC4C55-9D7C-4BDC-9F96-BD10091FC6BA}"/>
          </ac:spMkLst>
        </pc:spChg>
        <pc:spChg chg="add mod">
          <ac:chgData name="yamada akita" userId="8b118bcca7e896d8" providerId="LiveId" clId="{06657557-F0C8-4EDE-BB1C-D8D592EBF654}" dt="2020-06-23T01:28:29.629" v="18660" actId="164"/>
          <ac:spMkLst>
            <pc:docMk/>
            <pc:sldMk cId="2721984027" sldId="298"/>
            <ac:spMk id="29" creationId="{F6FC6DAE-A3BA-4745-8D79-DF0198213FF9}"/>
          </ac:spMkLst>
        </pc:spChg>
        <pc:spChg chg="mod">
          <ac:chgData name="yamada akita" userId="8b118bcca7e896d8" providerId="LiveId" clId="{06657557-F0C8-4EDE-BB1C-D8D592EBF654}" dt="2020-06-23T00:46:01.955" v="18039"/>
          <ac:spMkLst>
            <pc:docMk/>
            <pc:sldMk cId="2721984027" sldId="298"/>
            <ac:spMk id="33" creationId="{FF2E0BC9-065F-4F1C-B8F0-3F487AFDACD6}"/>
          </ac:spMkLst>
        </pc:spChg>
        <pc:grpChg chg="add del mod">
          <ac:chgData name="yamada akita" userId="8b118bcca7e896d8" providerId="LiveId" clId="{06657557-F0C8-4EDE-BB1C-D8D592EBF654}" dt="2020-06-23T02:30:19.572" v="19912" actId="478"/>
          <ac:grpSpMkLst>
            <pc:docMk/>
            <pc:sldMk cId="2721984027" sldId="298"/>
            <ac:grpSpMk id="18" creationId="{07C1AEF0-2C86-48E2-8F64-86278053CE01}"/>
          </ac:grpSpMkLst>
        </pc:grpChg>
        <pc:picChg chg="add del mod">
          <ac:chgData name="yamada akita" userId="8b118bcca7e896d8" providerId="LiveId" clId="{06657557-F0C8-4EDE-BB1C-D8D592EBF654}" dt="2020-06-23T00:30:43.214" v="17791"/>
          <ac:picMkLst>
            <pc:docMk/>
            <pc:sldMk cId="2721984027" sldId="298"/>
            <ac:picMk id="6" creationId="{1B869DA7-D14E-4304-998D-2893054009AF}"/>
          </ac:picMkLst>
        </pc:picChg>
        <pc:picChg chg="add del mod">
          <ac:chgData name="yamada akita" userId="8b118bcca7e896d8" providerId="LiveId" clId="{06657557-F0C8-4EDE-BB1C-D8D592EBF654}" dt="2020-06-23T00:42:29.463" v="17793" actId="478"/>
          <ac:picMkLst>
            <pc:docMk/>
            <pc:sldMk cId="2721984027" sldId="298"/>
            <ac:picMk id="11" creationId="{9DF7A68E-37E8-404F-875B-6E3E5E40CA66}"/>
          </ac:picMkLst>
        </pc:picChg>
        <pc:picChg chg="add del mod ord">
          <ac:chgData name="yamada akita" userId="8b118bcca7e896d8" providerId="LiveId" clId="{06657557-F0C8-4EDE-BB1C-D8D592EBF654}" dt="2020-06-23T01:01:22.039" v="18199" actId="478"/>
          <ac:picMkLst>
            <pc:docMk/>
            <pc:sldMk cId="2721984027" sldId="298"/>
            <ac:picMk id="15" creationId="{81CADDB7-7B9D-4FB8-B11C-CA49A4EF7A48}"/>
          </ac:picMkLst>
        </pc:picChg>
        <pc:picChg chg="add del mod ord">
          <ac:chgData name="yamada akita" userId="8b118bcca7e896d8" providerId="LiveId" clId="{06657557-F0C8-4EDE-BB1C-D8D592EBF654}" dt="2020-06-23T02:30:21.068" v="19913" actId="478"/>
          <ac:picMkLst>
            <pc:docMk/>
            <pc:sldMk cId="2721984027" sldId="298"/>
            <ac:picMk id="21" creationId="{59B6D6BF-FA95-4E7C-8FA4-346DF4F62FFF}"/>
          </ac:picMkLst>
        </pc:picChg>
        <pc:picChg chg="del">
          <ac:chgData name="yamada akita" userId="8b118bcca7e896d8" providerId="LiveId" clId="{06657557-F0C8-4EDE-BB1C-D8D592EBF654}" dt="2020-06-22T23:57:30.185" v="17777" actId="478"/>
          <ac:picMkLst>
            <pc:docMk/>
            <pc:sldMk cId="2721984027" sldId="298"/>
            <ac:picMk id="25" creationId="{7B10F398-AB94-4559-8C8A-32F3800D2DAE}"/>
          </ac:picMkLst>
        </pc:picChg>
        <pc:picChg chg="add del mod ord">
          <ac:chgData name="yamada akita" userId="8b118bcca7e896d8" providerId="LiveId" clId="{06657557-F0C8-4EDE-BB1C-D8D592EBF654}" dt="2020-06-23T01:36:07.722" v="18767" actId="478"/>
          <ac:picMkLst>
            <pc:docMk/>
            <pc:sldMk cId="2721984027" sldId="298"/>
            <ac:picMk id="26" creationId="{8000BCA4-810C-4EB3-88E8-7B750AC25BF4}"/>
          </ac:picMkLst>
        </pc:picChg>
        <pc:cxnChg chg="mod">
          <ac:chgData name="yamada akita" userId="8b118bcca7e896d8" providerId="LiveId" clId="{06657557-F0C8-4EDE-BB1C-D8D592EBF654}" dt="2020-06-22T23:57:24.374" v="17776" actId="1036"/>
          <ac:cxnSpMkLst>
            <pc:docMk/>
            <pc:sldMk cId="2721984027" sldId="298"/>
            <ac:cxnSpMk id="37" creationId="{A283B3AC-0426-40D1-BA9C-24CE8F298CAE}"/>
          </ac:cxnSpMkLst>
        </pc:cxnChg>
      </pc:sldChg>
      <pc:sldChg chg="addSp delSp modSp add mod delAnim modAnim">
        <pc:chgData name="yamada akita" userId="8b118bcca7e896d8" providerId="LiveId" clId="{06657557-F0C8-4EDE-BB1C-D8D592EBF654}" dt="2020-06-23T01:46:48.269" v="18954"/>
        <pc:sldMkLst>
          <pc:docMk/>
          <pc:sldMk cId="3366611425" sldId="299"/>
        </pc:sldMkLst>
        <pc:spChg chg="mod">
          <ac:chgData name="yamada akita" userId="8b118bcca7e896d8" providerId="LiveId" clId="{06657557-F0C8-4EDE-BB1C-D8D592EBF654}" dt="2020-06-23T01:14:00.286" v="18438" actId="207"/>
          <ac:spMkLst>
            <pc:docMk/>
            <pc:sldMk cId="3366611425" sldId="299"/>
            <ac:spMk id="3" creationId="{9DA7244A-1436-45CC-B0C4-CE31C90B9A4D}"/>
          </ac:spMkLst>
        </pc:spChg>
        <pc:spChg chg="add mod">
          <ac:chgData name="yamada akita" userId="8b118bcca7e896d8" providerId="LiveId" clId="{06657557-F0C8-4EDE-BB1C-D8D592EBF654}" dt="2020-06-23T00:51:34.697" v="18087" actId="164"/>
          <ac:spMkLst>
            <pc:docMk/>
            <pc:sldMk cId="3366611425" sldId="299"/>
            <ac:spMk id="17" creationId="{F0A84BFA-68B5-422C-9C99-03016AB6AD45}"/>
          </ac:spMkLst>
        </pc:spChg>
        <pc:spChg chg="add del">
          <ac:chgData name="yamada akita" userId="8b118bcca7e896d8" providerId="LiveId" clId="{06657557-F0C8-4EDE-BB1C-D8D592EBF654}" dt="2020-06-23T00:51:59.168" v="18090" actId="478"/>
          <ac:spMkLst>
            <pc:docMk/>
            <pc:sldMk cId="3366611425" sldId="299"/>
            <ac:spMk id="19" creationId="{6216EB37-A539-48C3-8086-FAD78F66D073}"/>
          </ac:spMkLst>
        </pc:spChg>
        <pc:spChg chg="add del mod">
          <ac:chgData name="yamada akita" userId="8b118bcca7e896d8" providerId="LiveId" clId="{06657557-F0C8-4EDE-BB1C-D8D592EBF654}" dt="2020-06-23T00:53:11.583" v="18101" actId="478"/>
          <ac:spMkLst>
            <pc:docMk/>
            <pc:sldMk cId="3366611425" sldId="299"/>
            <ac:spMk id="21" creationId="{D6AA5630-F182-4B0C-85DF-8CB52D3F6BA6}"/>
          </ac:spMkLst>
        </pc:spChg>
        <pc:spChg chg="add mod">
          <ac:chgData name="yamada akita" userId="8b118bcca7e896d8" providerId="LiveId" clId="{06657557-F0C8-4EDE-BB1C-D8D592EBF654}" dt="2020-06-23T00:54:03.125" v="18111" actId="1076"/>
          <ac:spMkLst>
            <pc:docMk/>
            <pc:sldMk cId="3366611425" sldId="299"/>
            <ac:spMk id="22" creationId="{DE226D97-552A-40F0-9C67-F49705DA12D8}"/>
          </ac:spMkLst>
        </pc:spChg>
        <pc:spChg chg="mod">
          <ac:chgData name="yamada akita" userId="8b118bcca7e896d8" providerId="LiveId" clId="{06657557-F0C8-4EDE-BB1C-D8D592EBF654}" dt="2020-06-23T00:56:20.229" v="18146" actId="207"/>
          <ac:spMkLst>
            <pc:docMk/>
            <pc:sldMk cId="3366611425" sldId="299"/>
            <ac:spMk id="23" creationId="{0367702E-E2E9-43F9-9D40-A4A3D523DACA}"/>
          </ac:spMkLst>
        </pc:spChg>
        <pc:spChg chg="mod">
          <ac:chgData name="yamada akita" userId="8b118bcca7e896d8" providerId="LiveId" clId="{06657557-F0C8-4EDE-BB1C-D8D592EBF654}" dt="2020-06-23T01:14:05.061" v="18439" actId="207"/>
          <ac:spMkLst>
            <pc:docMk/>
            <pc:sldMk cId="3366611425" sldId="299"/>
            <ac:spMk id="24" creationId="{8662268C-EADD-4444-8700-208F1EC1F1E3}"/>
          </ac:spMkLst>
        </pc:spChg>
        <pc:spChg chg="add mod">
          <ac:chgData name="yamada akita" userId="8b118bcca7e896d8" providerId="LiveId" clId="{06657557-F0C8-4EDE-BB1C-D8D592EBF654}" dt="2020-06-23T00:53:50.512" v="18109" actId="164"/>
          <ac:spMkLst>
            <pc:docMk/>
            <pc:sldMk cId="3366611425" sldId="299"/>
            <ac:spMk id="25" creationId="{5DFCCF35-E61B-4238-B6C5-00BCFAB139AD}"/>
          </ac:spMkLst>
        </pc:spChg>
        <pc:spChg chg="add mod">
          <ac:chgData name="yamada akita" userId="8b118bcca7e896d8" providerId="LiveId" clId="{06657557-F0C8-4EDE-BB1C-D8D592EBF654}" dt="2020-06-23T00:51:34.697" v="18087" actId="164"/>
          <ac:spMkLst>
            <pc:docMk/>
            <pc:sldMk cId="3366611425" sldId="299"/>
            <ac:spMk id="26" creationId="{6C7EFB2D-78A1-465C-9EF2-D38BFCD92D01}"/>
          </ac:spMkLst>
        </pc:spChg>
        <pc:spChg chg="add mod">
          <ac:chgData name="yamada akita" userId="8b118bcca7e896d8" providerId="LiveId" clId="{06657557-F0C8-4EDE-BB1C-D8D592EBF654}" dt="2020-06-23T00:51:32.988" v="18086" actId="571"/>
          <ac:spMkLst>
            <pc:docMk/>
            <pc:sldMk cId="3366611425" sldId="299"/>
            <ac:spMk id="27" creationId="{92E43A47-8C81-4292-B81B-2EE0F846A083}"/>
          </ac:spMkLst>
        </pc:spChg>
        <pc:spChg chg="add mod">
          <ac:chgData name="yamada akita" userId="8b118bcca7e896d8" providerId="LiveId" clId="{06657557-F0C8-4EDE-BB1C-D8D592EBF654}" dt="2020-06-23T00:51:32.988" v="18086" actId="571"/>
          <ac:spMkLst>
            <pc:docMk/>
            <pc:sldMk cId="3366611425" sldId="299"/>
            <ac:spMk id="28" creationId="{2141AABF-E8B3-4610-A24E-02B1F3E1E8BB}"/>
          </ac:spMkLst>
        </pc:spChg>
        <pc:spChg chg="add mod">
          <ac:chgData name="yamada akita" userId="8b118bcca7e896d8" providerId="LiveId" clId="{06657557-F0C8-4EDE-BB1C-D8D592EBF654}" dt="2020-06-23T00:54:27.915" v="18126" actId="164"/>
          <ac:spMkLst>
            <pc:docMk/>
            <pc:sldMk cId="3366611425" sldId="299"/>
            <ac:spMk id="30" creationId="{E04D4B64-5CBE-4F2C-8074-3636AD699822}"/>
          </ac:spMkLst>
        </pc:spChg>
        <pc:spChg chg="mod">
          <ac:chgData name="yamada akita" userId="8b118bcca7e896d8" providerId="LiveId" clId="{06657557-F0C8-4EDE-BB1C-D8D592EBF654}" dt="2020-06-23T00:46:21.445" v="18052" actId="113"/>
          <ac:spMkLst>
            <pc:docMk/>
            <pc:sldMk cId="3366611425" sldId="299"/>
            <ac:spMk id="33" creationId="{FF2E0BC9-065F-4F1C-B8F0-3F487AFDACD6}"/>
          </ac:spMkLst>
        </pc:spChg>
        <pc:spChg chg="mod">
          <ac:chgData name="yamada akita" userId="8b118bcca7e896d8" providerId="LiveId" clId="{06657557-F0C8-4EDE-BB1C-D8D592EBF654}" dt="2020-06-23T00:56:13.557" v="18145" actId="207"/>
          <ac:spMkLst>
            <pc:docMk/>
            <pc:sldMk cId="3366611425" sldId="299"/>
            <ac:spMk id="40" creationId="{B051CB2E-6F52-498E-B079-3D4919B4E1FA}"/>
          </ac:spMkLst>
        </pc:spChg>
        <pc:spChg chg="mod">
          <ac:chgData name="yamada akita" userId="8b118bcca7e896d8" providerId="LiveId" clId="{06657557-F0C8-4EDE-BB1C-D8D592EBF654}" dt="2020-06-23T00:54:34.132" v="18137"/>
          <ac:spMkLst>
            <pc:docMk/>
            <pc:sldMk cId="3366611425" sldId="299"/>
            <ac:spMk id="42" creationId="{3AC9DB21-C601-4997-8136-3FD58C19E948}"/>
          </ac:spMkLst>
        </pc:spChg>
        <pc:spChg chg="mod">
          <ac:chgData name="yamada akita" userId="8b118bcca7e896d8" providerId="LiveId" clId="{06657557-F0C8-4EDE-BB1C-D8D592EBF654}" dt="2020-06-23T00:54:34.132" v="18137"/>
          <ac:spMkLst>
            <pc:docMk/>
            <pc:sldMk cId="3366611425" sldId="299"/>
            <ac:spMk id="43" creationId="{B1BF24D0-F594-4C56-A743-30C4AD114768}"/>
          </ac:spMkLst>
        </pc:spChg>
        <pc:spChg chg="mod">
          <ac:chgData name="yamada akita" userId="8b118bcca7e896d8" providerId="LiveId" clId="{06657557-F0C8-4EDE-BB1C-D8D592EBF654}" dt="2020-06-23T00:54:34.132" v="18137"/>
          <ac:spMkLst>
            <pc:docMk/>
            <pc:sldMk cId="3366611425" sldId="299"/>
            <ac:spMk id="44" creationId="{09183D30-5DF3-475F-825C-30A88A0A00D3}"/>
          </ac:spMkLst>
        </pc:spChg>
        <pc:spChg chg="mod">
          <ac:chgData name="yamada akita" userId="8b118bcca7e896d8" providerId="LiveId" clId="{06657557-F0C8-4EDE-BB1C-D8D592EBF654}" dt="2020-06-23T00:56:49.095" v="18150"/>
          <ac:spMkLst>
            <pc:docMk/>
            <pc:sldMk cId="3366611425" sldId="299"/>
            <ac:spMk id="47" creationId="{EE669658-9207-46BC-8760-4F18F4FB20B9}"/>
          </ac:spMkLst>
        </pc:spChg>
        <pc:spChg chg="mod">
          <ac:chgData name="yamada akita" userId="8b118bcca7e896d8" providerId="LiveId" clId="{06657557-F0C8-4EDE-BB1C-D8D592EBF654}" dt="2020-06-23T00:56:49.095" v="18150"/>
          <ac:spMkLst>
            <pc:docMk/>
            <pc:sldMk cId="3366611425" sldId="299"/>
            <ac:spMk id="48" creationId="{E2F65E92-191F-4FE5-A3E2-0E363CDA7D98}"/>
          </ac:spMkLst>
        </pc:spChg>
        <pc:spChg chg="mod">
          <ac:chgData name="yamada akita" userId="8b118bcca7e896d8" providerId="LiveId" clId="{06657557-F0C8-4EDE-BB1C-D8D592EBF654}" dt="2020-06-23T00:58:17.320" v="18163"/>
          <ac:spMkLst>
            <pc:docMk/>
            <pc:sldMk cId="3366611425" sldId="299"/>
            <ac:spMk id="52" creationId="{4F867820-B249-4C49-9474-704832B81FDB}"/>
          </ac:spMkLst>
        </pc:spChg>
        <pc:spChg chg="mod">
          <ac:chgData name="yamada akita" userId="8b118bcca7e896d8" providerId="LiveId" clId="{06657557-F0C8-4EDE-BB1C-D8D592EBF654}" dt="2020-06-23T00:58:17.320" v="18163"/>
          <ac:spMkLst>
            <pc:docMk/>
            <pc:sldMk cId="3366611425" sldId="299"/>
            <ac:spMk id="53" creationId="{878D9903-CDF5-4735-84CB-52106B559074}"/>
          </ac:spMkLst>
        </pc:spChg>
        <pc:spChg chg="mod">
          <ac:chgData name="yamada akita" userId="8b118bcca7e896d8" providerId="LiveId" clId="{06657557-F0C8-4EDE-BB1C-D8D592EBF654}" dt="2020-06-23T01:28:32.120" v="18661"/>
          <ac:spMkLst>
            <pc:docMk/>
            <pc:sldMk cId="3366611425" sldId="299"/>
            <ac:spMk id="57" creationId="{9385DD42-D624-4127-B5F1-80D7125D4320}"/>
          </ac:spMkLst>
        </pc:spChg>
        <pc:spChg chg="mod">
          <ac:chgData name="yamada akita" userId="8b118bcca7e896d8" providerId="LiveId" clId="{06657557-F0C8-4EDE-BB1C-D8D592EBF654}" dt="2020-06-23T01:28:32.120" v="18661"/>
          <ac:spMkLst>
            <pc:docMk/>
            <pc:sldMk cId="3366611425" sldId="299"/>
            <ac:spMk id="58" creationId="{7305A217-41DE-4F2F-83BB-9315973D9192}"/>
          </ac:spMkLst>
        </pc:spChg>
        <pc:spChg chg="mod">
          <ac:chgData name="yamada akita" userId="8b118bcca7e896d8" providerId="LiveId" clId="{06657557-F0C8-4EDE-BB1C-D8D592EBF654}" dt="2020-06-23T01:28:32.120" v="18661"/>
          <ac:spMkLst>
            <pc:docMk/>
            <pc:sldMk cId="3366611425" sldId="299"/>
            <ac:spMk id="59" creationId="{4129D502-73AF-41F5-BF9A-3B63BB7B8F29}"/>
          </ac:spMkLst>
        </pc:spChg>
        <pc:grpChg chg="add mod">
          <ac:chgData name="yamada akita" userId="8b118bcca7e896d8" providerId="LiveId" clId="{06657557-F0C8-4EDE-BB1C-D8D592EBF654}" dt="2020-06-23T00:51:39.129" v="18088" actId="688"/>
          <ac:grpSpMkLst>
            <pc:docMk/>
            <pc:sldMk cId="3366611425" sldId="299"/>
            <ac:grpSpMk id="18" creationId="{D1DB2964-FB61-4CC6-AF42-FEF6F350BECF}"/>
          </ac:grpSpMkLst>
        </pc:grpChg>
        <pc:grpChg chg="add mod">
          <ac:chgData name="yamada akita" userId="8b118bcca7e896d8" providerId="LiveId" clId="{06657557-F0C8-4EDE-BB1C-D8D592EBF654}" dt="2020-06-23T00:54:27.915" v="18126" actId="164"/>
          <ac:grpSpMkLst>
            <pc:docMk/>
            <pc:sldMk cId="3366611425" sldId="299"/>
            <ac:grpSpMk id="29" creationId="{7E15B192-6594-4E35-838C-2BBF58A4C873}"/>
          </ac:grpSpMkLst>
        </pc:grpChg>
        <pc:grpChg chg="add mod">
          <ac:chgData name="yamada akita" userId="8b118bcca7e896d8" providerId="LiveId" clId="{06657557-F0C8-4EDE-BB1C-D8D592EBF654}" dt="2020-06-23T00:54:32.701" v="18136" actId="1037"/>
          <ac:grpSpMkLst>
            <pc:docMk/>
            <pc:sldMk cId="3366611425" sldId="299"/>
            <ac:grpSpMk id="31" creationId="{9BD303C2-8FA3-4C23-B209-AF279D09484D}"/>
          </ac:grpSpMkLst>
        </pc:grpChg>
        <pc:grpChg chg="add del mod">
          <ac:chgData name="yamada akita" userId="8b118bcca7e896d8" providerId="LiveId" clId="{06657557-F0C8-4EDE-BB1C-D8D592EBF654}" dt="2020-06-23T00:54:39.515" v="18140" actId="478"/>
          <ac:grpSpMkLst>
            <pc:docMk/>
            <pc:sldMk cId="3366611425" sldId="299"/>
            <ac:grpSpMk id="39" creationId="{E2BB070B-321B-46C5-B6B4-95ABD4590BF6}"/>
          </ac:grpSpMkLst>
        </pc:grpChg>
        <pc:grpChg chg="mod">
          <ac:chgData name="yamada akita" userId="8b118bcca7e896d8" providerId="LiveId" clId="{06657557-F0C8-4EDE-BB1C-D8D592EBF654}" dt="2020-06-23T00:54:34.132" v="18137"/>
          <ac:grpSpMkLst>
            <pc:docMk/>
            <pc:sldMk cId="3366611425" sldId="299"/>
            <ac:grpSpMk id="41" creationId="{71B2D31B-FBBF-4FC6-ADC8-15B872FC4B14}"/>
          </ac:grpSpMkLst>
        </pc:grpChg>
        <pc:grpChg chg="add mod">
          <ac:chgData name="yamada akita" userId="8b118bcca7e896d8" providerId="LiveId" clId="{06657557-F0C8-4EDE-BB1C-D8D592EBF654}" dt="2020-06-23T00:56:57.908" v="18157" actId="688"/>
          <ac:grpSpMkLst>
            <pc:docMk/>
            <pc:sldMk cId="3366611425" sldId="299"/>
            <ac:grpSpMk id="46" creationId="{2C5C1F95-E16E-4941-9920-97806F27EAD5}"/>
          </ac:grpSpMkLst>
        </pc:grpChg>
        <pc:grpChg chg="add mod">
          <ac:chgData name="yamada akita" userId="8b118bcca7e896d8" providerId="LiveId" clId="{06657557-F0C8-4EDE-BB1C-D8D592EBF654}" dt="2020-06-23T00:58:23.920" v="18165" actId="1076"/>
          <ac:grpSpMkLst>
            <pc:docMk/>
            <pc:sldMk cId="3366611425" sldId="299"/>
            <ac:grpSpMk id="51" creationId="{A88338BB-2384-47CD-9295-94E423A9B5E3}"/>
          </ac:grpSpMkLst>
        </pc:grpChg>
        <pc:grpChg chg="add mod ord">
          <ac:chgData name="yamada akita" userId="8b118bcca7e896d8" providerId="LiveId" clId="{06657557-F0C8-4EDE-BB1C-D8D592EBF654}" dt="2020-06-23T01:28:40.346" v="18663" actId="170"/>
          <ac:grpSpMkLst>
            <pc:docMk/>
            <pc:sldMk cId="3366611425" sldId="299"/>
            <ac:grpSpMk id="56" creationId="{B9A622ED-75CA-4E1F-A148-D6CAB07EF419}"/>
          </ac:grpSpMkLst>
        </pc:grpChg>
        <pc:picChg chg="add del mod ord">
          <ac:chgData name="yamada akita" userId="8b118bcca7e896d8" providerId="LiveId" clId="{06657557-F0C8-4EDE-BB1C-D8D592EBF654}" dt="2020-06-23T01:36:25.132" v="18774" actId="478"/>
          <ac:picMkLst>
            <pc:docMk/>
            <pc:sldMk cId="3366611425" sldId="299"/>
            <ac:picMk id="6" creationId="{A4AA8E7E-33FB-4D4A-B0FE-A8A55886BDB5}"/>
          </ac:picMkLst>
        </pc:picChg>
        <pc:picChg chg="del">
          <ac:chgData name="yamada akita" userId="8b118bcca7e896d8" providerId="LiveId" clId="{06657557-F0C8-4EDE-BB1C-D8D592EBF654}" dt="2020-06-23T00:47:46.875" v="18055" actId="478"/>
          <ac:picMkLst>
            <pc:docMk/>
            <pc:sldMk cId="3366611425" sldId="299"/>
            <ac:picMk id="15" creationId="{81CADDB7-7B9D-4FB8-B11C-CA49A4EF7A48}"/>
          </ac:picMkLst>
        </pc:picChg>
        <pc:picChg chg="add mod ord">
          <ac:chgData name="yamada akita" userId="8b118bcca7e896d8" providerId="LiveId" clId="{06657557-F0C8-4EDE-BB1C-D8D592EBF654}" dt="2020-06-23T01:36:35.815" v="18776" actId="167"/>
          <ac:picMkLst>
            <pc:docMk/>
            <pc:sldMk cId="3366611425" sldId="299"/>
            <ac:picMk id="60" creationId="{6725BCC7-6B1F-4694-BEFC-7567529FDB5B}"/>
          </ac:picMkLst>
        </pc:picChg>
        <pc:cxnChg chg="add mod">
          <ac:chgData name="yamada akita" userId="8b118bcca7e896d8" providerId="LiveId" clId="{06657557-F0C8-4EDE-BB1C-D8D592EBF654}" dt="2020-06-23T00:49:00.275" v="18064" actId="14100"/>
          <ac:cxnSpMkLst>
            <pc:docMk/>
            <pc:sldMk cId="3366611425" sldId="299"/>
            <ac:cxnSpMk id="11" creationId="{0F1BE0CD-A064-4057-8549-333F1FBB49CC}"/>
          </ac:cxnSpMkLst>
        </pc:cxnChg>
        <pc:cxnChg chg="add mod">
          <ac:chgData name="yamada akita" userId="8b118bcca7e896d8" providerId="LiveId" clId="{06657557-F0C8-4EDE-BB1C-D8D592EBF654}" dt="2020-06-23T00:56:46.047" v="18149" actId="14100"/>
          <ac:cxnSpMkLst>
            <pc:docMk/>
            <pc:sldMk cId="3366611425" sldId="299"/>
            <ac:cxnSpMk id="45" creationId="{4B314C5B-3017-44E2-9143-41554AAEA6F5}"/>
          </ac:cxnSpMkLst>
        </pc:cxnChg>
        <pc:cxnChg chg="add mod">
          <ac:chgData name="yamada akita" userId="8b118bcca7e896d8" providerId="LiveId" clId="{06657557-F0C8-4EDE-BB1C-D8D592EBF654}" dt="2020-06-23T00:57:57.710" v="18162" actId="14100"/>
          <ac:cxnSpMkLst>
            <pc:docMk/>
            <pc:sldMk cId="3366611425" sldId="299"/>
            <ac:cxnSpMk id="49" creationId="{F6473E60-27C9-4E99-A2AB-657C2BFE3815}"/>
          </ac:cxnSpMkLst>
        </pc:cxnChg>
        <pc:cxnChg chg="add del mod">
          <ac:chgData name="yamada akita" userId="8b118bcca7e896d8" providerId="LiveId" clId="{06657557-F0C8-4EDE-BB1C-D8D592EBF654}" dt="2020-06-23T01:09:30.968" v="18316" actId="21"/>
          <ac:cxnSpMkLst>
            <pc:docMk/>
            <pc:sldMk cId="3366611425" sldId="299"/>
            <ac:cxnSpMk id="54" creationId="{8F6FEF91-7B79-4709-B514-01A94409D7A6}"/>
          </ac:cxnSpMkLst>
        </pc:cxnChg>
      </pc:sldChg>
      <pc:sldChg chg="addSp delSp modSp add mod addAnim delAnim modAnim">
        <pc:chgData name="yamada akita" userId="8b118bcca7e896d8" providerId="LiveId" clId="{06657557-F0C8-4EDE-BB1C-D8D592EBF654}" dt="2020-06-23T02:31:50.515" v="20043" actId="478"/>
        <pc:sldMkLst>
          <pc:docMk/>
          <pc:sldMk cId="409384707" sldId="300"/>
        </pc:sldMkLst>
        <pc:spChg chg="mod">
          <ac:chgData name="yamada akita" userId="8b118bcca7e896d8" providerId="LiveId" clId="{06657557-F0C8-4EDE-BB1C-D8D592EBF654}" dt="2020-06-23T01:14:16.140" v="18440" actId="207"/>
          <ac:spMkLst>
            <pc:docMk/>
            <pc:sldMk cId="409384707" sldId="300"/>
            <ac:spMk id="3" creationId="{9DA7244A-1436-45CC-B0C4-CE31C90B9A4D}"/>
          </ac:spMkLst>
        </pc:spChg>
        <pc:spChg chg="mod">
          <ac:chgData name="yamada akita" userId="8b118bcca7e896d8" providerId="LiveId" clId="{06657557-F0C8-4EDE-BB1C-D8D592EBF654}" dt="2020-06-23T02:31:49.338" v="20040" actId="20577"/>
          <ac:spMkLst>
            <pc:docMk/>
            <pc:sldMk cId="409384707" sldId="300"/>
            <ac:spMk id="16" creationId="{03EE5657-D2A5-4C51-8C01-CB5E9D110CF8}"/>
          </ac:spMkLst>
        </pc:spChg>
        <pc:spChg chg="mod">
          <ac:chgData name="yamada akita" userId="8b118bcca7e896d8" providerId="LiveId" clId="{06657557-F0C8-4EDE-BB1C-D8D592EBF654}" dt="2020-06-23T00:59:37.132" v="18185" actId="208"/>
          <ac:spMkLst>
            <pc:docMk/>
            <pc:sldMk cId="409384707" sldId="300"/>
            <ac:spMk id="22" creationId="{DE226D97-552A-40F0-9C67-F49705DA12D8}"/>
          </ac:spMkLst>
        </pc:spChg>
        <pc:spChg chg="mod">
          <ac:chgData name="yamada akita" userId="8b118bcca7e896d8" providerId="LiveId" clId="{06657557-F0C8-4EDE-BB1C-D8D592EBF654}" dt="2020-06-23T01:14:21.923" v="18441" actId="207"/>
          <ac:spMkLst>
            <pc:docMk/>
            <pc:sldMk cId="409384707" sldId="300"/>
            <ac:spMk id="24" creationId="{8662268C-EADD-4444-8700-208F1EC1F1E3}"/>
          </ac:spMkLst>
        </pc:spChg>
        <pc:spChg chg="mod">
          <ac:chgData name="yamada akita" userId="8b118bcca7e896d8" providerId="LiveId" clId="{06657557-F0C8-4EDE-BB1C-D8D592EBF654}" dt="2020-06-23T00:59:37.132" v="18185" actId="208"/>
          <ac:spMkLst>
            <pc:docMk/>
            <pc:sldMk cId="409384707" sldId="300"/>
            <ac:spMk id="25" creationId="{5DFCCF35-E61B-4238-B6C5-00BCFAB139AD}"/>
          </ac:spMkLst>
        </pc:spChg>
        <pc:spChg chg="mod">
          <ac:chgData name="yamada akita" userId="8b118bcca7e896d8" providerId="LiveId" clId="{06657557-F0C8-4EDE-BB1C-D8D592EBF654}" dt="2020-06-23T01:00:01.815" v="18188"/>
          <ac:spMkLst>
            <pc:docMk/>
            <pc:sldMk cId="409384707" sldId="300"/>
            <ac:spMk id="30" creationId="{E04D4B64-5CBE-4F2C-8074-3636AD699822}"/>
          </ac:spMkLst>
        </pc:spChg>
        <pc:spChg chg="mod">
          <ac:chgData name="yamada akita" userId="8b118bcca7e896d8" providerId="LiveId" clId="{06657557-F0C8-4EDE-BB1C-D8D592EBF654}" dt="2020-06-23T01:00:48.143" v="18198" actId="6549"/>
          <ac:spMkLst>
            <pc:docMk/>
            <pc:sldMk cId="409384707" sldId="300"/>
            <ac:spMk id="42" creationId="{9DFFA868-25F8-44B0-BC5F-8E84EEA876BE}"/>
          </ac:spMkLst>
        </pc:spChg>
        <pc:spChg chg="mod">
          <ac:chgData name="yamada akita" userId="8b118bcca7e896d8" providerId="LiveId" clId="{06657557-F0C8-4EDE-BB1C-D8D592EBF654}" dt="2020-06-23T01:00:12.180" v="18189"/>
          <ac:spMkLst>
            <pc:docMk/>
            <pc:sldMk cId="409384707" sldId="300"/>
            <ac:spMk id="43" creationId="{485D8879-689B-4C9B-9BCC-AD690C5C4791}"/>
          </ac:spMkLst>
        </pc:spChg>
        <pc:spChg chg="mod">
          <ac:chgData name="yamada akita" userId="8b118bcca7e896d8" providerId="LiveId" clId="{06657557-F0C8-4EDE-BB1C-D8D592EBF654}" dt="2020-06-23T01:00:12.180" v="18189"/>
          <ac:spMkLst>
            <pc:docMk/>
            <pc:sldMk cId="409384707" sldId="300"/>
            <ac:spMk id="44" creationId="{395A0B0F-8DDA-4DED-953D-03A616550A26}"/>
          </ac:spMkLst>
        </pc:spChg>
        <pc:spChg chg="mod">
          <ac:chgData name="yamada akita" userId="8b118bcca7e896d8" providerId="LiveId" clId="{06657557-F0C8-4EDE-BB1C-D8D592EBF654}" dt="2020-06-23T01:28:43.837" v="18664"/>
          <ac:spMkLst>
            <pc:docMk/>
            <pc:sldMk cId="409384707" sldId="300"/>
            <ac:spMk id="55" creationId="{CF0289D0-2AAC-4E72-97E3-B4E6F16D1D80}"/>
          </ac:spMkLst>
        </pc:spChg>
        <pc:spChg chg="mod">
          <ac:chgData name="yamada akita" userId="8b118bcca7e896d8" providerId="LiveId" clId="{06657557-F0C8-4EDE-BB1C-D8D592EBF654}" dt="2020-06-23T01:28:43.837" v="18664"/>
          <ac:spMkLst>
            <pc:docMk/>
            <pc:sldMk cId="409384707" sldId="300"/>
            <ac:spMk id="56" creationId="{4FF15FEF-7C46-4EC0-A642-956076392ED0}"/>
          </ac:spMkLst>
        </pc:spChg>
        <pc:spChg chg="mod">
          <ac:chgData name="yamada akita" userId="8b118bcca7e896d8" providerId="LiveId" clId="{06657557-F0C8-4EDE-BB1C-D8D592EBF654}" dt="2020-06-23T01:28:43.837" v="18664"/>
          <ac:spMkLst>
            <pc:docMk/>
            <pc:sldMk cId="409384707" sldId="300"/>
            <ac:spMk id="57" creationId="{A9D20B02-D404-41B8-9E48-44EA135CA797}"/>
          </ac:spMkLst>
        </pc:spChg>
        <pc:grpChg chg="del">
          <ac:chgData name="yamada akita" userId="8b118bcca7e896d8" providerId="LiveId" clId="{06657557-F0C8-4EDE-BB1C-D8D592EBF654}" dt="2020-06-23T00:59:01.175" v="18168" actId="478"/>
          <ac:grpSpMkLst>
            <pc:docMk/>
            <pc:sldMk cId="409384707" sldId="300"/>
            <ac:grpSpMk id="18" creationId="{D1DB2964-FB61-4CC6-AF42-FEF6F350BECF}"/>
          </ac:grpSpMkLst>
        </pc:grpChg>
        <pc:grpChg chg="add del mod">
          <ac:chgData name="yamada akita" userId="8b118bcca7e896d8" providerId="LiveId" clId="{06657557-F0C8-4EDE-BB1C-D8D592EBF654}" dt="2020-06-23T02:31:50.515" v="20043" actId="478"/>
          <ac:grpSpMkLst>
            <pc:docMk/>
            <pc:sldMk cId="409384707" sldId="300"/>
            <ac:grpSpMk id="31" creationId="{9BD303C2-8FA3-4C23-B209-AF279D09484D}"/>
          </ac:grpSpMkLst>
        </pc:grpChg>
        <pc:grpChg chg="add del mod">
          <ac:chgData name="yamada akita" userId="8b118bcca7e896d8" providerId="LiveId" clId="{06657557-F0C8-4EDE-BB1C-D8D592EBF654}" dt="2020-06-23T02:31:50.515" v="20043" actId="478"/>
          <ac:grpSpMkLst>
            <pc:docMk/>
            <pc:sldMk cId="409384707" sldId="300"/>
            <ac:grpSpMk id="39" creationId="{87D75252-5AEA-4D4F-9CC0-B7E29ED1F4E6}"/>
          </ac:grpSpMkLst>
        </pc:grpChg>
        <pc:grpChg chg="mod">
          <ac:chgData name="yamada akita" userId="8b118bcca7e896d8" providerId="LiveId" clId="{06657557-F0C8-4EDE-BB1C-D8D592EBF654}" dt="2020-06-23T01:00:12.180" v="18189"/>
          <ac:grpSpMkLst>
            <pc:docMk/>
            <pc:sldMk cId="409384707" sldId="300"/>
            <ac:grpSpMk id="41" creationId="{E113722E-64BA-4CAF-8C81-0A80EEB92C9D}"/>
          </ac:grpSpMkLst>
        </pc:grpChg>
        <pc:grpChg chg="add del">
          <ac:chgData name="yamada akita" userId="8b118bcca7e896d8" providerId="LiveId" clId="{06657557-F0C8-4EDE-BB1C-D8D592EBF654}" dt="2020-06-23T02:31:50.515" v="20043" actId="478"/>
          <ac:grpSpMkLst>
            <pc:docMk/>
            <pc:sldMk cId="409384707" sldId="300"/>
            <ac:grpSpMk id="46" creationId="{2C5C1F95-E16E-4941-9920-97806F27EAD5}"/>
          </ac:grpSpMkLst>
        </pc:grpChg>
        <pc:grpChg chg="add del">
          <ac:chgData name="yamada akita" userId="8b118bcca7e896d8" providerId="LiveId" clId="{06657557-F0C8-4EDE-BB1C-D8D592EBF654}" dt="2020-06-23T02:31:50.515" v="20043" actId="478"/>
          <ac:grpSpMkLst>
            <pc:docMk/>
            <pc:sldMk cId="409384707" sldId="300"/>
            <ac:grpSpMk id="51" creationId="{A88338BB-2384-47CD-9295-94E423A9B5E3}"/>
          </ac:grpSpMkLst>
        </pc:grpChg>
        <pc:grpChg chg="add del mod ord">
          <ac:chgData name="yamada akita" userId="8b118bcca7e896d8" providerId="LiveId" clId="{06657557-F0C8-4EDE-BB1C-D8D592EBF654}" dt="2020-06-23T02:31:49.736" v="20041" actId="478"/>
          <ac:grpSpMkLst>
            <pc:docMk/>
            <pc:sldMk cId="409384707" sldId="300"/>
            <ac:grpSpMk id="54" creationId="{F5395690-FAD4-43A5-BC37-69567B3FA67C}"/>
          </ac:grpSpMkLst>
        </pc:grpChg>
        <pc:picChg chg="add del">
          <ac:chgData name="yamada akita" userId="8b118bcca7e896d8" providerId="LiveId" clId="{06657557-F0C8-4EDE-BB1C-D8D592EBF654}" dt="2020-06-23T01:37:00.134" v="18779" actId="478"/>
          <ac:picMkLst>
            <pc:docMk/>
            <pc:sldMk cId="409384707" sldId="300"/>
            <ac:picMk id="6" creationId="{A4AA8E7E-33FB-4D4A-B0FE-A8A55886BDB5}"/>
          </ac:picMkLst>
        </pc:picChg>
        <pc:picChg chg="add del mod ord">
          <ac:chgData name="yamada akita" userId="8b118bcca7e896d8" providerId="LiveId" clId="{06657557-F0C8-4EDE-BB1C-D8D592EBF654}" dt="2020-06-23T02:31:50.156" v="20042" actId="478"/>
          <ac:picMkLst>
            <pc:docMk/>
            <pc:sldMk cId="409384707" sldId="300"/>
            <ac:picMk id="58" creationId="{3F882E61-B480-4F08-B5D2-7FB15CA00014}"/>
          </ac:picMkLst>
        </pc:picChg>
        <pc:cxnChg chg="del">
          <ac:chgData name="yamada akita" userId="8b118bcca7e896d8" providerId="LiveId" clId="{06657557-F0C8-4EDE-BB1C-D8D592EBF654}" dt="2020-06-23T00:59:02.907" v="18169" actId="478"/>
          <ac:cxnSpMkLst>
            <pc:docMk/>
            <pc:sldMk cId="409384707" sldId="300"/>
            <ac:cxnSpMk id="11" creationId="{0F1BE0CD-A064-4057-8549-333F1FBB49CC}"/>
          </ac:cxnSpMkLst>
        </pc:cxnChg>
        <pc:cxnChg chg="add del">
          <ac:chgData name="yamada akita" userId="8b118bcca7e896d8" providerId="LiveId" clId="{06657557-F0C8-4EDE-BB1C-D8D592EBF654}" dt="2020-06-23T02:31:50.515" v="20043" actId="478"/>
          <ac:cxnSpMkLst>
            <pc:docMk/>
            <pc:sldMk cId="409384707" sldId="300"/>
            <ac:cxnSpMk id="37" creationId="{A283B3AC-0426-40D1-BA9C-24CE8F298CAE}"/>
          </ac:cxnSpMkLst>
        </pc:cxnChg>
        <pc:cxnChg chg="add del">
          <ac:chgData name="yamada akita" userId="8b118bcca7e896d8" providerId="LiveId" clId="{06657557-F0C8-4EDE-BB1C-D8D592EBF654}" dt="2020-06-23T02:31:50.515" v="20043" actId="478"/>
          <ac:cxnSpMkLst>
            <pc:docMk/>
            <pc:sldMk cId="409384707" sldId="300"/>
            <ac:cxnSpMk id="45" creationId="{4B314C5B-3017-44E2-9143-41554AAEA6F5}"/>
          </ac:cxnSpMkLst>
        </pc:cxnChg>
        <pc:cxnChg chg="add del">
          <ac:chgData name="yamada akita" userId="8b118bcca7e896d8" providerId="LiveId" clId="{06657557-F0C8-4EDE-BB1C-D8D592EBF654}" dt="2020-06-23T02:31:50.515" v="20043" actId="478"/>
          <ac:cxnSpMkLst>
            <pc:docMk/>
            <pc:sldMk cId="409384707" sldId="300"/>
            <ac:cxnSpMk id="49" creationId="{F6473E60-27C9-4E99-A2AB-657C2BFE3815}"/>
          </ac:cxnSpMkLst>
        </pc:cxnChg>
        <pc:cxnChg chg="add del mod">
          <ac:chgData name="yamada akita" userId="8b118bcca7e896d8" providerId="LiveId" clId="{06657557-F0C8-4EDE-BB1C-D8D592EBF654}" dt="2020-06-23T01:11:13.552" v="18380" actId="21"/>
          <ac:cxnSpMkLst>
            <pc:docMk/>
            <pc:sldMk cId="409384707" sldId="300"/>
            <ac:cxnSpMk id="50" creationId="{6A963F72-E1D8-4652-A8BB-3EEA099C5CA6}"/>
          </ac:cxnSpMkLst>
        </pc:cxnChg>
        <pc:cxnChg chg="add del mod">
          <ac:chgData name="yamada akita" userId="8b118bcca7e896d8" providerId="LiveId" clId="{06657557-F0C8-4EDE-BB1C-D8D592EBF654}" dt="2020-06-23T02:28:50.381" v="19908"/>
          <ac:cxnSpMkLst>
            <pc:docMk/>
            <pc:sldMk cId="409384707" sldId="300"/>
            <ac:cxnSpMk id="59" creationId="{13649755-AE11-46AA-A57E-8644EDD305AF}"/>
          </ac:cxnSpMkLst>
        </pc:cxnChg>
      </pc:sldChg>
      <pc:sldChg chg="addSp delSp modSp add mod delAnim modAnim">
        <pc:chgData name="yamada akita" userId="8b118bcca7e896d8" providerId="LiveId" clId="{06657557-F0C8-4EDE-BB1C-D8D592EBF654}" dt="2020-06-23T02:32:31.475" v="20133" actId="20577"/>
        <pc:sldMkLst>
          <pc:docMk/>
          <pc:sldMk cId="59916163" sldId="301"/>
        </pc:sldMkLst>
        <pc:spChg chg="mod">
          <ac:chgData name="yamada akita" userId="8b118bcca7e896d8" providerId="LiveId" clId="{06657557-F0C8-4EDE-BB1C-D8D592EBF654}" dt="2020-06-23T01:14:37.464" v="18443" actId="207"/>
          <ac:spMkLst>
            <pc:docMk/>
            <pc:sldMk cId="59916163" sldId="301"/>
            <ac:spMk id="3" creationId="{9DA7244A-1436-45CC-B0C4-CE31C90B9A4D}"/>
          </ac:spMkLst>
        </pc:spChg>
        <pc:spChg chg="add del mod">
          <ac:chgData name="yamada akita" userId="8b118bcca7e896d8" providerId="LiveId" clId="{06657557-F0C8-4EDE-BB1C-D8D592EBF654}" dt="2020-06-23T02:32:31.475" v="20133" actId="20577"/>
          <ac:spMkLst>
            <pc:docMk/>
            <pc:sldMk cId="59916163" sldId="301"/>
            <ac:spMk id="16" creationId="{03EE5657-D2A5-4C51-8C01-CB5E9D110CF8}"/>
          </ac:spMkLst>
        </pc:spChg>
        <pc:spChg chg="add mod ord">
          <ac:chgData name="yamada akita" userId="8b118bcca7e896d8" providerId="LiveId" clId="{06657557-F0C8-4EDE-BB1C-D8D592EBF654}" dt="2020-06-23T01:49:56.111" v="18971" actId="170"/>
          <ac:spMkLst>
            <pc:docMk/>
            <pc:sldMk cId="59916163" sldId="301"/>
            <ac:spMk id="18" creationId="{EF5A4271-E90E-4C5A-8E2B-7888B37661CB}"/>
          </ac:spMkLst>
        </pc:spChg>
        <pc:spChg chg="add del mod">
          <ac:chgData name="yamada akita" userId="8b118bcca7e896d8" providerId="LiveId" clId="{06657557-F0C8-4EDE-BB1C-D8D592EBF654}" dt="2020-06-23T01:53:51.429" v="19167" actId="478"/>
          <ac:spMkLst>
            <pc:docMk/>
            <pc:sldMk cId="59916163" sldId="301"/>
            <ac:spMk id="19" creationId="{2CAE91BA-C1AB-42A6-AF0B-4FC9F6E559E2}"/>
          </ac:spMkLst>
        </pc:spChg>
        <pc:spChg chg="add del mod">
          <ac:chgData name="yamada akita" userId="8b118bcca7e896d8" providerId="LiveId" clId="{06657557-F0C8-4EDE-BB1C-D8D592EBF654}" dt="2020-06-23T02:22:37.688" v="19739" actId="478"/>
          <ac:spMkLst>
            <pc:docMk/>
            <pc:sldMk cId="59916163" sldId="301"/>
            <ac:spMk id="21" creationId="{83CECF96-1749-400C-AA12-165C263ACC6B}"/>
          </ac:spMkLst>
        </pc:spChg>
        <pc:spChg chg="mod">
          <ac:chgData name="yamada akita" userId="8b118bcca7e896d8" providerId="LiveId" clId="{06657557-F0C8-4EDE-BB1C-D8D592EBF654}" dt="2020-06-23T01:04:25.215" v="18219" actId="113"/>
          <ac:spMkLst>
            <pc:docMk/>
            <pc:sldMk cId="59916163" sldId="301"/>
            <ac:spMk id="23" creationId="{0367702E-E2E9-43F9-9D40-A4A3D523DACA}"/>
          </ac:spMkLst>
        </pc:spChg>
        <pc:spChg chg="mod">
          <ac:chgData name="yamada akita" userId="8b118bcca7e896d8" providerId="LiveId" clId="{06657557-F0C8-4EDE-BB1C-D8D592EBF654}" dt="2020-06-23T01:14:31.859" v="18442" actId="207"/>
          <ac:spMkLst>
            <pc:docMk/>
            <pc:sldMk cId="59916163" sldId="301"/>
            <ac:spMk id="24" creationId="{8662268C-EADD-4444-8700-208F1EC1F1E3}"/>
          </ac:spMkLst>
        </pc:spChg>
        <pc:spChg chg="add del mod ord">
          <ac:chgData name="yamada akita" userId="8b118bcca7e896d8" providerId="LiveId" clId="{06657557-F0C8-4EDE-BB1C-D8D592EBF654}" dt="2020-06-23T02:22:35.639" v="19738" actId="478"/>
          <ac:spMkLst>
            <pc:docMk/>
            <pc:sldMk cId="59916163" sldId="301"/>
            <ac:spMk id="32" creationId="{27C745F3-6BC4-40B8-9F72-50BA97457568}"/>
          </ac:spMkLst>
        </pc:spChg>
        <pc:spChg chg="mod">
          <ac:chgData name="yamada akita" userId="8b118bcca7e896d8" providerId="LiveId" clId="{06657557-F0C8-4EDE-BB1C-D8D592EBF654}" dt="2020-06-23T01:03:39.183" v="18216" actId="113"/>
          <ac:spMkLst>
            <pc:docMk/>
            <pc:sldMk cId="59916163" sldId="301"/>
            <ac:spMk id="33" creationId="{FF2E0BC9-065F-4F1C-B8F0-3F487AFDACD6}"/>
          </ac:spMkLst>
        </pc:spChg>
        <pc:spChg chg="mod">
          <ac:chgData name="yamada akita" userId="8b118bcca7e896d8" providerId="LiveId" clId="{06657557-F0C8-4EDE-BB1C-D8D592EBF654}" dt="2020-06-23T01:04:11.387" v="18218" actId="207"/>
          <ac:spMkLst>
            <pc:docMk/>
            <pc:sldMk cId="59916163" sldId="301"/>
            <ac:spMk id="40" creationId="{B051CB2E-6F52-498E-B079-3D4919B4E1FA}"/>
          </ac:spMkLst>
        </pc:spChg>
        <pc:spChg chg="del mod topLvl">
          <ac:chgData name="yamada akita" userId="8b118bcca7e896d8" providerId="LiveId" clId="{06657557-F0C8-4EDE-BB1C-D8D592EBF654}" dt="2020-06-23T02:32:13.688" v="20053" actId="478"/>
          <ac:spMkLst>
            <pc:docMk/>
            <pc:sldMk cId="59916163" sldId="301"/>
            <ac:spMk id="56" creationId="{55D45622-CFFD-48A2-9326-306A5887D11A}"/>
          </ac:spMkLst>
        </pc:spChg>
        <pc:spChg chg="del mod topLvl">
          <ac:chgData name="yamada akita" userId="8b118bcca7e896d8" providerId="LiveId" clId="{06657557-F0C8-4EDE-BB1C-D8D592EBF654}" dt="2020-06-23T02:32:13.688" v="20053" actId="478"/>
          <ac:spMkLst>
            <pc:docMk/>
            <pc:sldMk cId="59916163" sldId="301"/>
            <ac:spMk id="57" creationId="{4BC572E1-0B65-42B7-A678-EE56A526FB58}"/>
          </ac:spMkLst>
        </pc:spChg>
        <pc:spChg chg="mod">
          <ac:chgData name="yamada akita" userId="8b118bcca7e896d8" providerId="LiveId" clId="{06657557-F0C8-4EDE-BB1C-D8D592EBF654}" dt="2020-06-23T01:10:36.235" v="18347" actId="1038"/>
          <ac:spMkLst>
            <pc:docMk/>
            <pc:sldMk cId="59916163" sldId="301"/>
            <ac:spMk id="61" creationId="{4EE625DB-37C5-460D-95A8-29C87106427C}"/>
          </ac:spMkLst>
        </pc:spChg>
        <pc:spChg chg="mod">
          <ac:chgData name="yamada akita" userId="8b118bcca7e896d8" providerId="LiveId" clId="{06657557-F0C8-4EDE-BB1C-D8D592EBF654}" dt="2020-06-23T01:10:16.479" v="18324" actId="14100"/>
          <ac:spMkLst>
            <pc:docMk/>
            <pc:sldMk cId="59916163" sldId="301"/>
            <ac:spMk id="62" creationId="{5D9A02E1-9BC7-4FE4-972C-C486DE5BEE7E}"/>
          </ac:spMkLst>
        </pc:spChg>
        <pc:spChg chg="mod">
          <ac:chgData name="yamada akita" userId="8b118bcca7e896d8" providerId="LiveId" clId="{06657557-F0C8-4EDE-BB1C-D8D592EBF654}" dt="2020-06-23T01:10:06.115" v="18322"/>
          <ac:spMkLst>
            <pc:docMk/>
            <pc:sldMk cId="59916163" sldId="301"/>
            <ac:spMk id="63" creationId="{2EB09CBA-7FF8-413D-9CE2-91A72BC1310A}"/>
          </ac:spMkLst>
        </pc:spChg>
        <pc:spChg chg="mod">
          <ac:chgData name="yamada akita" userId="8b118bcca7e896d8" providerId="LiveId" clId="{06657557-F0C8-4EDE-BB1C-D8D592EBF654}" dt="2020-06-23T01:12:44.398" v="18431" actId="207"/>
          <ac:spMkLst>
            <pc:docMk/>
            <pc:sldMk cId="59916163" sldId="301"/>
            <ac:spMk id="67" creationId="{11C95FAA-AFBD-4C52-BD73-4A13087753B6}"/>
          </ac:spMkLst>
        </pc:spChg>
        <pc:spChg chg="mod">
          <ac:chgData name="yamada akita" userId="8b118bcca7e896d8" providerId="LiveId" clId="{06657557-F0C8-4EDE-BB1C-D8D592EBF654}" dt="2020-06-23T01:12:52.734" v="18432" actId="208"/>
          <ac:spMkLst>
            <pc:docMk/>
            <pc:sldMk cId="59916163" sldId="301"/>
            <ac:spMk id="68" creationId="{87F93FE5-5972-4D19-B79C-B7BD615BB91F}"/>
          </ac:spMkLst>
        </pc:spChg>
        <pc:spChg chg="mod">
          <ac:chgData name="yamada akita" userId="8b118bcca7e896d8" providerId="LiveId" clId="{06657557-F0C8-4EDE-BB1C-D8D592EBF654}" dt="2020-06-23T01:12:58.228" v="18433" actId="208"/>
          <ac:spMkLst>
            <pc:docMk/>
            <pc:sldMk cId="59916163" sldId="301"/>
            <ac:spMk id="69" creationId="{D0BC6EEB-6876-4FDA-A3AE-762AC801AAA8}"/>
          </ac:spMkLst>
        </pc:spChg>
        <pc:spChg chg="mod">
          <ac:chgData name="yamada akita" userId="8b118bcca7e896d8" providerId="LiveId" clId="{06657557-F0C8-4EDE-BB1C-D8D592EBF654}" dt="2020-06-23T01:28:51.447" v="18668"/>
          <ac:spMkLst>
            <pc:docMk/>
            <pc:sldMk cId="59916163" sldId="301"/>
            <ac:spMk id="71" creationId="{A04A069A-906D-4113-8918-3F00432D3E10}"/>
          </ac:spMkLst>
        </pc:spChg>
        <pc:spChg chg="mod">
          <ac:chgData name="yamada akita" userId="8b118bcca7e896d8" providerId="LiveId" clId="{06657557-F0C8-4EDE-BB1C-D8D592EBF654}" dt="2020-06-23T01:28:51.447" v="18668"/>
          <ac:spMkLst>
            <pc:docMk/>
            <pc:sldMk cId="59916163" sldId="301"/>
            <ac:spMk id="72" creationId="{697FDE28-F4C6-4D97-B5D3-4EDAF93C5FEC}"/>
          </ac:spMkLst>
        </pc:spChg>
        <pc:spChg chg="mod">
          <ac:chgData name="yamada akita" userId="8b118bcca7e896d8" providerId="LiveId" clId="{06657557-F0C8-4EDE-BB1C-D8D592EBF654}" dt="2020-06-23T01:28:51.447" v="18668"/>
          <ac:spMkLst>
            <pc:docMk/>
            <pc:sldMk cId="59916163" sldId="301"/>
            <ac:spMk id="73" creationId="{463D8D5D-C94C-4A51-B746-39DF450BA806}"/>
          </ac:spMkLst>
        </pc:spChg>
        <pc:spChg chg="add del mod">
          <ac:chgData name="yamada akita" userId="8b118bcca7e896d8" providerId="LiveId" clId="{06657557-F0C8-4EDE-BB1C-D8D592EBF654}" dt="2020-06-23T02:22:35.639" v="19738" actId="478"/>
          <ac:spMkLst>
            <pc:docMk/>
            <pc:sldMk cId="59916163" sldId="301"/>
            <ac:spMk id="78" creationId="{6A88C8E4-A002-477F-AEF1-0FE18D0487C0}"/>
          </ac:spMkLst>
        </pc:spChg>
        <pc:spChg chg="add del mod">
          <ac:chgData name="yamada akita" userId="8b118bcca7e896d8" providerId="LiveId" clId="{06657557-F0C8-4EDE-BB1C-D8D592EBF654}" dt="2020-06-23T02:22:35.639" v="19738" actId="478"/>
          <ac:spMkLst>
            <pc:docMk/>
            <pc:sldMk cId="59916163" sldId="301"/>
            <ac:spMk id="79" creationId="{AF52A85A-70CF-4132-BFFD-7902183D9A2E}"/>
          </ac:spMkLst>
        </pc:spChg>
        <pc:spChg chg="add del mod">
          <ac:chgData name="yamada akita" userId="8b118bcca7e896d8" providerId="LiveId" clId="{06657557-F0C8-4EDE-BB1C-D8D592EBF654}" dt="2020-06-23T02:22:35.639" v="19738" actId="478"/>
          <ac:spMkLst>
            <pc:docMk/>
            <pc:sldMk cId="59916163" sldId="301"/>
            <ac:spMk id="80" creationId="{8B3C1FD2-19D7-4B34-85D4-218D8F5A1C3B}"/>
          </ac:spMkLst>
        </pc:spChg>
        <pc:grpChg chg="del mod">
          <ac:chgData name="yamada akita" userId="8b118bcca7e896d8" providerId="LiveId" clId="{06657557-F0C8-4EDE-BB1C-D8D592EBF654}" dt="2020-06-23T02:32:13.688" v="20053" actId="478"/>
          <ac:grpSpMkLst>
            <pc:docMk/>
            <pc:sldMk cId="59916163" sldId="301"/>
            <ac:grpSpMk id="31" creationId="{9BD303C2-8FA3-4C23-B209-AF279D09484D}"/>
          </ac:grpSpMkLst>
        </pc:grpChg>
        <pc:grpChg chg="del mod">
          <ac:chgData name="yamada akita" userId="8b118bcca7e896d8" providerId="LiveId" clId="{06657557-F0C8-4EDE-BB1C-D8D592EBF654}" dt="2020-06-23T02:32:13.688" v="20053" actId="478"/>
          <ac:grpSpMkLst>
            <pc:docMk/>
            <pc:sldMk cId="59916163" sldId="301"/>
            <ac:grpSpMk id="39" creationId="{87D75252-5AEA-4D4F-9CC0-B7E29ED1F4E6}"/>
          </ac:grpSpMkLst>
        </pc:grpChg>
        <pc:grpChg chg="del">
          <ac:chgData name="yamada akita" userId="8b118bcca7e896d8" providerId="LiveId" clId="{06657557-F0C8-4EDE-BB1C-D8D592EBF654}" dt="2020-06-23T01:03:32.507" v="18215" actId="478"/>
          <ac:grpSpMkLst>
            <pc:docMk/>
            <pc:sldMk cId="59916163" sldId="301"/>
            <ac:grpSpMk id="46" creationId="{2C5C1F95-E16E-4941-9920-97806F27EAD5}"/>
          </ac:grpSpMkLst>
        </pc:grpChg>
        <pc:grpChg chg="del">
          <ac:chgData name="yamada akita" userId="8b118bcca7e896d8" providerId="LiveId" clId="{06657557-F0C8-4EDE-BB1C-D8D592EBF654}" dt="2020-06-23T01:03:30.891" v="18214" actId="478"/>
          <ac:grpSpMkLst>
            <pc:docMk/>
            <pc:sldMk cId="59916163" sldId="301"/>
            <ac:grpSpMk id="51" creationId="{A88338BB-2384-47CD-9295-94E423A9B5E3}"/>
          </ac:grpSpMkLst>
        </pc:grpChg>
        <pc:grpChg chg="add del mod">
          <ac:chgData name="yamada akita" userId="8b118bcca7e896d8" providerId="LiveId" clId="{06657557-F0C8-4EDE-BB1C-D8D592EBF654}" dt="2020-06-23T01:08:51.938" v="18293" actId="165"/>
          <ac:grpSpMkLst>
            <pc:docMk/>
            <pc:sldMk cId="59916163" sldId="301"/>
            <ac:grpSpMk id="55" creationId="{3782BF95-8641-4AE3-AD1E-9E9953D28125}"/>
          </ac:grpSpMkLst>
        </pc:grpChg>
        <pc:grpChg chg="add del mod">
          <ac:chgData name="yamada akita" userId="8b118bcca7e896d8" providerId="LiveId" clId="{06657557-F0C8-4EDE-BB1C-D8D592EBF654}" dt="2020-06-23T02:32:13.688" v="20053" actId="478"/>
          <ac:grpSpMkLst>
            <pc:docMk/>
            <pc:sldMk cId="59916163" sldId="301"/>
            <ac:grpSpMk id="59" creationId="{D80612CE-1E86-4F68-9347-E5CB2000B051}"/>
          </ac:grpSpMkLst>
        </pc:grpChg>
        <pc:grpChg chg="mod">
          <ac:chgData name="yamada akita" userId="8b118bcca7e896d8" providerId="LiveId" clId="{06657557-F0C8-4EDE-BB1C-D8D592EBF654}" dt="2020-06-23T01:10:06.115" v="18322"/>
          <ac:grpSpMkLst>
            <pc:docMk/>
            <pc:sldMk cId="59916163" sldId="301"/>
            <ac:grpSpMk id="60" creationId="{34ABC177-7CBB-4187-BE4A-CA6311456E5A}"/>
          </ac:grpSpMkLst>
        </pc:grpChg>
        <pc:grpChg chg="add del mod ord">
          <ac:chgData name="yamada akita" userId="8b118bcca7e896d8" providerId="LiveId" clId="{06657557-F0C8-4EDE-BB1C-D8D592EBF654}" dt="2020-06-23T02:32:13.688" v="20053" actId="478"/>
          <ac:grpSpMkLst>
            <pc:docMk/>
            <pc:sldMk cId="59916163" sldId="301"/>
            <ac:grpSpMk id="65" creationId="{C8291EA2-7079-429C-8556-4AC5F2448FBB}"/>
          </ac:grpSpMkLst>
        </pc:grpChg>
        <pc:grpChg chg="mod">
          <ac:chgData name="yamada akita" userId="8b118bcca7e896d8" providerId="LiveId" clId="{06657557-F0C8-4EDE-BB1C-D8D592EBF654}" dt="2020-06-23T01:11:57.415" v="18384"/>
          <ac:grpSpMkLst>
            <pc:docMk/>
            <pc:sldMk cId="59916163" sldId="301"/>
            <ac:grpSpMk id="66" creationId="{40363272-110A-4464-B672-AB7A695689B9}"/>
          </ac:grpSpMkLst>
        </pc:grpChg>
        <pc:grpChg chg="add del mod ord">
          <ac:chgData name="yamada akita" userId="8b118bcca7e896d8" providerId="LiveId" clId="{06657557-F0C8-4EDE-BB1C-D8D592EBF654}" dt="2020-06-23T02:32:13.688" v="20053" actId="478"/>
          <ac:grpSpMkLst>
            <pc:docMk/>
            <pc:sldMk cId="59916163" sldId="301"/>
            <ac:grpSpMk id="70" creationId="{E2AA99F9-35EC-4CC0-81AE-B39D5D160EA8}"/>
          </ac:grpSpMkLst>
        </pc:grpChg>
        <pc:picChg chg="del">
          <ac:chgData name="yamada akita" userId="8b118bcca7e896d8" providerId="LiveId" clId="{06657557-F0C8-4EDE-BB1C-D8D592EBF654}" dt="2020-06-23T02:32:09.529" v="20051" actId="478"/>
          <ac:picMkLst>
            <pc:docMk/>
            <pc:sldMk cId="59916163" sldId="301"/>
            <ac:picMk id="6" creationId="{A4AA8E7E-33FB-4D4A-B0FE-A8A55886BDB5}"/>
          </ac:picMkLst>
        </pc:picChg>
        <pc:picChg chg="add del mod ord">
          <ac:chgData name="yamada akita" userId="8b118bcca7e896d8" providerId="LiveId" clId="{06657557-F0C8-4EDE-BB1C-D8D592EBF654}" dt="2020-06-23T01:37:20.542" v="18783" actId="478"/>
          <ac:picMkLst>
            <pc:docMk/>
            <pc:sldMk cId="59916163" sldId="301"/>
            <ac:picMk id="9" creationId="{61E55D9B-4C80-4171-BC0E-97E8EBC5BFA2}"/>
          </ac:picMkLst>
        </pc:picChg>
        <pc:picChg chg="add del mod ord">
          <ac:chgData name="yamada akita" userId="8b118bcca7e896d8" providerId="LiveId" clId="{06657557-F0C8-4EDE-BB1C-D8D592EBF654}" dt="2020-06-23T02:32:08.223" v="20050" actId="478"/>
          <ac:picMkLst>
            <pc:docMk/>
            <pc:sldMk cId="59916163" sldId="301"/>
            <ac:picMk id="14" creationId="{5FB778D7-A87C-44BB-9A9B-4F56B99D25AB}"/>
          </ac:picMkLst>
        </pc:picChg>
        <pc:picChg chg="add del mod ord">
          <ac:chgData name="yamada akita" userId="8b118bcca7e896d8" providerId="LiveId" clId="{06657557-F0C8-4EDE-BB1C-D8D592EBF654}" dt="2020-06-23T02:32:10.586" v="20052" actId="478"/>
          <ac:picMkLst>
            <pc:docMk/>
            <pc:sldMk cId="59916163" sldId="301"/>
            <ac:picMk id="17" creationId="{30565286-256E-4B0B-81E4-93EE6B8D6372}"/>
          </ac:picMkLst>
        </pc:picChg>
        <pc:picChg chg="add del mod">
          <ac:chgData name="yamada akita" userId="8b118bcca7e896d8" providerId="LiveId" clId="{06657557-F0C8-4EDE-BB1C-D8D592EBF654}" dt="2020-06-23T01:06:46.371" v="18244" actId="478"/>
          <ac:picMkLst>
            <pc:docMk/>
            <pc:sldMk cId="59916163" sldId="301"/>
            <ac:picMk id="50" creationId="{166D6E58-8EBC-4705-B78C-644928CDC575}"/>
          </ac:picMkLst>
        </pc:picChg>
        <pc:picChg chg="add del mod">
          <ac:chgData name="yamada akita" userId="8b118bcca7e896d8" providerId="LiveId" clId="{06657557-F0C8-4EDE-BB1C-D8D592EBF654}" dt="2020-06-23T01:07:14.085" v="18249"/>
          <ac:picMkLst>
            <pc:docMk/>
            <pc:sldMk cId="59916163" sldId="301"/>
            <ac:picMk id="54" creationId="{D41D344E-DDC6-4E7F-908B-B2D6C11ED588}"/>
          </ac:picMkLst>
        </pc:picChg>
        <pc:cxnChg chg="add del mod">
          <ac:chgData name="yamada akita" userId="8b118bcca7e896d8" providerId="LiveId" clId="{06657557-F0C8-4EDE-BB1C-D8D592EBF654}" dt="2020-06-23T02:22:35.639" v="19738" actId="478"/>
          <ac:cxnSpMkLst>
            <pc:docMk/>
            <pc:sldMk cId="59916163" sldId="301"/>
            <ac:cxnSpMk id="27" creationId="{58A8F870-CEF2-42C1-A472-883C154B8696}"/>
          </ac:cxnSpMkLst>
        </pc:cxnChg>
        <pc:cxnChg chg="del">
          <ac:chgData name="yamada akita" userId="8b118bcca7e896d8" providerId="LiveId" clId="{06657557-F0C8-4EDE-BB1C-D8D592EBF654}" dt="2020-06-23T01:03:26.432" v="18212" actId="478"/>
          <ac:cxnSpMkLst>
            <pc:docMk/>
            <pc:sldMk cId="59916163" sldId="301"/>
            <ac:cxnSpMk id="45" creationId="{4B314C5B-3017-44E2-9143-41554AAEA6F5}"/>
          </ac:cxnSpMkLst>
        </pc:cxnChg>
        <pc:cxnChg chg="del">
          <ac:chgData name="yamada akita" userId="8b118bcca7e896d8" providerId="LiveId" clId="{06657557-F0C8-4EDE-BB1C-D8D592EBF654}" dt="2020-06-23T01:03:28.171" v="18213" actId="478"/>
          <ac:cxnSpMkLst>
            <pc:docMk/>
            <pc:sldMk cId="59916163" sldId="301"/>
            <ac:cxnSpMk id="49" creationId="{F6473E60-27C9-4E99-A2AB-657C2BFE3815}"/>
          </ac:cxnSpMkLst>
        </pc:cxnChg>
        <pc:cxnChg chg="add del mod">
          <ac:chgData name="yamada akita" userId="8b118bcca7e896d8" providerId="LiveId" clId="{06657557-F0C8-4EDE-BB1C-D8D592EBF654}" dt="2020-06-23T02:32:13.688" v="20053" actId="478"/>
          <ac:cxnSpMkLst>
            <pc:docMk/>
            <pc:sldMk cId="59916163" sldId="301"/>
            <ac:cxnSpMk id="58" creationId="{3F2F3EE4-D280-44AA-A02C-F3FAB715FA49}"/>
          </ac:cxnSpMkLst>
        </pc:cxnChg>
        <pc:cxnChg chg="add del mod">
          <ac:chgData name="yamada akita" userId="8b118bcca7e896d8" providerId="LiveId" clId="{06657557-F0C8-4EDE-BB1C-D8D592EBF654}" dt="2020-06-23T02:32:13.688" v="20053" actId="478"/>
          <ac:cxnSpMkLst>
            <pc:docMk/>
            <pc:sldMk cId="59916163" sldId="301"/>
            <ac:cxnSpMk id="64" creationId="{5342BBB5-E02E-452E-8B04-B58EAA6C1069}"/>
          </ac:cxnSpMkLst>
        </pc:cxnChg>
        <pc:cxnChg chg="add del mod">
          <ac:chgData name="yamada akita" userId="8b118bcca7e896d8" providerId="LiveId" clId="{06657557-F0C8-4EDE-BB1C-D8D592EBF654}" dt="2020-06-23T02:27:06.174" v="19897"/>
          <ac:cxnSpMkLst>
            <pc:docMk/>
            <pc:sldMk cId="59916163" sldId="301"/>
            <ac:cxnSpMk id="81" creationId="{4AC6E967-F1E2-4C39-8D81-B212410771C9}"/>
          </ac:cxnSpMkLst>
        </pc:cxnChg>
      </pc:sldChg>
      <pc:sldChg chg="addSp delSp modSp add mod delAnim modAnim">
        <pc:chgData name="yamada akita" userId="8b118bcca7e896d8" providerId="LiveId" clId="{06657557-F0C8-4EDE-BB1C-D8D592EBF654}" dt="2020-06-23T04:09:23.563" v="21383"/>
        <pc:sldMkLst>
          <pc:docMk/>
          <pc:sldMk cId="31233772" sldId="302"/>
        </pc:sldMkLst>
        <pc:spChg chg="mod">
          <ac:chgData name="yamada akita" userId="8b118bcca7e896d8" providerId="LiveId" clId="{06657557-F0C8-4EDE-BB1C-D8D592EBF654}" dt="2020-06-23T04:09:23.563" v="21383"/>
          <ac:spMkLst>
            <pc:docMk/>
            <pc:sldMk cId="31233772" sldId="302"/>
            <ac:spMk id="16" creationId="{03EE5657-D2A5-4C51-8C01-CB5E9D110CF8}"/>
          </ac:spMkLst>
        </pc:spChg>
        <pc:spChg chg="mod">
          <ac:chgData name="yamada akita" userId="8b118bcca7e896d8" providerId="LiveId" clId="{06657557-F0C8-4EDE-BB1C-D8D592EBF654}" dt="2020-06-23T01:21:11.760" v="18503" actId="207"/>
          <ac:spMkLst>
            <pc:docMk/>
            <pc:sldMk cId="31233772" sldId="302"/>
            <ac:spMk id="23" creationId="{0367702E-E2E9-43F9-9D40-A4A3D523DACA}"/>
          </ac:spMkLst>
        </pc:spChg>
        <pc:spChg chg="mod">
          <ac:chgData name="yamada akita" userId="8b118bcca7e896d8" providerId="LiveId" clId="{06657557-F0C8-4EDE-BB1C-D8D592EBF654}" dt="2020-06-23T01:24:36.714" v="18561" actId="113"/>
          <ac:spMkLst>
            <pc:docMk/>
            <pc:sldMk cId="31233772" sldId="302"/>
            <ac:spMk id="33" creationId="{FF2E0BC9-065F-4F1C-B8F0-3F487AFDACD6}"/>
          </ac:spMkLst>
        </pc:spChg>
        <pc:spChg chg="mod">
          <ac:chgData name="yamada akita" userId="8b118bcca7e896d8" providerId="LiveId" clId="{06657557-F0C8-4EDE-BB1C-D8D592EBF654}" dt="2020-06-23T01:21:17.274" v="18504" actId="207"/>
          <ac:spMkLst>
            <pc:docMk/>
            <pc:sldMk cId="31233772" sldId="302"/>
            <ac:spMk id="40" creationId="{B051CB2E-6F52-498E-B079-3D4919B4E1FA}"/>
          </ac:spMkLst>
        </pc:spChg>
        <pc:spChg chg="mod">
          <ac:chgData name="yamada akita" userId="8b118bcca7e896d8" providerId="LiveId" clId="{06657557-F0C8-4EDE-BB1C-D8D592EBF654}" dt="2020-06-23T01:29:01.779" v="18672"/>
          <ac:spMkLst>
            <pc:docMk/>
            <pc:sldMk cId="31233772" sldId="302"/>
            <ac:spMk id="50" creationId="{63B4DD0E-DC4B-4A38-ABCA-F0C11A213161}"/>
          </ac:spMkLst>
        </pc:spChg>
        <pc:spChg chg="mod">
          <ac:chgData name="yamada akita" userId="8b118bcca7e896d8" providerId="LiveId" clId="{06657557-F0C8-4EDE-BB1C-D8D592EBF654}" dt="2020-06-23T01:29:01.779" v="18672"/>
          <ac:spMkLst>
            <pc:docMk/>
            <pc:sldMk cId="31233772" sldId="302"/>
            <ac:spMk id="51" creationId="{656C2356-F77D-4F86-AE66-B59F4934A9AF}"/>
          </ac:spMkLst>
        </pc:spChg>
        <pc:spChg chg="mod">
          <ac:chgData name="yamada akita" userId="8b118bcca7e896d8" providerId="LiveId" clId="{06657557-F0C8-4EDE-BB1C-D8D592EBF654}" dt="2020-06-23T01:29:01.779" v="18672"/>
          <ac:spMkLst>
            <pc:docMk/>
            <pc:sldMk cId="31233772" sldId="302"/>
            <ac:spMk id="52" creationId="{59CFF4B2-84B6-4649-9F23-2756B28918C6}"/>
          </ac:spMkLst>
        </pc:spChg>
        <pc:spChg chg="add mod ord">
          <ac:chgData name="yamada akita" userId="8b118bcca7e896d8" providerId="LiveId" clId="{06657557-F0C8-4EDE-BB1C-D8D592EBF654}" dt="2020-06-23T01:50:28.195" v="19033" actId="170"/>
          <ac:spMkLst>
            <pc:docMk/>
            <pc:sldMk cId="31233772" sldId="302"/>
            <ac:spMk id="55" creationId="{CF8821D1-EF8C-409B-BFC1-3EB4AC7CE0A3}"/>
          </ac:spMkLst>
        </pc:spChg>
        <pc:spChg chg="del mod">
          <ac:chgData name="yamada akita" userId="8b118bcca7e896d8" providerId="LiveId" clId="{06657557-F0C8-4EDE-BB1C-D8D592EBF654}" dt="2020-06-23T02:32:50.267" v="20136" actId="478"/>
          <ac:spMkLst>
            <pc:docMk/>
            <pc:sldMk cId="31233772" sldId="302"/>
            <ac:spMk id="56" creationId="{55D45622-CFFD-48A2-9326-306A5887D11A}"/>
          </ac:spMkLst>
        </pc:spChg>
        <pc:spChg chg="del">
          <ac:chgData name="yamada akita" userId="8b118bcca7e896d8" providerId="LiveId" clId="{06657557-F0C8-4EDE-BB1C-D8D592EBF654}" dt="2020-06-23T01:20:35.311" v="18493" actId="478"/>
          <ac:spMkLst>
            <pc:docMk/>
            <pc:sldMk cId="31233772" sldId="302"/>
            <ac:spMk id="57" creationId="{4BC572E1-0B65-42B7-A678-EE56A526FB58}"/>
          </ac:spMkLst>
        </pc:spChg>
        <pc:spChg chg="mod">
          <ac:chgData name="yamada akita" userId="8b118bcca7e896d8" providerId="LiveId" clId="{06657557-F0C8-4EDE-BB1C-D8D592EBF654}" dt="2020-06-23T01:21:58.156" v="18515" actId="1037"/>
          <ac:spMkLst>
            <pc:docMk/>
            <pc:sldMk cId="31233772" sldId="302"/>
            <ac:spMk id="61" creationId="{4EE625DB-37C5-460D-95A8-29C87106427C}"/>
          </ac:spMkLst>
        </pc:spChg>
        <pc:spChg chg="mod">
          <ac:chgData name="yamada akita" userId="8b118bcca7e896d8" providerId="LiveId" clId="{06657557-F0C8-4EDE-BB1C-D8D592EBF654}" dt="2020-06-23T01:21:36.603" v="18506" actId="208"/>
          <ac:spMkLst>
            <pc:docMk/>
            <pc:sldMk cId="31233772" sldId="302"/>
            <ac:spMk id="62" creationId="{5D9A02E1-9BC7-4FE4-972C-C486DE5BEE7E}"/>
          </ac:spMkLst>
        </pc:spChg>
        <pc:spChg chg="mod">
          <ac:chgData name="yamada akita" userId="8b118bcca7e896d8" providerId="LiveId" clId="{06657557-F0C8-4EDE-BB1C-D8D592EBF654}" dt="2020-06-23T01:21:36.603" v="18506" actId="208"/>
          <ac:spMkLst>
            <pc:docMk/>
            <pc:sldMk cId="31233772" sldId="302"/>
            <ac:spMk id="63" creationId="{2EB09CBA-7FF8-413D-9CE2-91A72BC1310A}"/>
          </ac:spMkLst>
        </pc:spChg>
        <pc:spChg chg="mod">
          <ac:chgData name="yamada akita" userId="8b118bcca7e896d8" providerId="LiveId" clId="{06657557-F0C8-4EDE-BB1C-D8D592EBF654}" dt="2020-06-23T01:22:58.482" v="18560" actId="20577"/>
          <ac:spMkLst>
            <pc:docMk/>
            <pc:sldMk cId="31233772" sldId="302"/>
            <ac:spMk id="67" creationId="{11C95FAA-AFBD-4C52-BD73-4A13087753B6}"/>
          </ac:spMkLst>
        </pc:spChg>
        <pc:spChg chg="mod">
          <ac:chgData name="yamada akita" userId="8b118bcca7e896d8" providerId="LiveId" clId="{06657557-F0C8-4EDE-BB1C-D8D592EBF654}" dt="2020-06-23T01:22:45.970" v="18534" actId="1038"/>
          <ac:spMkLst>
            <pc:docMk/>
            <pc:sldMk cId="31233772" sldId="302"/>
            <ac:spMk id="69" creationId="{D0BC6EEB-6876-4FDA-A3AE-762AC801AAA8}"/>
          </ac:spMkLst>
        </pc:spChg>
        <pc:grpChg chg="del">
          <ac:chgData name="yamada akita" userId="8b118bcca7e896d8" providerId="LiveId" clId="{06657557-F0C8-4EDE-BB1C-D8D592EBF654}" dt="2020-06-23T02:32:50.267" v="20136" actId="478"/>
          <ac:grpSpMkLst>
            <pc:docMk/>
            <pc:sldMk cId="31233772" sldId="302"/>
            <ac:grpSpMk id="31" creationId="{9BD303C2-8FA3-4C23-B209-AF279D09484D}"/>
          </ac:grpSpMkLst>
        </pc:grpChg>
        <pc:grpChg chg="del">
          <ac:chgData name="yamada akita" userId="8b118bcca7e896d8" providerId="LiveId" clId="{06657557-F0C8-4EDE-BB1C-D8D592EBF654}" dt="2020-06-23T02:32:50.267" v="20136" actId="478"/>
          <ac:grpSpMkLst>
            <pc:docMk/>
            <pc:sldMk cId="31233772" sldId="302"/>
            <ac:grpSpMk id="39" creationId="{87D75252-5AEA-4D4F-9CC0-B7E29ED1F4E6}"/>
          </ac:grpSpMkLst>
        </pc:grpChg>
        <pc:grpChg chg="add del mod ord">
          <ac:chgData name="yamada akita" userId="8b118bcca7e896d8" providerId="LiveId" clId="{06657557-F0C8-4EDE-BB1C-D8D592EBF654}" dt="2020-06-23T02:32:53.224" v="20137" actId="478"/>
          <ac:grpSpMkLst>
            <pc:docMk/>
            <pc:sldMk cId="31233772" sldId="302"/>
            <ac:grpSpMk id="49" creationId="{88132865-3F8E-4B2F-B88F-A51DCEA1ED42}"/>
          </ac:grpSpMkLst>
        </pc:grpChg>
        <pc:grpChg chg="del mod">
          <ac:chgData name="yamada akita" userId="8b118bcca7e896d8" providerId="LiveId" clId="{06657557-F0C8-4EDE-BB1C-D8D592EBF654}" dt="2020-06-23T02:32:50.267" v="20136" actId="478"/>
          <ac:grpSpMkLst>
            <pc:docMk/>
            <pc:sldMk cId="31233772" sldId="302"/>
            <ac:grpSpMk id="59" creationId="{D80612CE-1E86-4F68-9347-E5CB2000B051}"/>
          </ac:grpSpMkLst>
        </pc:grpChg>
        <pc:grpChg chg="del mod">
          <ac:chgData name="yamada akita" userId="8b118bcca7e896d8" providerId="LiveId" clId="{06657557-F0C8-4EDE-BB1C-D8D592EBF654}" dt="2020-06-23T02:32:50.267" v="20136" actId="478"/>
          <ac:grpSpMkLst>
            <pc:docMk/>
            <pc:sldMk cId="31233772" sldId="302"/>
            <ac:grpSpMk id="65" creationId="{C8291EA2-7079-429C-8556-4AC5F2448FBB}"/>
          </ac:grpSpMkLst>
        </pc:grpChg>
        <pc:picChg chg="add del">
          <ac:chgData name="yamada akita" userId="8b118bcca7e896d8" providerId="LiveId" clId="{06657557-F0C8-4EDE-BB1C-D8D592EBF654}" dt="2020-06-23T01:38:01.101" v="18795" actId="478"/>
          <ac:picMkLst>
            <pc:docMk/>
            <pc:sldMk cId="31233772" sldId="302"/>
            <ac:picMk id="6" creationId="{A4AA8E7E-33FB-4D4A-B0FE-A8A55886BDB5}"/>
          </ac:picMkLst>
        </pc:picChg>
        <pc:picChg chg="del">
          <ac:chgData name="yamada akita" userId="8b118bcca7e896d8" providerId="LiveId" clId="{06657557-F0C8-4EDE-BB1C-D8D592EBF654}" dt="2020-06-23T01:19:19.228" v="18445" actId="478"/>
          <ac:picMkLst>
            <pc:docMk/>
            <pc:sldMk cId="31233772" sldId="302"/>
            <ac:picMk id="9" creationId="{61E55D9B-4C80-4171-BC0E-97E8EBC5BFA2}"/>
          </ac:picMkLst>
        </pc:picChg>
        <pc:picChg chg="add del mod">
          <ac:chgData name="yamada akita" userId="8b118bcca7e896d8" providerId="LiveId" clId="{06657557-F0C8-4EDE-BB1C-D8D592EBF654}" dt="2020-06-23T01:19:33.951" v="18451"/>
          <ac:picMkLst>
            <pc:docMk/>
            <pc:sldMk cId="31233772" sldId="302"/>
            <ac:picMk id="11" creationId="{69D476C8-E8EF-4429-A317-1A6970A7DE1B}"/>
          </ac:picMkLst>
        </pc:picChg>
        <pc:picChg chg="add del">
          <ac:chgData name="yamada akita" userId="8b118bcca7e896d8" providerId="LiveId" clId="{06657557-F0C8-4EDE-BB1C-D8D592EBF654}" dt="2020-06-23T01:19:36.752" v="18454" actId="478"/>
          <ac:picMkLst>
            <pc:docMk/>
            <pc:sldMk cId="31233772" sldId="302"/>
            <ac:picMk id="14" creationId="{5FB778D7-A87C-44BB-9A9B-4F56B99D25AB}"/>
          </ac:picMkLst>
        </pc:picChg>
        <pc:picChg chg="add del mod ord">
          <ac:chgData name="yamada akita" userId="8b118bcca7e896d8" providerId="LiveId" clId="{06657557-F0C8-4EDE-BB1C-D8D592EBF654}" dt="2020-06-23T02:32:47.765" v="20135" actId="478"/>
          <ac:picMkLst>
            <pc:docMk/>
            <pc:sldMk cId="31233772" sldId="302"/>
            <ac:picMk id="17" creationId="{BA68B544-66E0-4AD3-BD03-7773D2D1DAF2}"/>
          </ac:picMkLst>
        </pc:picChg>
        <pc:picChg chg="add del mod ord">
          <ac:chgData name="yamada akita" userId="8b118bcca7e896d8" providerId="LiveId" clId="{06657557-F0C8-4EDE-BB1C-D8D592EBF654}" dt="2020-06-23T01:37:58.192" v="18794" actId="478"/>
          <ac:picMkLst>
            <pc:docMk/>
            <pc:sldMk cId="31233772" sldId="302"/>
            <ac:picMk id="48" creationId="{E88DC80C-DC8C-46D2-84D1-567AC5739E1F}"/>
          </ac:picMkLst>
        </pc:picChg>
        <pc:cxnChg chg="del">
          <ac:chgData name="yamada akita" userId="8b118bcca7e896d8" providerId="LiveId" clId="{06657557-F0C8-4EDE-BB1C-D8D592EBF654}" dt="2020-06-23T02:32:50.267" v="20136" actId="478"/>
          <ac:cxnSpMkLst>
            <pc:docMk/>
            <pc:sldMk cId="31233772" sldId="302"/>
            <ac:cxnSpMk id="58" creationId="{3F2F3EE4-D280-44AA-A02C-F3FAB715FA49}"/>
          </ac:cxnSpMkLst>
        </pc:cxnChg>
        <pc:cxnChg chg="del">
          <ac:chgData name="yamada akita" userId="8b118bcca7e896d8" providerId="LiveId" clId="{06657557-F0C8-4EDE-BB1C-D8D592EBF654}" dt="2020-06-23T02:32:50.267" v="20136" actId="478"/>
          <ac:cxnSpMkLst>
            <pc:docMk/>
            <pc:sldMk cId="31233772" sldId="302"/>
            <ac:cxnSpMk id="64" creationId="{5342BBB5-E02E-452E-8B04-B58EAA6C1069}"/>
          </ac:cxnSpMkLst>
        </pc:cxnChg>
      </pc:sldChg>
      <pc:sldChg chg="modSp add del mod">
        <pc:chgData name="yamada akita" userId="8b118bcca7e896d8" providerId="LiveId" clId="{06657557-F0C8-4EDE-BB1C-D8D592EBF654}" dt="2020-06-23T01:39:57.773" v="18828" actId="47"/>
        <pc:sldMkLst>
          <pc:docMk/>
          <pc:sldMk cId="656570518" sldId="303"/>
        </pc:sldMkLst>
        <pc:spChg chg="mod">
          <ac:chgData name="yamada akita" userId="8b118bcca7e896d8" providerId="LiveId" clId="{06657557-F0C8-4EDE-BB1C-D8D592EBF654}" dt="2020-06-23T01:30:12.995" v="18720"/>
          <ac:spMkLst>
            <pc:docMk/>
            <pc:sldMk cId="656570518" sldId="303"/>
            <ac:spMk id="16" creationId="{03EE5657-D2A5-4C51-8C01-CB5E9D110CF8}"/>
          </ac:spMkLst>
        </pc:spChg>
      </pc:sldChg>
      <pc:sldChg chg="addSp delSp modSp add mod delAnim">
        <pc:chgData name="yamada akita" userId="8b118bcca7e896d8" providerId="LiveId" clId="{06657557-F0C8-4EDE-BB1C-D8D592EBF654}" dt="2020-06-23T04:09:31.400" v="21398" actId="6549"/>
        <pc:sldMkLst>
          <pc:docMk/>
          <pc:sldMk cId="1611818836" sldId="304"/>
        </pc:sldMkLst>
        <pc:spChg chg="del">
          <ac:chgData name="yamada akita" userId="8b118bcca7e896d8" providerId="LiveId" clId="{06657557-F0C8-4EDE-BB1C-D8D592EBF654}" dt="2020-06-23T02:33:43.760" v="20206" actId="478"/>
          <ac:spMkLst>
            <pc:docMk/>
            <pc:sldMk cId="1611818836" sldId="304"/>
            <ac:spMk id="7" creationId="{64D5DB48-4CD8-4497-8B44-C55EE6D0A5ED}"/>
          </ac:spMkLst>
        </pc:spChg>
        <pc:spChg chg="mod">
          <ac:chgData name="yamada akita" userId="8b118bcca7e896d8" providerId="LiveId" clId="{06657557-F0C8-4EDE-BB1C-D8D592EBF654}" dt="2020-06-23T04:09:31.400" v="21398" actId="6549"/>
          <ac:spMkLst>
            <pc:docMk/>
            <pc:sldMk cId="1611818836" sldId="304"/>
            <ac:spMk id="16" creationId="{03EE5657-D2A5-4C51-8C01-CB5E9D110CF8}"/>
          </ac:spMkLst>
        </pc:spChg>
        <pc:spChg chg="mod">
          <ac:chgData name="yamada akita" userId="8b118bcca7e896d8" providerId="LiveId" clId="{06657557-F0C8-4EDE-BB1C-D8D592EBF654}" dt="2020-06-23T01:40:43.048" v="18838" actId="113"/>
          <ac:spMkLst>
            <pc:docMk/>
            <pc:sldMk cId="1611818836" sldId="304"/>
            <ac:spMk id="23" creationId="{0367702E-E2E9-43F9-9D40-A4A3D523DACA}"/>
          </ac:spMkLst>
        </pc:spChg>
        <pc:spChg chg="mod">
          <ac:chgData name="yamada akita" userId="8b118bcca7e896d8" providerId="LiveId" clId="{06657557-F0C8-4EDE-BB1C-D8D592EBF654}" dt="2020-06-23T01:40:13.315" v="18830" actId="113"/>
          <ac:spMkLst>
            <pc:docMk/>
            <pc:sldMk cId="1611818836" sldId="304"/>
            <ac:spMk id="33" creationId="{FF2E0BC9-065F-4F1C-B8F0-3F487AFDACD6}"/>
          </ac:spMkLst>
        </pc:spChg>
        <pc:spChg chg="mod">
          <ac:chgData name="yamada akita" userId="8b118bcca7e896d8" providerId="LiveId" clId="{06657557-F0C8-4EDE-BB1C-D8D592EBF654}" dt="2020-06-23T01:40:25.919" v="18834" actId="113"/>
          <ac:spMkLst>
            <pc:docMk/>
            <pc:sldMk cId="1611818836" sldId="304"/>
            <ac:spMk id="40" creationId="{B051CB2E-6F52-498E-B079-3D4919B4E1FA}"/>
          </ac:spMkLst>
        </pc:spChg>
        <pc:spChg chg="add mod ord">
          <ac:chgData name="yamada akita" userId="8b118bcca7e896d8" providerId="LiveId" clId="{06657557-F0C8-4EDE-BB1C-D8D592EBF654}" dt="2020-06-23T01:50:55.165" v="19113" actId="170"/>
          <ac:spMkLst>
            <pc:docMk/>
            <pc:sldMk cId="1611818836" sldId="304"/>
            <ac:spMk id="54" creationId="{79D979DC-562A-4B7E-8B62-B86ABFA7419A}"/>
          </ac:spMkLst>
        </pc:spChg>
        <pc:spChg chg="del mod">
          <ac:chgData name="yamada akita" userId="8b118bcca7e896d8" providerId="LiveId" clId="{06657557-F0C8-4EDE-BB1C-D8D592EBF654}" dt="2020-06-23T02:33:43.760" v="20206" actId="478"/>
          <ac:spMkLst>
            <pc:docMk/>
            <pc:sldMk cId="1611818836" sldId="304"/>
            <ac:spMk id="56" creationId="{55D45622-CFFD-48A2-9326-306A5887D11A}"/>
          </ac:spMkLst>
        </pc:spChg>
        <pc:spChg chg="mod">
          <ac:chgData name="yamada akita" userId="8b118bcca7e896d8" providerId="LiveId" clId="{06657557-F0C8-4EDE-BB1C-D8D592EBF654}" dt="2020-06-23T01:42:53.730" v="18891" actId="14100"/>
          <ac:spMkLst>
            <pc:docMk/>
            <pc:sldMk cId="1611818836" sldId="304"/>
            <ac:spMk id="61" creationId="{4EE625DB-37C5-460D-95A8-29C87106427C}"/>
          </ac:spMkLst>
        </pc:spChg>
        <pc:spChg chg="mod">
          <ac:chgData name="yamada akita" userId="8b118bcca7e896d8" providerId="LiveId" clId="{06657557-F0C8-4EDE-BB1C-D8D592EBF654}" dt="2020-06-23T01:41:24.971" v="18851" actId="208"/>
          <ac:spMkLst>
            <pc:docMk/>
            <pc:sldMk cId="1611818836" sldId="304"/>
            <ac:spMk id="62" creationId="{5D9A02E1-9BC7-4FE4-972C-C486DE5BEE7E}"/>
          </ac:spMkLst>
        </pc:spChg>
        <pc:spChg chg="mod">
          <ac:chgData name="yamada akita" userId="8b118bcca7e896d8" providerId="LiveId" clId="{06657557-F0C8-4EDE-BB1C-D8D592EBF654}" dt="2020-06-23T01:42:50.791" v="18890" actId="1035"/>
          <ac:spMkLst>
            <pc:docMk/>
            <pc:sldMk cId="1611818836" sldId="304"/>
            <ac:spMk id="63" creationId="{2EB09CBA-7FF8-413D-9CE2-91A72BC1310A}"/>
          </ac:spMkLst>
        </pc:spChg>
        <pc:spChg chg="mod">
          <ac:chgData name="yamada akita" userId="8b118bcca7e896d8" providerId="LiveId" clId="{06657557-F0C8-4EDE-BB1C-D8D592EBF654}" dt="2020-06-23T01:41:57.385" v="18860" actId="6549"/>
          <ac:spMkLst>
            <pc:docMk/>
            <pc:sldMk cId="1611818836" sldId="304"/>
            <ac:spMk id="67" creationId="{11C95FAA-AFBD-4C52-BD73-4A13087753B6}"/>
          </ac:spMkLst>
        </pc:spChg>
        <pc:spChg chg="mod">
          <ac:chgData name="yamada akita" userId="8b118bcca7e896d8" providerId="LiveId" clId="{06657557-F0C8-4EDE-BB1C-D8D592EBF654}" dt="2020-06-23T01:43:41.730" v="18935" actId="1038"/>
          <ac:spMkLst>
            <pc:docMk/>
            <pc:sldMk cId="1611818836" sldId="304"/>
            <ac:spMk id="69" creationId="{D0BC6EEB-6876-4FDA-A3AE-762AC801AAA8}"/>
          </ac:spMkLst>
        </pc:spChg>
        <pc:grpChg chg="del">
          <ac:chgData name="yamada akita" userId="8b118bcca7e896d8" providerId="LiveId" clId="{06657557-F0C8-4EDE-BB1C-D8D592EBF654}" dt="2020-06-23T02:33:43.760" v="20206" actId="478"/>
          <ac:grpSpMkLst>
            <pc:docMk/>
            <pc:sldMk cId="1611818836" sldId="304"/>
            <ac:grpSpMk id="31" creationId="{9BD303C2-8FA3-4C23-B209-AF279D09484D}"/>
          </ac:grpSpMkLst>
        </pc:grpChg>
        <pc:grpChg chg="del">
          <ac:chgData name="yamada akita" userId="8b118bcca7e896d8" providerId="LiveId" clId="{06657557-F0C8-4EDE-BB1C-D8D592EBF654}" dt="2020-06-23T02:33:43.760" v="20206" actId="478"/>
          <ac:grpSpMkLst>
            <pc:docMk/>
            <pc:sldMk cId="1611818836" sldId="304"/>
            <ac:grpSpMk id="39" creationId="{87D75252-5AEA-4D4F-9CC0-B7E29ED1F4E6}"/>
          </ac:grpSpMkLst>
        </pc:grpChg>
        <pc:grpChg chg="del">
          <ac:chgData name="yamada akita" userId="8b118bcca7e896d8" providerId="LiveId" clId="{06657557-F0C8-4EDE-BB1C-D8D592EBF654}" dt="2020-06-23T02:33:43.760" v="20206" actId="478"/>
          <ac:grpSpMkLst>
            <pc:docMk/>
            <pc:sldMk cId="1611818836" sldId="304"/>
            <ac:grpSpMk id="49" creationId="{88132865-3F8E-4B2F-B88F-A51DCEA1ED42}"/>
          </ac:grpSpMkLst>
        </pc:grpChg>
        <pc:grpChg chg="del mod">
          <ac:chgData name="yamada akita" userId="8b118bcca7e896d8" providerId="LiveId" clId="{06657557-F0C8-4EDE-BB1C-D8D592EBF654}" dt="2020-06-23T02:33:43.760" v="20206" actId="478"/>
          <ac:grpSpMkLst>
            <pc:docMk/>
            <pc:sldMk cId="1611818836" sldId="304"/>
            <ac:grpSpMk id="59" creationId="{D80612CE-1E86-4F68-9347-E5CB2000B051}"/>
          </ac:grpSpMkLst>
        </pc:grpChg>
        <pc:grpChg chg="del mod">
          <ac:chgData name="yamada akita" userId="8b118bcca7e896d8" providerId="LiveId" clId="{06657557-F0C8-4EDE-BB1C-D8D592EBF654}" dt="2020-06-23T02:33:43.760" v="20206" actId="478"/>
          <ac:grpSpMkLst>
            <pc:docMk/>
            <pc:sldMk cId="1611818836" sldId="304"/>
            <ac:grpSpMk id="65" creationId="{C8291EA2-7079-429C-8556-4AC5F2448FBB}"/>
          </ac:grpSpMkLst>
        </pc:grpChg>
        <pc:picChg chg="del mod">
          <ac:chgData name="yamada akita" userId="8b118bcca7e896d8" providerId="LiveId" clId="{06657557-F0C8-4EDE-BB1C-D8D592EBF654}" dt="2020-06-23T01:32:16.229" v="18734" actId="478"/>
          <ac:picMkLst>
            <pc:docMk/>
            <pc:sldMk cId="1611818836" sldId="304"/>
            <ac:picMk id="6" creationId="{A4AA8E7E-33FB-4D4A-B0FE-A8A55886BDB5}"/>
          </ac:picMkLst>
        </pc:picChg>
        <pc:picChg chg="add del mod ord">
          <ac:chgData name="yamada akita" userId="8b118bcca7e896d8" providerId="LiveId" clId="{06657557-F0C8-4EDE-BB1C-D8D592EBF654}" dt="2020-06-23T01:34:14.877" v="18747" actId="478"/>
          <ac:picMkLst>
            <pc:docMk/>
            <pc:sldMk cId="1611818836" sldId="304"/>
            <ac:picMk id="9" creationId="{105580BF-3E33-49B6-A53B-4DE8633996F9}"/>
          </ac:picMkLst>
        </pc:picChg>
        <pc:picChg chg="add del mod">
          <ac:chgData name="yamada akita" userId="8b118bcca7e896d8" providerId="LiveId" clId="{06657557-F0C8-4EDE-BB1C-D8D592EBF654}" dt="2020-06-23T01:34:06.714" v="18743" actId="21"/>
          <ac:picMkLst>
            <pc:docMk/>
            <pc:sldMk cId="1611818836" sldId="304"/>
            <ac:picMk id="14" creationId="{A9995972-7413-4473-AF12-3E8C64DA7D7B}"/>
          </ac:picMkLst>
        </pc:picChg>
        <pc:picChg chg="add del mod ord">
          <ac:chgData name="yamada akita" userId="8b118bcca7e896d8" providerId="LiveId" clId="{06657557-F0C8-4EDE-BB1C-D8D592EBF654}" dt="2020-06-23T01:34:33.804" v="18754" actId="478"/>
          <ac:picMkLst>
            <pc:docMk/>
            <pc:sldMk cId="1611818836" sldId="304"/>
            <ac:picMk id="48" creationId="{E88DC80C-DC8C-46D2-84D1-567AC5739E1F}"/>
          </ac:picMkLst>
        </pc:picChg>
        <pc:picChg chg="add del mod ord">
          <ac:chgData name="yamada akita" userId="8b118bcca7e896d8" providerId="LiveId" clId="{06657557-F0C8-4EDE-BB1C-D8D592EBF654}" dt="2020-06-23T02:33:40.531" v="20205" actId="478"/>
          <ac:picMkLst>
            <pc:docMk/>
            <pc:sldMk cId="1611818836" sldId="304"/>
            <ac:picMk id="53" creationId="{07D9EDA7-9A89-4B87-8AA4-B3A9B549E65D}"/>
          </ac:picMkLst>
        </pc:picChg>
        <pc:cxnChg chg="del">
          <ac:chgData name="yamada akita" userId="8b118bcca7e896d8" providerId="LiveId" clId="{06657557-F0C8-4EDE-BB1C-D8D592EBF654}" dt="2020-06-23T02:33:43.760" v="20206" actId="478"/>
          <ac:cxnSpMkLst>
            <pc:docMk/>
            <pc:sldMk cId="1611818836" sldId="304"/>
            <ac:cxnSpMk id="58" creationId="{3F2F3EE4-D280-44AA-A02C-F3FAB715FA49}"/>
          </ac:cxnSpMkLst>
        </pc:cxnChg>
        <pc:cxnChg chg="del">
          <ac:chgData name="yamada akita" userId="8b118bcca7e896d8" providerId="LiveId" clId="{06657557-F0C8-4EDE-BB1C-D8D592EBF654}" dt="2020-06-23T02:33:43.760" v="20206" actId="478"/>
          <ac:cxnSpMkLst>
            <pc:docMk/>
            <pc:sldMk cId="1611818836" sldId="304"/>
            <ac:cxnSpMk id="64" creationId="{5342BBB5-E02E-452E-8B04-B58EAA6C1069}"/>
          </ac:cxnSpMkLst>
        </pc:cxnChg>
      </pc:sldChg>
      <pc:sldChg chg="addSp delSp modSp add mod modAnim">
        <pc:chgData name="yamada akita" userId="8b118bcca7e896d8" providerId="LiveId" clId="{06657557-F0C8-4EDE-BB1C-D8D592EBF654}" dt="2020-06-23T02:24:40.022" v="19886"/>
        <pc:sldMkLst>
          <pc:docMk/>
          <pc:sldMk cId="372816309" sldId="305"/>
        </pc:sldMkLst>
        <pc:spChg chg="add mod">
          <ac:chgData name="yamada akita" userId="8b118bcca7e896d8" providerId="LiveId" clId="{06657557-F0C8-4EDE-BB1C-D8D592EBF654}" dt="2020-06-23T02:24:16.815" v="19884"/>
          <ac:spMkLst>
            <pc:docMk/>
            <pc:sldMk cId="372816309" sldId="305"/>
            <ac:spMk id="74" creationId="{788757DB-30C2-4BDE-95CB-34A1E4C9184D}"/>
          </ac:spMkLst>
        </pc:spChg>
        <pc:spChg chg="mod">
          <ac:chgData name="yamada akita" userId="8b118bcca7e896d8" providerId="LiveId" clId="{06657557-F0C8-4EDE-BB1C-D8D592EBF654}" dt="2020-06-23T02:23:22.485" v="19748" actId="164"/>
          <ac:spMkLst>
            <pc:docMk/>
            <pc:sldMk cId="372816309" sldId="305"/>
            <ac:spMk id="78" creationId="{6A88C8E4-A002-477F-AEF1-0FE18D0487C0}"/>
          </ac:spMkLst>
        </pc:spChg>
        <pc:spChg chg="mod">
          <ac:chgData name="yamada akita" userId="8b118bcca7e896d8" providerId="LiveId" clId="{06657557-F0C8-4EDE-BB1C-D8D592EBF654}" dt="2020-06-23T02:23:04.556" v="19745" actId="164"/>
          <ac:spMkLst>
            <pc:docMk/>
            <pc:sldMk cId="372816309" sldId="305"/>
            <ac:spMk id="79" creationId="{AF52A85A-70CF-4132-BFFD-7902183D9A2E}"/>
          </ac:spMkLst>
        </pc:spChg>
        <pc:spChg chg="mod">
          <ac:chgData name="yamada akita" userId="8b118bcca7e896d8" providerId="LiveId" clId="{06657557-F0C8-4EDE-BB1C-D8D592EBF654}" dt="2020-06-23T02:23:04.556" v="19745" actId="164"/>
          <ac:spMkLst>
            <pc:docMk/>
            <pc:sldMk cId="372816309" sldId="305"/>
            <ac:spMk id="80" creationId="{8B3C1FD2-19D7-4B34-85D4-218D8F5A1C3B}"/>
          </ac:spMkLst>
        </pc:spChg>
        <pc:grpChg chg="add mod">
          <ac:chgData name="yamada akita" userId="8b118bcca7e896d8" providerId="LiveId" clId="{06657557-F0C8-4EDE-BB1C-D8D592EBF654}" dt="2020-06-23T02:23:38.544" v="19752" actId="1038"/>
          <ac:grpSpMkLst>
            <pc:docMk/>
            <pc:sldMk cId="372816309" sldId="305"/>
            <ac:grpSpMk id="4" creationId="{E5251300-09B9-4196-974C-3031DDCB0CB7}"/>
          </ac:grpSpMkLst>
        </pc:grpChg>
        <pc:grpChg chg="add mod">
          <ac:chgData name="yamada akita" userId="8b118bcca7e896d8" providerId="LiveId" clId="{06657557-F0C8-4EDE-BB1C-D8D592EBF654}" dt="2020-06-23T02:23:30.315" v="19750" actId="1076"/>
          <ac:grpSpMkLst>
            <pc:docMk/>
            <pc:sldMk cId="372816309" sldId="305"/>
            <ac:grpSpMk id="9" creationId="{58737B86-09C4-496F-AFFA-BB9F8E4913C2}"/>
          </ac:grpSpMkLst>
        </pc:grpChg>
        <pc:cxnChg chg="add del">
          <ac:chgData name="yamada akita" userId="8b118bcca7e896d8" providerId="LiveId" clId="{06657557-F0C8-4EDE-BB1C-D8D592EBF654}" dt="2020-06-23T02:22:47.940" v="19743" actId="478"/>
          <ac:cxnSpMkLst>
            <pc:docMk/>
            <pc:sldMk cId="372816309" sldId="305"/>
            <ac:cxnSpMk id="58" creationId="{3F2F3EE4-D280-44AA-A02C-F3FAB715FA49}"/>
          </ac:cxnSpMkLst>
        </pc:cxnChg>
        <pc:cxnChg chg="add del">
          <ac:chgData name="yamada akita" userId="8b118bcca7e896d8" providerId="LiveId" clId="{06657557-F0C8-4EDE-BB1C-D8D592EBF654}" dt="2020-06-23T02:22:48.462" v="19744" actId="478"/>
          <ac:cxnSpMkLst>
            <pc:docMk/>
            <pc:sldMk cId="372816309" sldId="305"/>
            <ac:cxnSpMk id="64" creationId="{5342BBB5-E02E-452E-8B04-B58EAA6C1069}"/>
          </ac:cxnSpMkLst>
        </pc:cxnChg>
      </pc:sldChg>
      <pc:sldChg chg="add del">
        <pc:chgData name="yamada akita" userId="8b118bcca7e896d8" providerId="LiveId" clId="{06657557-F0C8-4EDE-BB1C-D8D592EBF654}" dt="2020-06-23T02:35:10.687" v="20290" actId="47"/>
        <pc:sldMkLst>
          <pc:docMk/>
          <pc:sldMk cId="2702033527" sldId="306"/>
        </pc:sldMkLst>
      </pc:sldChg>
      <pc:sldChg chg="add">
        <pc:chgData name="yamada akita" userId="8b118bcca7e896d8" providerId="LiveId" clId="{06657557-F0C8-4EDE-BB1C-D8D592EBF654}" dt="2020-06-23T02:31:59.363" v="20049"/>
        <pc:sldMkLst>
          <pc:docMk/>
          <pc:sldMk cId="426395916" sldId="307"/>
        </pc:sldMkLst>
      </pc:sldChg>
      <pc:sldChg chg="add del">
        <pc:chgData name="yamada akita" userId="8b118bcca7e896d8" providerId="LiveId" clId="{06657557-F0C8-4EDE-BB1C-D8D592EBF654}" dt="2020-06-23T02:31:50.973" v="20044"/>
        <pc:sldMkLst>
          <pc:docMk/>
          <pc:sldMk cId="3682854486" sldId="307"/>
        </pc:sldMkLst>
      </pc:sldChg>
      <pc:sldChg chg="add del">
        <pc:chgData name="yamada akita" userId="8b118bcca7e896d8" providerId="LiveId" clId="{06657557-F0C8-4EDE-BB1C-D8D592EBF654}" dt="2020-06-23T02:31:21.067" v="20012"/>
        <pc:sldMkLst>
          <pc:docMk/>
          <pc:sldMk cId="3707763067" sldId="307"/>
        </pc:sldMkLst>
      </pc:sldChg>
      <pc:sldChg chg="modSp add mod">
        <pc:chgData name="yamada akita" userId="8b118bcca7e896d8" providerId="LiveId" clId="{06657557-F0C8-4EDE-BB1C-D8D592EBF654}" dt="2020-06-23T04:09:19.889" v="21378"/>
        <pc:sldMkLst>
          <pc:docMk/>
          <pc:sldMk cId="1924411683" sldId="308"/>
        </pc:sldMkLst>
        <pc:spChg chg="mod">
          <ac:chgData name="yamada akita" userId="8b118bcca7e896d8" providerId="LiveId" clId="{06657557-F0C8-4EDE-BB1C-D8D592EBF654}" dt="2020-06-23T04:09:19.889" v="21378"/>
          <ac:spMkLst>
            <pc:docMk/>
            <pc:sldMk cId="1924411683" sldId="308"/>
            <ac:spMk id="16" creationId="{03EE5657-D2A5-4C51-8C01-CB5E9D110CF8}"/>
          </ac:spMkLst>
        </pc:spChg>
      </pc:sldChg>
      <pc:sldChg chg="addSp delSp modSp add mod">
        <pc:chgData name="yamada akita" userId="8b118bcca7e896d8" providerId="LiveId" clId="{06657557-F0C8-4EDE-BB1C-D8D592EBF654}" dt="2020-06-23T04:31:23.825" v="21797"/>
        <pc:sldMkLst>
          <pc:docMk/>
          <pc:sldMk cId="253147740" sldId="309"/>
        </pc:sldMkLst>
        <pc:spChg chg="mod">
          <ac:chgData name="yamada akita" userId="8b118bcca7e896d8" providerId="LiveId" clId="{06657557-F0C8-4EDE-BB1C-D8D592EBF654}" dt="2020-06-23T04:09:38.483" v="21407" actId="6549"/>
          <ac:spMkLst>
            <pc:docMk/>
            <pc:sldMk cId="253147740" sldId="309"/>
            <ac:spMk id="16" creationId="{03EE5657-D2A5-4C51-8C01-CB5E9D110CF8}"/>
          </ac:spMkLst>
        </pc:spChg>
        <pc:spChg chg="add del mod">
          <ac:chgData name="yamada akita" userId="8b118bcca7e896d8" providerId="LiveId" clId="{06657557-F0C8-4EDE-BB1C-D8D592EBF654}" dt="2020-06-23T04:31:23.825" v="21797"/>
          <ac:spMkLst>
            <pc:docMk/>
            <pc:sldMk cId="253147740" sldId="309"/>
            <ac:spMk id="48" creationId="{32574DAA-0642-4FC4-8227-ECE453287B7A}"/>
          </ac:spMkLst>
        </pc:spChg>
      </pc:sldChg>
      <pc:sldChg chg="addSp delSp modSp add mod modAnim">
        <pc:chgData name="yamada akita" userId="8b118bcca7e896d8" providerId="LiveId" clId="{06657557-F0C8-4EDE-BB1C-D8D592EBF654}" dt="2020-06-23T04:05:18.327" v="21147" actId="113"/>
        <pc:sldMkLst>
          <pc:docMk/>
          <pc:sldMk cId="2152054277" sldId="310"/>
        </pc:sldMkLst>
        <pc:spChg chg="del">
          <ac:chgData name="yamada akita" userId="8b118bcca7e896d8" providerId="LiveId" clId="{06657557-F0C8-4EDE-BB1C-D8D592EBF654}" dt="2020-06-23T02:36:35.383" v="20294" actId="478"/>
          <ac:spMkLst>
            <pc:docMk/>
            <pc:sldMk cId="2152054277" sldId="310"/>
            <ac:spMk id="3" creationId="{9DA7244A-1436-45CC-B0C4-CE31C90B9A4D}"/>
          </ac:spMkLst>
        </pc:spChg>
        <pc:spChg chg="del">
          <ac:chgData name="yamada akita" userId="8b118bcca7e896d8" providerId="LiveId" clId="{06657557-F0C8-4EDE-BB1C-D8D592EBF654}" dt="2020-06-23T02:36:35.383" v="20294" actId="478"/>
          <ac:spMkLst>
            <pc:docMk/>
            <pc:sldMk cId="2152054277" sldId="310"/>
            <ac:spMk id="7" creationId="{64D5DB48-4CD8-4497-8B44-C55EE6D0A5ED}"/>
          </ac:spMkLst>
        </pc:spChg>
        <pc:spChg chg="add del mod">
          <ac:chgData name="yamada akita" userId="8b118bcca7e896d8" providerId="LiveId" clId="{06657557-F0C8-4EDE-BB1C-D8D592EBF654}" dt="2020-06-23T04:02:31.967" v="20921" actId="478"/>
          <ac:spMkLst>
            <pc:docMk/>
            <pc:sldMk cId="2152054277" sldId="310"/>
            <ac:spMk id="11" creationId="{05ED0225-F0A9-47EA-B1C4-4DDED9DC13DF}"/>
          </ac:spMkLst>
        </pc:spChg>
        <pc:spChg chg="del">
          <ac:chgData name="yamada akita" userId="8b118bcca7e896d8" providerId="LiveId" clId="{06657557-F0C8-4EDE-BB1C-D8D592EBF654}" dt="2020-06-23T02:36:35.383" v="20294" actId="478"/>
          <ac:spMkLst>
            <pc:docMk/>
            <pc:sldMk cId="2152054277" sldId="310"/>
            <ac:spMk id="23" creationId="{0367702E-E2E9-43F9-9D40-A4A3D523DACA}"/>
          </ac:spMkLst>
        </pc:spChg>
        <pc:spChg chg="del">
          <ac:chgData name="yamada akita" userId="8b118bcca7e896d8" providerId="LiveId" clId="{06657557-F0C8-4EDE-BB1C-D8D592EBF654}" dt="2020-06-23T02:36:35.383" v="20294" actId="478"/>
          <ac:spMkLst>
            <pc:docMk/>
            <pc:sldMk cId="2152054277" sldId="310"/>
            <ac:spMk id="24" creationId="{8662268C-EADD-4444-8700-208F1EC1F1E3}"/>
          </ac:spMkLst>
        </pc:spChg>
        <pc:spChg chg="mod">
          <ac:chgData name="yamada akita" userId="8b118bcca7e896d8" providerId="LiveId" clId="{06657557-F0C8-4EDE-BB1C-D8D592EBF654}" dt="2020-06-23T04:05:18.327" v="21147" actId="113"/>
          <ac:spMkLst>
            <pc:docMk/>
            <pc:sldMk cId="2152054277" sldId="310"/>
            <ac:spMk id="32" creationId="{27C745F3-6BC4-40B8-9F72-50BA97457568}"/>
          </ac:spMkLst>
        </pc:spChg>
        <pc:spChg chg="del">
          <ac:chgData name="yamada akita" userId="8b118bcca7e896d8" providerId="LiveId" clId="{06657557-F0C8-4EDE-BB1C-D8D592EBF654}" dt="2020-06-23T02:36:35.383" v="20294" actId="478"/>
          <ac:spMkLst>
            <pc:docMk/>
            <pc:sldMk cId="2152054277" sldId="310"/>
            <ac:spMk id="33" creationId="{FF2E0BC9-065F-4F1C-B8F0-3F487AFDACD6}"/>
          </ac:spMkLst>
        </pc:spChg>
        <pc:spChg chg="del">
          <ac:chgData name="yamada akita" userId="8b118bcca7e896d8" providerId="LiveId" clId="{06657557-F0C8-4EDE-BB1C-D8D592EBF654}" dt="2020-06-23T02:36:35.383" v="20294" actId="478"/>
          <ac:spMkLst>
            <pc:docMk/>
            <pc:sldMk cId="2152054277" sldId="310"/>
            <ac:spMk id="40" creationId="{B051CB2E-6F52-498E-B079-3D4919B4E1FA}"/>
          </ac:spMkLst>
        </pc:spChg>
        <pc:spChg chg="mod">
          <ac:chgData name="yamada akita" userId="8b118bcca7e896d8" providerId="LiveId" clId="{06657557-F0C8-4EDE-BB1C-D8D592EBF654}" dt="2020-06-23T03:58:06.357" v="20521" actId="113"/>
          <ac:spMkLst>
            <pc:docMk/>
            <pc:sldMk cId="2152054277" sldId="310"/>
            <ac:spMk id="74" creationId="{788757DB-30C2-4BDE-95CB-34A1E4C9184D}"/>
          </ac:spMkLst>
        </pc:spChg>
        <pc:spChg chg="add mod ord">
          <ac:chgData name="yamada akita" userId="8b118bcca7e896d8" providerId="LiveId" clId="{06657557-F0C8-4EDE-BB1C-D8D592EBF654}" dt="2020-06-23T03:59:23.214" v="20638" actId="14100"/>
          <ac:spMkLst>
            <pc:docMk/>
            <pc:sldMk cId="2152054277" sldId="310"/>
            <ac:spMk id="75" creationId="{2E3045CC-1458-42EB-BEA9-A07A17E4FD05}"/>
          </ac:spMkLst>
        </pc:spChg>
        <pc:spChg chg="add mod">
          <ac:chgData name="yamada akita" userId="8b118bcca7e896d8" providerId="LiveId" clId="{06657557-F0C8-4EDE-BB1C-D8D592EBF654}" dt="2020-06-23T04:01:50.339" v="20916" actId="113"/>
          <ac:spMkLst>
            <pc:docMk/>
            <pc:sldMk cId="2152054277" sldId="310"/>
            <ac:spMk id="76" creationId="{B58EA10E-D634-428B-9675-64237907BE63}"/>
          </ac:spMkLst>
        </pc:spChg>
        <pc:spChg chg="add mod">
          <ac:chgData name="yamada akita" userId="8b118bcca7e896d8" providerId="LiveId" clId="{06657557-F0C8-4EDE-BB1C-D8D592EBF654}" dt="2020-06-23T04:03:42.196" v="21030" actId="122"/>
          <ac:spMkLst>
            <pc:docMk/>
            <pc:sldMk cId="2152054277" sldId="310"/>
            <ac:spMk id="77" creationId="{87525D03-7FE9-459A-B821-84A7AAF44DBE}"/>
          </ac:spMkLst>
        </pc:spChg>
        <pc:spChg chg="mod">
          <ac:chgData name="yamada akita" userId="8b118bcca7e896d8" providerId="LiveId" clId="{06657557-F0C8-4EDE-BB1C-D8D592EBF654}" dt="2020-06-23T03:58:17.200" v="20532" actId="113"/>
          <ac:spMkLst>
            <pc:docMk/>
            <pc:sldMk cId="2152054277" sldId="310"/>
            <ac:spMk id="80" creationId="{8B3C1FD2-19D7-4B34-85D4-218D8F5A1C3B}"/>
          </ac:spMkLst>
        </pc:spChg>
        <pc:cxnChg chg="del">
          <ac:chgData name="yamada akita" userId="8b118bcca7e896d8" providerId="LiveId" clId="{06657557-F0C8-4EDE-BB1C-D8D592EBF654}" dt="2020-06-23T02:36:35.383" v="20294" actId="478"/>
          <ac:cxnSpMkLst>
            <pc:docMk/>
            <pc:sldMk cId="2152054277" sldId="310"/>
            <ac:cxnSpMk id="36" creationId="{A88FEA0C-EAE3-42EA-9700-62677EDC6A46}"/>
          </ac:cxnSpMkLst>
        </pc:cxnChg>
        <pc:cxnChg chg="del">
          <ac:chgData name="yamada akita" userId="8b118bcca7e896d8" providerId="LiveId" clId="{06657557-F0C8-4EDE-BB1C-D8D592EBF654}" dt="2020-06-23T02:36:35.383" v="20294" actId="478"/>
          <ac:cxnSpMkLst>
            <pc:docMk/>
            <pc:sldMk cId="2152054277" sldId="310"/>
            <ac:cxnSpMk id="37" creationId="{A283B3AC-0426-40D1-BA9C-24CE8F298CAE}"/>
          </ac:cxnSpMkLst>
        </pc:cxnChg>
        <pc:cxnChg chg="del">
          <ac:chgData name="yamada akita" userId="8b118bcca7e896d8" providerId="LiveId" clId="{06657557-F0C8-4EDE-BB1C-D8D592EBF654}" dt="2020-06-23T02:36:35.383" v="20294" actId="478"/>
          <ac:cxnSpMkLst>
            <pc:docMk/>
            <pc:sldMk cId="2152054277" sldId="310"/>
            <ac:cxnSpMk id="38" creationId="{B0A1DADA-FAA9-4706-9E08-3D60B8B49B23}"/>
          </ac:cxnSpMkLst>
        </pc:cxnChg>
      </pc:sldChg>
      <pc:sldChg chg="add del">
        <pc:chgData name="yamada akita" userId="8b118bcca7e896d8" providerId="LiveId" clId="{06657557-F0C8-4EDE-BB1C-D8D592EBF654}" dt="2020-06-23T02:36:28.485" v="20292"/>
        <pc:sldMkLst>
          <pc:docMk/>
          <pc:sldMk cId="3358107821" sldId="310"/>
        </pc:sldMkLst>
      </pc:sldChg>
      <pc:sldChg chg="addSp modSp add mod modAnim">
        <pc:chgData name="yamada akita" userId="8b118bcca7e896d8" providerId="LiveId" clId="{06657557-F0C8-4EDE-BB1C-D8D592EBF654}" dt="2020-06-23T04:09:14.879" v="21373"/>
        <pc:sldMkLst>
          <pc:docMk/>
          <pc:sldMk cId="299260888" sldId="311"/>
        </pc:sldMkLst>
        <pc:spChg chg="mod">
          <ac:chgData name="yamada akita" userId="8b118bcca7e896d8" providerId="LiveId" clId="{06657557-F0C8-4EDE-BB1C-D8D592EBF654}" dt="2020-06-23T04:09:14.879" v="21373"/>
          <ac:spMkLst>
            <pc:docMk/>
            <pc:sldMk cId="299260888" sldId="311"/>
            <ac:spMk id="16" creationId="{03EE5657-D2A5-4C51-8C01-CB5E9D110CF8}"/>
          </ac:spMkLst>
        </pc:spChg>
        <pc:spChg chg="add mod">
          <ac:chgData name="yamada akita" userId="8b118bcca7e896d8" providerId="LiveId" clId="{06657557-F0C8-4EDE-BB1C-D8D592EBF654}" dt="2020-06-23T04:04:29.903" v="21032"/>
          <ac:spMkLst>
            <pc:docMk/>
            <pc:sldMk cId="299260888" sldId="311"/>
            <ac:spMk id="48" creationId="{0C61D417-7F59-4F19-B42F-413211BF0D6B}"/>
          </ac:spMkLst>
        </pc:spChg>
        <pc:spChg chg="add mod">
          <ac:chgData name="yamada akita" userId="8b118bcca7e896d8" providerId="LiveId" clId="{06657557-F0C8-4EDE-BB1C-D8D592EBF654}" dt="2020-06-23T04:07:31.202" v="21360"/>
          <ac:spMkLst>
            <pc:docMk/>
            <pc:sldMk cId="299260888" sldId="311"/>
            <ac:spMk id="53" creationId="{B2D13727-F5F2-42AE-8950-1322ED95CE47}"/>
          </ac:spMkLst>
        </pc:spChg>
        <pc:grpChg chg="ord">
          <ac:chgData name="yamada akita" userId="8b118bcca7e896d8" providerId="LiveId" clId="{06657557-F0C8-4EDE-BB1C-D8D592EBF654}" dt="2020-06-23T04:05:29.608" v="21148" actId="166"/>
          <ac:grpSpMkLst>
            <pc:docMk/>
            <pc:sldMk cId="299260888" sldId="311"/>
            <ac:grpSpMk id="65" creationId="{C8291EA2-7079-429C-8556-4AC5F2448FBB}"/>
          </ac:grpSpMkLst>
        </pc:grpChg>
        <pc:cxnChg chg="add mod">
          <ac:chgData name="yamada akita" userId="8b118bcca7e896d8" providerId="LiveId" clId="{06657557-F0C8-4EDE-BB1C-D8D592EBF654}" dt="2020-06-23T04:04:29.903" v="21032"/>
          <ac:cxnSpMkLst>
            <pc:docMk/>
            <pc:sldMk cId="299260888" sldId="311"/>
            <ac:cxnSpMk id="54" creationId="{04C24952-211D-4381-BB31-7B12E0939855}"/>
          </ac:cxnSpMkLst>
        </pc:cxnChg>
      </pc:sldChg>
      <pc:sldChg chg="addSp delSp modSp add mod">
        <pc:chgData name="yamada akita" userId="8b118bcca7e896d8" providerId="LiveId" clId="{06657557-F0C8-4EDE-BB1C-D8D592EBF654}" dt="2020-06-23T04:24:20.555" v="21795" actId="20577"/>
        <pc:sldMkLst>
          <pc:docMk/>
          <pc:sldMk cId="931270256" sldId="312"/>
        </pc:sldMkLst>
        <pc:spChg chg="del">
          <ac:chgData name="yamada akita" userId="8b118bcca7e896d8" providerId="LiveId" clId="{06657557-F0C8-4EDE-BB1C-D8D592EBF654}" dt="2020-06-23T04:08:02.297" v="21362" actId="478"/>
          <ac:spMkLst>
            <pc:docMk/>
            <pc:sldMk cId="931270256" sldId="312"/>
            <ac:spMk id="3" creationId="{9DA7244A-1436-45CC-B0C4-CE31C90B9A4D}"/>
          </ac:spMkLst>
        </pc:spChg>
        <pc:spChg chg="add del mod">
          <ac:chgData name="yamada akita" userId="8b118bcca7e896d8" providerId="LiveId" clId="{06657557-F0C8-4EDE-BB1C-D8D592EBF654}" dt="2020-06-23T04:22:25.664" v="21597" actId="20577"/>
          <ac:spMkLst>
            <pc:docMk/>
            <pc:sldMk cId="931270256" sldId="312"/>
            <ac:spMk id="4" creationId="{4B762E90-1DA7-4136-8DF8-DE368610EE8F}"/>
          </ac:spMkLst>
        </pc:spChg>
        <pc:spChg chg="add del">
          <ac:chgData name="yamada akita" userId="8b118bcca7e896d8" providerId="LiveId" clId="{06657557-F0C8-4EDE-BB1C-D8D592EBF654}" dt="2020-06-23T04:20:25.734" v="21559"/>
          <ac:spMkLst>
            <pc:docMk/>
            <pc:sldMk cId="931270256" sldId="312"/>
            <ac:spMk id="6" creationId="{BC684260-B94D-467A-A1EB-C49539BD3937}"/>
          </ac:spMkLst>
        </pc:spChg>
        <pc:spChg chg="del">
          <ac:chgData name="yamada akita" userId="8b118bcca7e896d8" providerId="LiveId" clId="{06657557-F0C8-4EDE-BB1C-D8D592EBF654}" dt="2020-06-23T04:08:02.297" v="21362" actId="478"/>
          <ac:spMkLst>
            <pc:docMk/>
            <pc:sldMk cId="931270256" sldId="312"/>
            <ac:spMk id="7" creationId="{64D5DB48-4CD8-4497-8B44-C55EE6D0A5ED}"/>
          </ac:spMkLst>
        </pc:spChg>
        <pc:spChg chg="mod">
          <ac:chgData name="yamada akita" userId="8b118bcca7e896d8" providerId="LiveId" clId="{06657557-F0C8-4EDE-BB1C-D8D592EBF654}" dt="2020-06-23T04:09:11.824" v="21368"/>
          <ac:spMkLst>
            <pc:docMk/>
            <pc:sldMk cId="931270256" sldId="312"/>
            <ac:spMk id="16" creationId="{03EE5657-D2A5-4C51-8C01-CB5E9D110CF8}"/>
          </ac:spMkLst>
        </pc:spChg>
        <pc:spChg chg="del">
          <ac:chgData name="yamada akita" userId="8b118bcca7e896d8" providerId="LiveId" clId="{06657557-F0C8-4EDE-BB1C-D8D592EBF654}" dt="2020-06-23T04:08:02.297" v="21362" actId="478"/>
          <ac:spMkLst>
            <pc:docMk/>
            <pc:sldMk cId="931270256" sldId="312"/>
            <ac:spMk id="23" creationId="{0367702E-E2E9-43F9-9D40-A4A3D523DACA}"/>
          </ac:spMkLst>
        </pc:spChg>
        <pc:spChg chg="del">
          <ac:chgData name="yamada akita" userId="8b118bcca7e896d8" providerId="LiveId" clId="{06657557-F0C8-4EDE-BB1C-D8D592EBF654}" dt="2020-06-23T04:08:02.297" v="21362" actId="478"/>
          <ac:spMkLst>
            <pc:docMk/>
            <pc:sldMk cId="931270256" sldId="312"/>
            <ac:spMk id="24" creationId="{8662268C-EADD-4444-8700-208F1EC1F1E3}"/>
          </ac:spMkLst>
        </pc:spChg>
        <pc:spChg chg="del">
          <ac:chgData name="yamada akita" userId="8b118bcca7e896d8" providerId="LiveId" clId="{06657557-F0C8-4EDE-BB1C-D8D592EBF654}" dt="2020-06-23T04:08:02.297" v="21362" actId="478"/>
          <ac:spMkLst>
            <pc:docMk/>
            <pc:sldMk cId="931270256" sldId="312"/>
            <ac:spMk id="33" creationId="{FF2E0BC9-065F-4F1C-B8F0-3F487AFDACD6}"/>
          </ac:spMkLst>
        </pc:spChg>
        <pc:spChg chg="del">
          <ac:chgData name="yamada akita" userId="8b118bcca7e896d8" providerId="LiveId" clId="{06657557-F0C8-4EDE-BB1C-D8D592EBF654}" dt="2020-06-23T04:08:02.297" v="21362" actId="478"/>
          <ac:spMkLst>
            <pc:docMk/>
            <pc:sldMk cId="931270256" sldId="312"/>
            <ac:spMk id="40" creationId="{B051CB2E-6F52-498E-B079-3D4919B4E1FA}"/>
          </ac:spMkLst>
        </pc:spChg>
        <pc:spChg chg="add mod">
          <ac:chgData name="yamada akita" userId="8b118bcca7e896d8" providerId="LiveId" clId="{06657557-F0C8-4EDE-BB1C-D8D592EBF654}" dt="2020-06-23T04:08:03.043" v="21363"/>
          <ac:spMkLst>
            <pc:docMk/>
            <pc:sldMk cId="931270256" sldId="312"/>
            <ac:spMk id="57" creationId="{D1D0E465-72BD-451E-9014-454A13C63245}"/>
          </ac:spMkLst>
        </pc:spChg>
        <pc:spChg chg="add mod">
          <ac:chgData name="yamada akita" userId="8b118bcca7e896d8" providerId="LiveId" clId="{06657557-F0C8-4EDE-BB1C-D8D592EBF654}" dt="2020-06-23T04:24:20.555" v="21795" actId="20577"/>
          <ac:spMkLst>
            <pc:docMk/>
            <pc:sldMk cId="931270256" sldId="312"/>
            <ac:spMk id="71" creationId="{050F85B2-9842-4B17-B4FD-ACCD577E924B}"/>
          </ac:spMkLst>
        </pc:spChg>
        <pc:cxnChg chg="del">
          <ac:chgData name="yamada akita" userId="8b118bcca7e896d8" providerId="LiveId" clId="{06657557-F0C8-4EDE-BB1C-D8D592EBF654}" dt="2020-06-23T04:08:02.297" v="21362" actId="478"/>
          <ac:cxnSpMkLst>
            <pc:docMk/>
            <pc:sldMk cId="931270256" sldId="312"/>
            <ac:cxnSpMk id="36" creationId="{A88FEA0C-EAE3-42EA-9700-62677EDC6A46}"/>
          </ac:cxnSpMkLst>
        </pc:cxnChg>
        <pc:cxnChg chg="del">
          <ac:chgData name="yamada akita" userId="8b118bcca7e896d8" providerId="LiveId" clId="{06657557-F0C8-4EDE-BB1C-D8D592EBF654}" dt="2020-06-23T04:08:02.297" v="21362" actId="478"/>
          <ac:cxnSpMkLst>
            <pc:docMk/>
            <pc:sldMk cId="931270256" sldId="312"/>
            <ac:cxnSpMk id="37" creationId="{A283B3AC-0426-40D1-BA9C-24CE8F298CAE}"/>
          </ac:cxnSpMkLst>
        </pc:cxnChg>
        <pc:cxnChg chg="del">
          <ac:chgData name="yamada akita" userId="8b118bcca7e896d8" providerId="LiveId" clId="{06657557-F0C8-4EDE-BB1C-D8D592EBF654}" dt="2020-06-23T04:08:02.297" v="21362" actId="478"/>
          <ac:cxnSpMkLst>
            <pc:docMk/>
            <pc:sldMk cId="931270256" sldId="312"/>
            <ac:cxnSpMk id="38" creationId="{B0A1DADA-FAA9-4706-9E08-3D60B8B49B23}"/>
          </ac:cxnSpMkLst>
        </pc:cxnChg>
        <pc:cxnChg chg="add mod">
          <ac:chgData name="yamada akita" userId="8b118bcca7e896d8" providerId="LiveId" clId="{06657557-F0C8-4EDE-BB1C-D8D592EBF654}" dt="2020-06-23T04:23:03.036" v="21711" actId="208"/>
          <ac:cxnSpMkLst>
            <pc:docMk/>
            <pc:sldMk cId="931270256" sldId="312"/>
            <ac:cxnSpMk id="70" creationId="{CDDA92E1-4152-4BFE-B28D-50294735BD91}"/>
          </ac:cxnSpMkLst>
        </pc:cxnChg>
      </pc:sldChg>
      <pc:sldChg chg="addSp modSp add mod modAnim">
        <pc:chgData name="yamada akita" userId="8b118bcca7e896d8" providerId="LiveId" clId="{06657557-F0C8-4EDE-BB1C-D8D592EBF654}" dt="2020-06-23T04:32:32.493" v="21897" actId="20577"/>
        <pc:sldMkLst>
          <pc:docMk/>
          <pc:sldMk cId="3577748402" sldId="313"/>
        </pc:sldMkLst>
        <pc:spChg chg="add mod">
          <ac:chgData name="yamada akita" userId="8b118bcca7e896d8" providerId="LiveId" clId="{06657557-F0C8-4EDE-BB1C-D8D592EBF654}" dt="2020-06-23T04:31:42.029" v="21800"/>
          <ac:spMkLst>
            <pc:docMk/>
            <pc:sldMk cId="3577748402" sldId="313"/>
            <ac:spMk id="48" creationId="{C2BCBA53-D444-4798-A264-E044C87A0498}"/>
          </ac:spMkLst>
        </pc:spChg>
        <pc:spChg chg="add mod">
          <ac:chgData name="yamada akita" userId="8b118bcca7e896d8" providerId="LiveId" clId="{06657557-F0C8-4EDE-BB1C-D8D592EBF654}" dt="2020-06-23T04:32:32.493" v="21897" actId="20577"/>
          <ac:spMkLst>
            <pc:docMk/>
            <pc:sldMk cId="3577748402" sldId="313"/>
            <ac:spMk id="55" creationId="{CF275387-28E8-466A-A064-E3A75A6B982D}"/>
          </ac:spMkLst>
        </pc:spChg>
        <pc:cxnChg chg="add mod">
          <ac:chgData name="yamada akita" userId="8b118bcca7e896d8" providerId="LiveId" clId="{06657557-F0C8-4EDE-BB1C-D8D592EBF654}" dt="2020-06-23T04:31:42.029" v="21800"/>
          <ac:cxnSpMkLst>
            <pc:docMk/>
            <pc:sldMk cId="3577748402" sldId="313"/>
            <ac:cxnSpMk id="57" creationId="{33666E2A-8F1B-4C5C-8A79-6BE8DFB9D769}"/>
          </ac:cxnSpMkLst>
        </pc:cxnChg>
      </pc:sldChg>
      <pc:sldChg chg="addSp delSp modSp add mod">
        <pc:chgData name="yamada akita" userId="8b118bcca7e896d8" providerId="LiveId" clId="{06657557-F0C8-4EDE-BB1C-D8D592EBF654}" dt="2020-06-23T04:35:35.400" v="22077" actId="20577"/>
        <pc:sldMkLst>
          <pc:docMk/>
          <pc:sldMk cId="546731664" sldId="314"/>
        </pc:sldMkLst>
        <pc:spChg chg="del">
          <ac:chgData name="yamada akita" userId="8b118bcca7e896d8" providerId="LiveId" clId="{06657557-F0C8-4EDE-BB1C-D8D592EBF654}" dt="2020-06-23T04:32:59.079" v="21899" actId="478"/>
          <ac:spMkLst>
            <pc:docMk/>
            <pc:sldMk cId="546731664" sldId="314"/>
            <ac:spMk id="3" creationId="{9DA7244A-1436-45CC-B0C4-CE31C90B9A4D}"/>
          </ac:spMkLst>
        </pc:spChg>
        <pc:spChg chg="del">
          <ac:chgData name="yamada akita" userId="8b118bcca7e896d8" providerId="LiveId" clId="{06657557-F0C8-4EDE-BB1C-D8D592EBF654}" dt="2020-06-23T04:32:59.079" v="21899" actId="478"/>
          <ac:spMkLst>
            <pc:docMk/>
            <pc:sldMk cId="546731664" sldId="314"/>
            <ac:spMk id="7" creationId="{64D5DB48-4CD8-4497-8B44-C55EE6D0A5ED}"/>
          </ac:spMkLst>
        </pc:spChg>
        <pc:spChg chg="del">
          <ac:chgData name="yamada akita" userId="8b118bcca7e896d8" providerId="LiveId" clId="{06657557-F0C8-4EDE-BB1C-D8D592EBF654}" dt="2020-06-23T04:32:59.079" v="21899" actId="478"/>
          <ac:spMkLst>
            <pc:docMk/>
            <pc:sldMk cId="546731664" sldId="314"/>
            <ac:spMk id="23" creationId="{0367702E-E2E9-43F9-9D40-A4A3D523DACA}"/>
          </ac:spMkLst>
        </pc:spChg>
        <pc:spChg chg="del">
          <ac:chgData name="yamada akita" userId="8b118bcca7e896d8" providerId="LiveId" clId="{06657557-F0C8-4EDE-BB1C-D8D592EBF654}" dt="2020-06-23T04:32:59.079" v="21899" actId="478"/>
          <ac:spMkLst>
            <pc:docMk/>
            <pc:sldMk cId="546731664" sldId="314"/>
            <ac:spMk id="24" creationId="{8662268C-EADD-4444-8700-208F1EC1F1E3}"/>
          </ac:spMkLst>
        </pc:spChg>
        <pc:spChg chg="del">
          <ac:chgData name="yamada akita" userId="8b118bcca7e896d8" providerId="LiveId" clId="{06657557-F0C8-4EDE-BB1C-D8D592EBF654}" dt="2020-06-23T04:32:59.079" v="21899" actId="478"/>
          <ac:spMkLst>
            <pc:docMk/>
            <pc:sldMk cId="546731664" sldId="314"/>
            <ac:spMk id="33" creationId="{FF2E0BC9-065F-4F1C-B8F0-3F487AFDACD6}"/>
          </ac:spMkLst>
        </pc:spChg>
        <pc:spChg chg="del">
          <ac:chgData name="yamada akita" userId="8b118bcca7e896d8" providerId="LiveId" clId="{06657557-F0C8-4EDE-BB1C-D8D592EBF654}" dt="2020-06-23T04:32:59.079" v="21899" actId="478"/>
          <ac:spMkLst>
            <pc:docMk/>
            <pc:sldMk cId="546731664" sldId="314"/>
            <ac:spMk id="40" creationId="{B051CB2E-6F52-498E-B079-3D4919B4E1FA}"/>
          </ac:spMkLst>
        </pc:spChg>
        <pc:spChg chg="add mod">
          <ac:chgData name="yamada akita" userId="8b118bcca7e896d8" providerId="LiveId" clId="{06657557-F0C8-4EDE-BB1C-D8D592EBF654}" dt="2020-06-23T04:32:59.738" v="21900"/>
          <ac:spMkLst>
            <pc:docMk/>
            <pc:sldMk cId="546731664" sldId="314"/>
            <ac:spMk id="70" creationId="{491E6F74-096F-4EDF-BC27-FC6EAFEA6167}"/>
          </ac:spMkLst>
        </pc:spChg>
        <pc:spChg chg="add mod">
          <ac:chgData name="yamada akita" userId="8b118bcca7e896d8" providerId="LiveId" clId="{06657557-F0C8-4EDE-BB1C-D8D592EBF654}" dt="2020-06-23T04:35:35.400" v="22077" actId="20577"/>
          <ac:spMkLst>
            <pc:docMk/>
            <pc:sldMk cId="546731664" sldId="314"/>
            <ac:spMk id="71" creationId="{FA38CE96-4E08-495C-B083-FCD25F602D07}"/>
          </ac:spMkLst>
        </pc:spChg>
        <pc:spChg chg="add del mod">
          <ac:chgData name="yamada akita" userId="8b118bcca7e896d8" providerId="LiveId" clId="{06657557-F0C8-4EDE-BB1C-D8D592EBF654}" dt="2020-06-23T04:34:02.512" v="21968" actId="478"/>
          <ac:spMkLst>
            <pc:docMk/>
            <pc:sldMk cId="546731664" sldId="314"/>
            <ac:spMk id="72" creationId="{8BFB4D80-1699-4321-AD7E-E0BFE3C29060}"/>
          </ac:spMkLst>
        </pc:spChg>
        <pc:cxnChg chg="del">
          <ac:chgData name="yamada akita" userId="8b118bcca7e896d8" providerId="LiveId" clId="{06657557-F0C8-4EDE-BB1C-D8D592EBF654}" dt="2020-06-23T04:32:59.079" v="21899" actId="478"/>
          <ac:cxnSpMkLst>
            <pc:docMk/>
            <pc:sldMk cId="546731664" sldId="314"/>
            <ac:cxnSpMk id="36" creationId="{A88FEA0C-EAE3-42EA-9700-62677EDC6A46}"/>
          </ac:cxnSpMkLst>
        </pc:cxnChg>
        <pc:cxnChg chg="del">
          <ac:chgData name="yamada akita" userId="8b118bcca7e896d8" providerId="LiveId" clId="{06657557-F0C8-4EDE-BB1C-D8D592EBF654}" dt="2020-06-23T04:32:59.079" v="21899" actId="478"/>
          <ac:cxnSpMkLst>
            <pc:docMk/>
            <pc:sldMk cId="546731664" sldId="314"/>
            <ac:cxnSpMk id="37" creationId="{A283B3AC-0426-40D1-BA9C-24CE8F298CAE}"/>
          </ac:cxnSpMkLst>
        </pc:cxnChg>
        <pc:cxnChg chg="del">
          <ac:chgData name="yamada akita" userId="8b118bcca7e896d8" providerId="LiveId" clId="{06657557-F0C8-4EDE-BB1C-D8D592EBF654}" dt="2020-06-23T04:32:59.079" v="21899" actId="478"/>
          <ac:cxnSpMkLst>
            <pc:docMk/>
            <pc:sldMk cId="546731664" sldId="314"/>
            <ac:cxnSpMk id="38" creationId="{B0A1DADA-FAA9-4706-9E08-3D60B8B49B23}"/>
          </ac:cxnSpMkLst>
        </pc:cxnChg>
      </pc:sldChg>
      <pc:sldChg chg="addSp delSp modSp add mod ord">
        <pc:chgData name="yamada akita" userId="8b118bcca7e896d8" providerId="LiveId" clId="{06657557-F0C8-4EDE-BB1C-D8D592EBF654}" dt="2020-06-23T04:52:47.979" v="22604" actId="6549"/>
        <pc:sldMkLst>
          <pc:docMk/>
          <pc:sldMk cId="5555806" sldId="315"/>
        </pc:sldMkLst>
        <pc:spChg chg="add mod">
          <ac:chgData name="yamada akita" userId="8b118bcca7e896d8" providerId="LiveId" clId="{06657557-F0C8-4EDE-BB1C-D8D592EBF654}" dt="2020-06-23T04:36:32.423" v="22084" actId="2085"/>
          <ac:spMkLst>
            <pc:docMk/>
            <pc:sldMk cId="5555806" sldId="315"/>
            <ac:spMk id="2" creationId="{E260FCDC-6364-4C87-A9ED-6B9D773233D4}"/>
          </ac:spMkLst>
        </pc:spChg>
        <pc:spChg chg="add mod">
          <ac:chgData name="yamada akita" userId="8b118bcca7e896d8" providerId="LiveId" clId="{06657557-F0C8-4EDE-BB1C-D8D592EBF654}" dt="2020-06-23T04:37:06.818" v="22092" actId="207"/>
          <ac:spMkLst>
            <pc:docMk/>
            <pc:sldMk cId="5555806" sldId="315"/>
            <ac:spMk id="3" creationId="{514A68AF-BA34-4A38-BEB4-B4776A702903}"/>
          </ac:spMkLst>
        </pc:spChg>
        <pc:spChg chg="mod">
          <ac:chgData name="yamada akita" userId="8b118bcca7e896d8" providerId="LiveId" clId="{06657557-F0C8-4EDE-BB1C-D8D592EBF654}" dt="2020-06-23T04:52:47.979" v="22604" actId="6549"/>
          <ac:spMkLst>
            <pc:docMk/>
            <pc:sldMk cId="5555806" sldId="315"/>
            <ac:spMk id="7" creationId="{A58E13EA-C539-411D-8D2F-5F5867E1332E}"/>
          </ac:spMkLst>
        </pc:spChg>
        <pc:spChg chg="add mod">
          <ac:chgData name="yamada akita" userId="8b118bcca7e896d8" providerId="LiveId" clId="{06657557-F0C8-4EDE-BB1C-D8D592EBF654}" dt="2020-06-23T04:38:17.467" v="22164" actId="207"/>
          <ac:spMkLst>
            <pc:docMk/>
            <pc:sldMk cId="5555806" sldId="315"/>
            <ac:spMk id="9" creationId="{BC5DCB8A-713C-4D0B-9E49-9F325A08720A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10" creationId="{6CAC0FB3-E9A9-4BB9-8BD9-FB6D3ED5DDD0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15" creationId="{394DFF64-E42D-437F-816F-5245FC6E31AA}"/>
          </ac:spMkLst>
        </pc:spChg>
        <pc:spChg chg="add mod">
          <ac:chgData name="yamada akita" userId="8b118bcca7e896d8" providerId="LiveId" clId="{06657557-F0C8-4EDE-BB1C-D8D592EBF654}" dt="2020-06-23T04:36:42.443" v="22088" actId="207"/>
          <ac:spMkLst>
            <pc:docMk/>
            <pc:sldMk cId="5555806" sldId="315"/>
            <ac:spMk id="17" creationId="{60DA2749-1922-4E83-81D3-D4B8B3617DFC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19" creationId="{0FBBB111-B825-4944-B027-FF6DB19A3501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20" creationId="{63F3A31D-0011-41B3-8783-A508EFF9F2F4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22" creationId="{35F0E065-B2BB-495F-AC6F-C3CE1412897D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23" creationId="{EF4B934A-A9EF-4E74-9CDB-A234383A1891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24" creationId="{01B274BF-0F83-4E3B-84B8-1B1C3F007954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25" creationId="{548B4E7A-8FDB-401A-8629-F545EF58299F}"/>
          </ac:spMkLst>
        </pc:spChg>
        <pc:spChg chg="del">
          <ac:chgData name="yamada akita" userId="8b118bcca7e896d8" providerId="LiveId" clId="{06657557-F0C8-4EDE-BB1C-D8D592EBF654}" dt="2020-06-23T04:36:22.310" v="22081" actId="478"/>
          <ac:spMkLst>
            <pc:docMk/>
            <pc:sldMk cId="5555806" sldId="315"/>
            <ac:spMk id="26" creationId="{31BF2B51-2D37-4473-BC02-2385913E8845}"/>
          </ac:spMkLst>
        </pc:spChg>
      </pc:sldChg>
      <pc:sldChg chg="addSp delSp modSp add mod ord modAnim">
        <pc:chgData name="yamada akita" userId="8b118bcca7e896d8" providerId="LiveId" clId="{06657557-F0C8-4EDE-BB1C-D8D592EBF654}" dt="2020-06-23T04:52:42.761" v="22597" actId="20577"/>
        <pc:sldMkLst>
          <pc:docMk/>
          <pc:sldMk cId="1320318352" sldId="316"/>
        </pc:sldMkLst>
        <pc:spChg chg="mod">
          <ac:chgData name="yamada akita" userId="8b118bcca7e896d8" providerId="LiveId" clId="{06657557-F0C8-4EDE-BB1C-D8D592EBF654}" dt="2020-06-23T04:52:42.761" v="22597" actId="20577"/>
          <ac:spMkLst>
            <pc:docMk/>
            <pc:sldMk cId="1320318352" sldId="316"/>
            <ac:spMk id="2" creationId="{1D2A1C4B-DB25-4984-99E7-A04F563FA8E3}"/>
          </ac:spMkLst>
        </pc:spChg>
        <pc:spChg chg="del">
          <ac:chgData name="yamada akita" userId="8b118bcca7e896d8" providerId="LiveId" clId="{06657557-F0C8-4EDE-BB1C-D8D592EBF654}" dt="2020-06-23T04:39:12.156" v="22198" actId="478"/>
          <ac:spMkLst>
            <pc:docMk/>
            <pc:sldMk cId="1320318352" sldId="316"/>
            <ac:spMk id="4" creationId="{86B72290-EC94-470B-B5C6-C339C6CDA76F}"/>
          </ac:spMkLst>
        </pc:spChg>
        <pc:spChg chg="mod">
          <ac:chgData name="yamada akita" userId="8b118bcca7e896d8" providerId="LiveId" clId="{06657557-F0C8-4EDE-BB1C-D8D592EBF654}" dt="2020-06-23T04:39:06.217" v="22197"/>
          <ac:spMkLst>
            <pc:docMk/>
            <pc:sldMk cId="1320318352" sldId="316"/>
            <ac:spMk id="11" creationId="{B1AF7263-7502-47E5-B896-EA6CB679722A}"/>
          </ac:spMkLst>
        </pc:spChg>
        <pc:spChg chg="del">
          <ac:chgData name="yamada akita" userId="8b118bcca7e896d8" providerId="LiveId" clId="{06657557-F0C8-4EDE-BB1C-D8D592EBF654}" dt="2020-06-23T04:39:12.156" v="22198" actId="478"/>
          <ac:spMkLst>
            <pc:docMk/>
            <pc:sldMk cId="1320318352" sldId="316"/>
            <ac:spMk id="14" creationId="{915223D7-922B-44FF-B098-A90DCA877EE5}"/>
          </ac:spMkLst>
        </pc:spChg>
        <pc:spChg chg="del">
          <ac:chgData name="yamada akita" userId="8b118bcca7e896d8" providerId="LiveId" clId="{06657557-F0C8-4EDE-BB1C-D8D592EBF654}" dt="2020-06-23T04:39:12.156" v="22198" actId="478"/>
          <ac:spMkLst>
            <pc:docMk/>
            <pc:sldMk cId="1320318352" sldId="316"/>
            <ac:spMk id="15" creationId="{1564BB94-81F3-4FBD-B155-EA907F5152B9}"/>
          </ac:spMkLst>
        </pc:spChg>
        <pc:spChg chg="del">
          <ac:chgData name="yamada akita" userId="8b118bcca7e896d8" providerId="LiveId" clId="{06657557-F0C8-4EDE-BB1C-D8D592EBF654}" dt="2020-06-23T04:39:12.156" v="22198" actId="478"/>
          <ac:spMkLst>
            <pc:docMk/>
            <pc:sldMk cId="1320318352" sldId="316"/>
            <ac:spMk id="108" creationId="{88107645-F602-4AAC-B500-C62B832687BE}"/>
          </ac:spMkLst>
        </pc:spChg>
        <pc:grpChg chg="del">
          <ac:chgData name="yamada akita" userId="8b118bcca7e896d8" providerId="LiveId" clId="{06657557-F0C8-4EDE-BB1C-D8D592EBF654}" dt="2020-06-23T04:39:12.156" v="22198" actId="478"/>
          <ac:grpSpMkLst>
            <pc:docMk/>
            <pc:sldMk cId="1320318352" sldId="316"/>
            <ac:grpSpMk id="9" creationId="{C22BFB96-554B-4C6E-84CE-AEC0DD7FA244}"/>
          </ac:grpSpMkLst>
        </pc:grpChg>
        <pc:picChg chg="add mod">
          <ac:chgData name="yamada akita" userId="8b118bcca7e896d8" providerId="LiveId" clId="{06657557-F0C8-4EDE-BB1C-D8D592EBF654}" dt="2020-06-23T04:45:13.905" v="22335" actId="1076"/>
          <ac:picMkLst>
            <pc:docMk/>
            <pc:sldMk cId="1320318352" sldId="316"/>
            <ac:picMk id="3" creationId="{C5A0522F-64AB-4E74-919D-4FDDE314C6F8}"/>
          </ac:picMkLst>
        </pc:picChg>
        <pc:picChg chg="add mod">
          <ac:chgData name="yamada akita" userId="8b118bcca7e896d8" providerId="LiveId" clId="{06657557-F0C8-4EDE-BB1C-D8D592EBF654}" dt="2020-06-23T04:45:13.905" v="22335" actId="1076"/>
          <ac:picMkLst>
            <pc:docMk/>
            <pc:sldMk cId="1320318352" sldId="316"/>
            <ac:picMk id="7" creationId="{EE5CEEF4-9008-442F-BA19-EEE34758033C}"/>
          </ac:picMkLst>
        </pc:picChg>
        <pc:picChg chg="add mod">
          <ac:chgData name="yamada akita" userId="8b118bcca7e896d8" providerId="LiveId" clId="{06657557-F0C8-4EDE-BB1C-D8D592EBF654}" dt="2020-06-23T04:45:13.905" v="22335" actId="1076"/>
          <ac:picMkLst>
            <pc:docMk/>
            <pc:sldMk cId="1320318352" sldId="316"/>
            <ac:picMk id="16" creationId="{D0F0E499-7A37-44CC-8C3F-41FD8C5700A9}"/>
          </ac:picMkLst>
        </pc:picChg>
        <pc:picChg chg="add mod">
          <ac:chgData name="yamada akita" userId="8b118bcca7e896d8" providerId="LiveId" clId="{06657557-F0C8-4EDE-BB1C-D8D592EBF654}" dt="2020-06-23T04:45:13.905" v="22335" actId="1076"/>
          <ac:picMkLst>
            <pc:docMk/>
            <pc:sldMk cId="1320318352" sldId="316"/>
            <ac:picMk id="17" creationId="{33656968-7E9F-4321-9F53-92F444D800A9}"/>
          </ac:picMkLst>
        </pc:picChg>
        <pc:picChg chg="add mod">
          <ac:chgData name="yamada akita" userId="8b118bcca7e896d8" providerId="LiveId" clId="{06657557-F0C8-4EDE-BB1C-D8D592EBF654}" dt="2020-06-23T04:45:13.905" v="22335" actId="1076"/>
          <ac:picMkLst>
            <pc:docMk/>
            <pc:sldMk cId="1320318352" sldId="316"/>
            <ac:picMk id="18" creationId="{91EDD5B6-0B7D-4B74-BFAE-7FDB2FDB6DC0}"/>
          </ac:picMkLst>
        </pc:picChg>
        <pc:picChg chg="add mod">
          <ac:chgData name="yamada akita" userId="8b118bcca7e896d8" providerId="LiveId" clId="{06657557-F0C8-4EDE-BB1C-D8D592EBF654}" dt="2020-06-23T04:45:13.905" v="22335" actId="1076"/>
          <ac:picMkLst>
            <pc:docMk/>
            <pc:sldMk cId="1320318352" sldId="316"/>
            <ac:picMk id="19" creationId="{3C54ADEE-DE2B-47A0-9C61-E04557D99BE1}"/>
          </ac:picMkLst>
        </pc:picChg>
        <pc:cxnChg chg="mod">
          <ac:chgData name="yamada akita" userId="8b118bcca7e896d8" providerId="LiveId" clId="{06657557-F0C8-4EDE-BB1C-D8D592EBF654}" dt="2020-06-23T04:45:02.197" v="22332" actId="1035"/>
          <ac:cxnSpMkLst>
            <pc:docMk/>
            <pc:sldMk cId="1320318352" sldId="316"/>
            <ac:cxnSpMk id="12" creationId="{2B07562E-4B49-43A5-979E-72F6119444E0}"/>
          </ac:cxnSpMkLst>
        </pc:cxnChg>
      </pc:sldChg>
      <pc:sldChg chg="add del">
        <pc:chgData name="yamada akita" userId="8b118bcca7e896d8" providerId="LiveId" clId="{06657557-F0C8-4EDE-BB1C-D8D592EBF654}" dt="2020-06-23T04:41:53.996" v="22221"/>
        <pc:sldMkLst>
          <pc:docMk/>
          <pc:sldMk cId="1365989338" sldId="317"/>
        </pc:sldMkLst>
      </pc:sldChg>
      <pc:sldChg chg="addSp modSp add mod modAnim">
        <pc:chgData name="yamada akita" userId="8b118bcca7e896d8" providerId="LiveId" clId="{06657557-F0C8-4EDE-BB1C-D8D592EBF654}" dt="2020-06-23T04:53:12.572" v="22614"/>
        <pc:sldMkLst>
          <pc:docMk/>
          <pc:sldMk cId="2619519063" sldId="317"/>
        </pc:sldMkLst>
        <pc:spChg chg="mod">
          <ac:chgData name="yamada akita" userId="8b118bcca7e896d8" providerId="LiveId" clId="{06657557-F0C8-4EDE-BB1C-D8D592EBF654}" dt="2020-06-23T04:52:53.549" v="22611" actId="20577"/>
          <ac:spMkLst>
            <pc:docMk/>
            <pc:sldMk cId="2619519063" sldId="317"/>
            <ac:spMk id="2" creationId="{1D2A1C4B-DB25-4984-99E7-A04F563FA8E3}"/>
          </ac:spMkLst>
        </pc:spChg>
        <pc:spChg chg="add mod">
          <ac:chgData name="yamada akita" userId="8b118bcca7e896d8" providerId="LiveId" clId="{06657557-F0C8-4EDE-BB1C-D8D592EBF654}" dt="2020-06-23T04:49:39.402" v="22433" actId="1076"/>
          <ac:spMkLst>
            <pc:docMk/>
            <pc:sldMk cId="2619519063" sldId="317"/>
            <ac:spMk id="4" creationId="{1B065263-E984-40E8-BAC5-9553AD1BCAD2}"/>
          </ac:spMkLst>
        </pc:spChg>
        <pc:spChg chg="add mod">
          <ac:chgData name="yamada akita" userId="8b118bcca7e896d8" providerId="LiveId" clId="{06657557-F0C8-4EDE-BB1C-D8D592EBF654}" dt="2020-06-23T04:51:00.358" v="22580"/>
          <ac:spMkLst>
            <pc:docMk/>
            <pc:sldMk cId="2619519063" sldId="317"/>
            <ac:spMk id="6" creationId="{0D3480C1-41B8-4317-A914-13D237FA0149}"/>
          </ac:spMkLst>
        </pc:spChg>
        <pc:spChg chg="add mod">
          <ac:chgData name="yamada akita" userId="8b118bcca7e896d8" providerId="LiveId" clId="{06657557-F0C8-4EDE-BB1C-D8D592EBF654}" dt="2020-06-23T04:49:56.176" v="22471" actId="1076"/>
          <ac:spMkLst>
            <pc:docMk/>
            <pc:sldMk cId="2619519063" sldId="317"/>
            <ac:spMk id="20" creationId="{32191756-24E7-4F10-BCAA-17CA06FBB4E7}"/>
          </ac:spMkLst>
        </pc:spChg>
        <pc:picChg chg="mod">
          <ac:chgData name="yamada akita" userId="8b118bcca7e896d8" providerId="LiveId" clId="{06657557-F0C8-4EDE-BB1C-D8D592EBF654}" dt="2020-06-23T04:47:54.469" v="22353" actId="1076"/>
          <ac:picMkLst>
            <pc:docMk/>
            <pc:sldMk cId="2619519063" sldId="317"/>
            <ac:picMk id="3" creationId="{C5A0522F-64AB-4E74-919D-4FDDE314C6F8}"/>
          </ac:picMkLst>
        </pc:picChg>
        <pc:picChg chg="mod">
          <ac:chgData name="yamada akita" userId="8b118bcca7e896d8" providerId="LiveId" clId="{06657557-F0C8-4EDE-BB1C-D8D592EBF654}" dt="2020-06-23T04:51:13.403" v="22587" actId="1038"/>
          <ac:picMkLst>
            <pc:docMk/>
            <pc:sldMk cId="2619519063" sldId="317"/>
            <ac:picMk id="7" creationId="{EE5CEEF4-9008-442F-BA19-EEE34758033C}"/>
          </ac:picMkLst>
        </pc:picChg>
        <pc:picChg chg="mod">
          <ac:chgData name="yamada akita" userId="8b118bcca7e896d8" providerId="LiveId" clId="{06657557-F0C8-4EDE-BB1C-D8D592EBF654}" dt="2020-06-23T04:48:01.207" v="22355" actId="1076"/>
          <ac:picMkLst>
            <pc:docMk/>
            <pc:sldMk cId="2619519063" sldId="317"/>
            <ac:picMk id="16" creationId="{D0F0E499-7A37-44CC-8C3F-41FD8C5700A9}"/>
          </ac:picMkLst>
        </pc:picChg>
        <pc:picChg chg="mod">
          <ac:chgData name="yamada akita" userId="8b118bcca7e896d8" providerId="LiveId" clId="{06657557-F0C8-4EDE-BB1C-D8D592EBF654}" dt="2020-06-23T04:48:04.841" v="22356" actId="1076"/>
          <ac:picMkLst>
            <pc:docMk/>
            <pc:sldMk cId="2619519063" sldId="317"/>
            <ac:picMk id="17" creationId="{33656968-7E9F-4321-9F53-92F444D800A9}"/>
          </ac:picMkLst>
        </pc:picChg>
        <pc:picChg chg="mod">
          <ac:chgData name="yamada akita" userId="8b118bcca7e896d8" providerId="LiveId" clId="{06657557-F0C8-4EDE-BB1C-D8D592EBF654}" dt="2020-06-23T04:51:13.403" v="22587" actId="1038"/>
          <ac:picMkLst>
            <pc:docMk/>
            <pc:sldMk cId="2619519063" sldId="317"/>
            <ac:picMk id="18" creationId="{91EDD5B6-0B7D-4B74-BFAE-7FDB2FDB6DC0}"/>
          </ac:picMkLst>
        </pc:picChg>
        <pc:picChg chg="mod">
          <ac:chgData name="yamada akita" userId="8b118bcca7e896d8" providerId="LiveId" clId="{06657557-F0C8-4EDE-BB1C-D8D592EBF654}" dt="2020-06-23T04:48:09.963" v="22358" actId="1076"/>
          <ac:picMkLst>
            <pc:docMk/>
            <pc:sldMk cId="2619519063" sldId="317"/>
            <ac:picMk id="19" creationId="{3C54ADEE-DE2B-47A0-9C61-E04557D99BE1}"/>
          </ac:picMkLst>
        </pc:picChg>
      </pc:sldChg>
      <pc:sldChg chg="addSp delSp modSp add mod modAnim">
        <pc:chgData name="yamada akita" userId="8b118bcca7e896d8" providerId="LiveId" clId="{06657557-F0C8-4EDE-BB1C-D8D592EBF654}" dt="2020-06-23T04:59:48.071" v="22675"/>
        <pc:sldMkLst>
          <pc:docMk/>
          <pc:sldMk cId="3452393293" sldId="318"/>
        </pc:sldMkLst>
        <pc:spChg chg="add mod">
          <ac:chgData name="yamada akita" userId="8b118bcca7e896d8" providerId="LiveId" clId="{06657557-F0C8-4EDE-BB1C-D8D592EBF654}" dt="2020-06-23T04:59:13.891" v="22672"/>
          <ac:spMkLst>
            <pc:docMk/>
            <pc:sldMk cId="3452393293" sldId="318"/>
            <ac:spMk id="16" creationId="{179392E6-79AF-421A-9E0B-02F815A432C1}"/>
          </ac:spMkLst>
        </pc:spChg>
        <pc:spChg chg="add mod">
          <ac:chgData name="yamada akita" userId="8b118bcca7e896d8" providerId="LiveId" clId="{06657557-F0C8-4EDE-BB1C-D8D592EBF654}" dt="2020-06-23T04:59:13.891" v="22672"/>
          <ac:spMkLst>
            <pc:docMk/>
            <pc:sldMk cId="3452393293" sldId="318"/>
            <ac:spMk id="18" creationId="{FFC66F80-2250-436F-9102-A08E2E139BFA}"/>
          </ac:spMkLst>
        </pc:spChg>
        <pc:picChg chg="del">
          <ac:chgData name="yamada akita" userId="8b118bcca7e896d8" providerId="LiveId" clId="{06657557-F0C8-4EDE-BB1C-D8D592EBF654}" dt="2020-06-23T04:59:13.136" v="22671" actId="478"/>
          <ac:picMkLst>
            <pc:docMk/>
            <pc:sldMk cId="3452393293" sldId="318"/>
            <ac:picMk id="17" creationId="{ED11E298-E0EF-4C38-9EC3-A5AC57FE11AB}"/>
          </ac:picMkLst>
        </pc:picChg>
      </pc:sldChg>
    </pc:docChg>
  </pc:docChgLst>
  <pc:docChgLst>
    <pc:chgData name="yamada akita" userId="8b118bcca7e896d8" providerId="LiveId" clId="{313D1F83-0637-4A22-A86D-3343F36CACA3}"/>
    <pc:docChg chg="undo custSel addSld delSld modSld sldOrd modMainMaster">
      <pc:chgData name="yamada akita" userId="8b118bcca7e896d8" providerId="LiveId" clId="{313D1F83-0637-4A22-A86D-3343F36CACA3}" dt="2020-11-22T02:55:00.650" v="2201"/>
      <pc:docMkLst>
        <pc:docMk/>
      </pc:docMkLst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238343230" sldId="264"/>
        </pc:sldMkLst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1852624736" sldId="269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1852624736" sldId="269"/>
            <ac:spMk id="4" creationId="{AB634A8C-8A30-444C-8E79-310AE517CF50}"/>
          </ac:spMkLst>
        </pc:s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1778027496" sldId="270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1778027496" sldId="270"/>
            <ac:spMk id="4" creationId="{AB634A8C-8A30-444C-8E79-310AE517CF50}"/>
          </ac:spMkLst>
        </pc:spChg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2604043624" sldId="273"/>
        </pc:sldMkLst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3280457419" sldId="275"/>
        </pc:sldMkLst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1721044912" sldId="276"/>
        </pc:sldMkLst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350031396" sldId="277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7383555" sldId="278"/>
        </pc:sldMkLst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4213254824" sldId="279"/>
        </pc:sldMkLst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3335323632" sldId="280"/>
        </pc:sldMkLst>
      </pc:sldChg>
      <pc:sldChg chg="del">
        <pc:chgData name="yamada akita" userId="8b118bcca7e896d8" providerId="LiveId" clId="{313D1F83-0637-4A22-A86D-3343F36CACA3}" dt="2020-11-21T10:58:39.110" v="64" actId="47"/>
        <pc:sldMkLst>
          <pc:docMk/>
          <pc:sldMk cId="3806467321" sldId="281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874453157" sldId="282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4115741945" sldId="283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865684831" sldId="287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01257371" sldId="288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789973445" sldId="290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644720934" sldId="292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112130351" sldId="296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55224861" sldId="297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721984027" sldId="298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366611425" sldId="299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409384707" sldId="300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59916163" sldId="301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1233772" sldId="302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1611818836" sldId="304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72816309" sldId="305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426395916" sldId="307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1924411683" sldId="308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53147740" sldId="309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152054277" sldId="310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99260888" sldId="311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931270256" sldId="312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3577748402" sldId="313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546731664" sldId="314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5555806" sldId="315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1320318352" sldId="316"/>
        </pc:sldMkLst>
      </pc:sldChg>
      <pc:sldChg chg="del">
        <pc:chgData name="yamada akita" userId="8b118bcca7e896d8" providerId="LiveId" clId="{313D1F83-0637-4A22-A86D-3343F36CACA3}" dt="2020-11-21T10:58:47.938" v="65" actId="47"/>
        <pc:sldMkLst>
          <pc:docMk/>
          <pc:sldMk cId="2619519063" sldId="317"/>
        </pc:sldMkLst>
      </pc:sldChg>
      <pc:sldChg chg="modSp mod">
        <pc:chgData name="yamada akita" userId="8b118bcca7e896d8" providerId="LiveId" clId="{313D1F83-0637-4A22-A86D-3343F36CACA3}" dt="2020-11-21T10:55:11.191" v="56" actId="20577"/>
        <pc:sldMkLst>
          <pc:docMk/>
          <pc:sldMk cId="237596488" sldId="319"/>
        </pc:sldMkLst>
        <pc:spChg chg="mod">
          <ac:chgData name="yamada akita" userId="8b118bcca7e896d8" providerId="LiveId" clId="{313D1F83-0637-4A22-A86D-3343F36CACA3}" dt="2020-11-21T10:55:11.191" v="56" actId="20577"/>
          <ac:spMkLst>
            <pc:docMk/>
            <pc:sldMk cId="237596488" sldId="319"/>
            <ac:spMk id="7" creationId="{C928E083-DB01-4CF5-9E47-235C18EBFA61}"/>
          </ac:spMkLst>
        </pc:spChg>
      </pc:sldChg>
      <pc:sldChg chg="del">
        <pc:chgData name="yamada akita" userId="8b118bcca7e896d8" providerId="LiveId" clId="{313D1F83-0637-4A22-A86D-3343F36CACA3}" dt="2020-11-21T10:58:16.397" v="63" actId="47"/>
        <pc:sldMkLst>
          <pc:docMk/>
          <pc:sldMk cId="1780135410" sldId="320"/>
        </pc:sldMkLst>
      </pc:sldChg>
      <pc:sldChg chg="add del">
        <pc:chgData name="yamada akita" userId="8b118bcca7e896d8" providerId="LiveId" clId="{313D1F83-0637-4A22-A86D-3343F36CACA3}" dt="2020-11-21T11:00:21.320" v="80" actId="47"/>
        <pc:sldMkLst>
          <pc:docMk/>
          <pc:sldMk cId="1991314633" sldId="321"/>
        </pc:sldMkLst>
      </pc:sldChg>
      <pc:sldChg chg="addSp modSp del mod modAnim">
        <pc:chgData name="yamada akita" userId="8b118bcca7e896d8" providerId="LiveId" clId="{313D1F83-0637-4A22-A86D-3343F36CACA3}" dt="2020-11-21T12:59:33.484" v="313" actId="47"/>
        <pc:sldMkLst>
          <pc:docMk/>
          <pc:sldMk cId="28517783" sldId="322"/>
        </pc:sldMkLst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3" creationId="{21A722B4-39C5-4E42-A323-0E324EF01E1E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4" creationId="{A911AD98-BA2D-45A6-BA39-BE58829EBED3}"/>
          </ac:spMkLst>
        </pc:spChg>
        <pc:spChg chg="mod">
          <ac:chgData name="yamada akita" userId="8b118bcca7e896d8" providerId="LiveId" clId="{313D1F83-0637-4A22-A86D-3343F36CACA3}" dt="2020-11-21T11:09:05.951" v="244" actId="21"/>
          <ac:spMkLst>
            <pc:docMk/>
            <pc:sldMk cId="28517783" sldId="322"/>
            <ac:spMk id="7" creationId="{803756FA-EA70-43AF-B715-EC4A5D3BCF69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11" creationId="{B1AF7263-7502-47E5-B896-EA6CB679722A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17" creationId="{528FD995-C41A-4590-A31D-3CF3520AFD5C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18" creationId="{F76C2AB7-9E12-4A22-9F9A-547A0D6662D3}"/>
          </ac:spMkLst>
        </pc:spChg>
        <pc:spChg chg="mod">
          <ac:chgData name="yamada akita" userId="8b118bcca7e896d8" providerId="LiveId" clId="{313D1F83-0637-4A22-A86D-3343F36CACA3}" dt="2020-11-21T11:05:38.832" v="187" actId="1076"/>
          <ac:spMkLst>
            <pc:docMk/>
            <pc:sldMk cId="28517783" sldId="322"/>
            <ac:spMk id="24" creationId="{7C76E0F3-6CF6-4580-AFF9-AB755086008B}"/>
          </ac:spMkLst>
        </pc:spChg>
        <pc:spChg chg="mod">
          <ac:chgData name="yamada akita" userId="8b118bcca7e896d8" providerId="LiveId" clId="{313D1F83-0637-4A22-A86D-3343F36CACA3}" dt="2020-11-21T11:05:38.832" v="187" actId="1076"/>
          <ac:spMkLst>
            <pc:docMk/>
            <pc:sldMk cId="28517783" sldId="322"/>
            <ac:spMk id="25" creationId="{75B9881D-C6EE-4FDA-8A35-E579AC1D6D33}"/>
          </ac:spMkLst>
        </pc:spChg>
        <pc:spChg chg="mod">
          <ac:chgData name="yamada akita" userId="8b118bcca7e896d8" providerId="LiveId" clId="{313D1F83-0637-4A22-A86D-3343F36CACA3}" dt="2020-11-21T11:05:38.832" v="187" actId="1076"/>
          <ac:spMkLst>
            <pc:docMk/>
            <pc:sldMk cId="28517783" sldId="322"/>
            <ac:spMk id="26" creationId="{BEFADF61-3E3D-4B7E-95C5-176BDF83CCA6}"/>
          </ac:spMkLst>
        </pc:spChg>
        <pc:spChg chg="mod">
          <ac:chgData name="yamada akita" userId="8b118bcca7e896d8" providerId="LiveId" clId="{313D1F83-0637-4A22-A86D-3343F36CACA3}" dt="2020-11-21T11:05:38.832" v="187" actId="1076"/>
          <ac:spMkLst>
            <pc:docMk/>
            <pc:sldMk cId="28517783" sldId="322"/>
            <ac:spMk id="27" creationId="{D75E748E-6C9A-4F85-B1B6-61188E6C2741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28" creationId="{8BFCF943-46CE-4705-AD9F-4DE569172DB5}"/>
          </ac:spMkLst>
        </pc:spChg>
        <pc:spChg chg="mod">
          <ac:chgData name="yamada akita" userId="8b118bcca7e896d8" providerId="LiveId" clId="{313D1F83-0637-4A22-A86D-3343F36CACA3}" dt="2020-11-21T11:05:38.832" v="187" actId="1076"/>
          <ac:spMkLst>
            <pc:docMk/>
            <pc:sldMk cId="28517783" sldId="322"/>
            <ac:spMk id="30" creationId="{284D574D-0CC4-458F-BC8E-F5B1E1AED2C3}"/>
          </ac:spMkLst>
        </pc:spChg>
        <pc:spChg chg="add mod">
          <ac:chgData name="yamada akita" userId="8b118bcca7e896d8" providerId="LiveId" clId="{313D1F83-0637-4A22-A86D-3343F36CACA3}" dt="2020-11-21T11:05:46.003" v="193" actId="1035"/>
          <ac:spMkLst>
            <pc:docMk/>
            <pc:sldMk cId="28517783" sldId="322"/>
            <ac:spMk id="31" creationId="{CE03535B-E25C-4C72-893D-0DA651D711B0}"/>
          </ac:spMkLst>
        </pc:spChg>
        <pc:spChg chg="mod">
          <ac:chgData name="yamada akita" userId="8b118bcca7e896d8" providerId="LiveId" clId="{313D1F83-0637-4A22-A86D-3343F36CACA3}" dt="2020-11-21T11:09:47.622" v="285" actId="20577"/>
          <ac:spMkLst>
            <pc:docMk/>
            <pc:sldMk cId="28517783" sldId="322"/>
            <ac:spMk id="38" creationId="{BC5300A7-1268-4A88-BFBD-CCE7A9A6ADBD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41" creationId="{DF846565-1320-4913-A70C-477566408B8A}"/>
          </ac:spMkLst>
        </pc:spChg>
        <pc:spChg chg="mod">
          <ac:chgData name="yamada akita" userId="8b118bcca7e896d8" providerId="LiveId" clId="{313D1F83-0637-4A22-A86D-3343F36CACA3}" dt="2020-11-21T11:05:50.551" v="195" actId="113"/>
          <ac:spMkLst>
            <pc:docMk/>
            <pc:sldMk cId="28517783" sldId="322"/>
            <ac:spMk id="45" creationId="{2C94EAA9-F08F-4FC1-A7D1-7D5B25D1536D}"/>
          </ac:spMkLst>
        </pc:spChg>
        <pc:grpChg chg="add mod">
          <ac:chgData name="yamada akita" userId="8b118bcca7e896d8" providerId="LiveId" clId="{313D1F83-0637-4A22-A86D-3343F36CACA3}" dt="2020-11-21T11:05:59.873" v="204" actId="1036"/>
          <ac:grpSpMkLst>
            <pc:docMk/>
            <pc:sldMk cId="28517783" sldId="322"/>
            <ac:grpSpMk id="22" creationId="{FFEE760B-55B1-441E-9B2E-584562F458E4}"/>
          </ac:grpSpMkLst>
        </pc:grpChg>
        <pc:cxnChg chg="mod">
          <ac:chgData name="yamada akita" userId="8b118bcca7e896d8" providerId="LiveId" clId="{313D1F83-0637-4A22-A86D-3343F36CACA3}" dt="2020-11-21T11:05:50.551" v="195" actId="113"/>
          <ac:cxnSpMkLst>
            <pc:docMk/>
            <pc:sldMk cId="28517783" sldId="322"/>
            <ac:cxnSpMk id="16" creationId="{5F9F713A-00E1-4AEB-B71D-F38EF73A6C45}"/>
          </ac:cxnSpMkLst>
        </pc:cxnChg>
        <pc:cxnChg chg="mod">
          <ac:chgData name="yamada akita" userId="8b118bcca7e896d8" providerId="LiveId" clId="{313D1F83-0637-4A22-A86D-3343F36CACA3}" dt="2020-11-21T11:05:50.551" v="195" actId="113"/>
          <ac:cxnSpMkLst>
            <pc:docMk/>
            <pc:sldMk cId="28517783" sldId="322"/>
            <ac:cxnSpMk id="21" creationId="{F12EAEEA-0FCE-4CE3-A39B-E8695564E151}"/>
          </ac:cxnSpMkLst>
        </pc:cxnChg>
        <pc:cxnChg chg="mod">
          <ac:chgData name="yamada akita" userId="8b118bcca7e896d8" providerId="LiveId" clId="{313D1F83-0637-4A22-A86D-3343F36CACA3}" dt="2020-11-21T11:05:50.551" v="195" actId="113"/>
          <ac:cxnSpMkLst>
            <pc:docMk/>
            <pc:sldMk cId="28517783" sldId="322"/>
            <ac:cxnSpMk id="29" creationId="{56C7F06A-5725-4B2F-8F91-43CCF22D8249}"/>
          </ac:cxnSpMkLst>
        </pc:cxnChg>
        <pc:cxnChg chg="mod">
          <ac:chgData name="yamada akita" userId="8b118bcca7e896d8" providerId="LiveId" clId="{313D1F83-0637-4A22-A86D-3343F36CACA3}" dt="2020-11-21T11:05:50.551" v="195" actId="113"/>
          <ac:cxnSpMkLst>
            <pc:docMk/>
            <pc:sldMk cId="28517783" sldId="322"/>
            <ac:cxnSpMk id="42" creationId="{780B7B74-D7DC-41E3-B8FE-4FB4B1872676}"/>
          </ac:cxnSpMkLst>
        </pc:cxnChg>
        <pc:cxnChg chg="mod">
          <ac:chgData name="yamada akita" userId="8b118bcca7e896d8" providerId="LiveId" clId="{313D1F83-0637-4A22-A86D-3343F36CACA3}" dt="2020-11-21T11:05:50.551" v="195" actId="113"/>
          <ac:cxnSpMkLst>
            <pc:docMk/>
            <pc:sldMk cId="28517783" sldId="322"/>
            <ac:cxnSpMk id="46" creationId="{C78B5299-531C-4D0C-A859-B3EA1FF5763D}"/>
          </ac:cxnSpMkLst>
        </pc:cxnChg>
      </pc:sldChg>
      <pc:sldChg chg="del">
        <pc:chgData name="yamada akita" userId="8b118bcca7e896d8" providerId="LiveId" clId="{313D1F83-0637-4A22-A86D-3343F36CACA3}" dt="2020-11-21T12:59:28.387" v="312" actId="47"/>
        <pc:sldMkLst>
          <pc:docMk/>
          <pc:sldMk cId="3671693785" sldId="323"/>
        </pc:sldMkLst>
      </pc:sldChg>
      <pc:sldChg chg="delSp del mod">
        <pc:chgData name="yamada akita" userId="8b118bcca7e896d8" providerId="LiveId" clId="{313D1F83-0637-4A22-A86D-3343F36CACA3}" dt="2020-11-21T12:59:25.811" v="311" actId="47"/>
        <pc:sldMkLst>
          <pc:docMk/>
          <pc:sldMk cId="4106881921" sldId="324"/>
        </pc:sldMkLst>
        <pc:spChg chg="del">
          <ac:chgData name="yamada akita" userId="8b118bcca7e896d8" providerId="LiveId" clId="{313D1F83-0637-4A22-A86D-3343F36CACA3}" dt="2020-11-21T12:59:04.219" v="307" actId="21"/>
          <ac:spMkLst>
            <pc:docMk/>
            <pc:sldMk cId="4106881921" sldId="324"/>
            <ac:spMk id="6" creationId="{D80983C5-CB18-4F6E-B006-38699CA47762}"/>
          </ac:spMkLst>
        </pc:spChg>
        <pc:spChg chg="del">
          <ac:chgData name="yamada akita" userId="8b118bcca7e896d8" providerId="LiveId" clId="{313D1F83-0637-4A22-A86D-3343F36CACA3}" dt="2020-11-21T12:59:23.632" v="310" actId="21"/>
          <ac:spMkLst>
            <pc:docMk/>
            <pc:sldMk cId="4106881921" sldId="324"/>
            <ac:spMk id="31" creationId="{C456FAAF-C57C-4804-BA5E-7E1B69A660AC}"/>
          </ac:spMkLst>
        </pc:spChg>
      </pc:sldChg>
      <pc:sldChg chg="del">
        <pc:chgData name="yamada akita" userId="8b118bcca7e896d8" providerId="LiveId" clId="{313D1F83-0637-4A22-A86D-3343F36CACA3}" dt="2020-11-22T00:30:07.092" v="1705" actId="47"/>
        <pc:sldMkLst>
          <pc:docMk/>
          <pc:sldMk cId="2608011060" sldId="325"/>
        </pc:sldMkLst>
      </pc:sldChg>
      <pc:sldChg chg="delSp modSp del mod delAnim">
        <pc:chgData name="yamada akita" userId="8b118bcca7e896d8" providerId="LiveId" clId="{313D1F83-0637-4A22-A86D-3343F36CACA3}" dt="2020-11-22T00:30:10.591" v="1706" actId="47"/>
        <pc:sldMkLst>
          <pc:docMk/>
          <pc:sldMk cId="1972007017" sldId="328"/>
        </pc:sldMkLst>
        <pc:spChg chg="mod">
          <ac:chgData name="yamada akita" userId="8b118bcca7e896d8" providerId="LiveId" clId="{313D1F83-0637-4A22-A86D-3343F36CACA3}" dt="2020-11-21T23:28:15.461" v="1288" actId="14100"/>
          <ac:spMkLst>
            <pc:docMk/>
            <pc:sldMk cId="1972007017" sldId="328"/>
            <ac:spMk id="27" creationId="{91FD6021-A7A7-4F7F-91C6-04E1B8614136}"/>
          </ac:spMkLst>
        </pc:spChg>
        <pc:spChg chg="del">
          <ac:chgData name="yamada akita" userId="8b118bcca7e896d8" providerId="LiveId" clId="{313D1F83-0637-4A22-A86D-3343F36CACA3}" dt="2020-11-21T23:27:58.188" v="1284" actId="478"/>
          <ac:spMkLst>
            <pc:docMk/>
            <pc:sldMk cId="1972007017" sldId="328"/>
            <ac:spMk id="33" creationId="{C2531954-71E0-4DF2-8FE3-4220457FF0FD}"/>
          </ac:spMkLst>
        </pc:spChg>
        <pc:grpChg chg="del">
          <ac:chgData name="yamada akita" userId="8b118bcca7e896d8" providerId="LiveId" clId="{313D1F83-0637-4A22-A86D-3343F36CACA3}" dt="2020-11-21T23:28:00.013" v="1285" actId="478"/>
          <ac:grpSpMkLst>
            <pc:docMk/>
            <pc:sldMk cId="1972007017" sldId="328"/>
            <ac:grpSpMk id="31" creationId="{BEEF279F-A498-45AD-9ABA-95855E93A3B5}"/>
          </ac:grpSpMkLst>
        </pc:grpChg>
        <pc:graphicFrameChg chg="del">
          <ac:chgData name="yamada akita" userId="8b118bcca7e896d8" providerId="LiveId" clId="{313D1F83-0637-4A22-A86D-3343F36CACA3}" dt="2020-11-21T23:27:54.733" v="1283" actId="478"/>
          <ac:graphicFrameMkLst>
            <pc:docMk/>
            <pc:sldMk cId="1972007017" sldId="328"/>
            <ac:graphicFrameMk id="25" creationId="{38E13751-C07F-453E-9822-4F302CA1D4B5}"/>
          </ac:graphicFrameMkLst>
        </pc:graphicFrameChg>
        <pc:picChg chg="mod">
          <ac:chgData name="yamada akita" userId="8b118bcca7e896d8" providerId="LiveId" clId="{313D1F83-0637-4A22-A86D-3343F36CACA3}" dt="2020-11-21T23:28:25.679" v="1305" actId="1035"/>
          <ac:picMkLst>
            <pc:docMk/>
            <pc:sldMk cId="1972007017" sldId="328"/>
            <ac:picMk id="16" creationId="{A612A409-BC26-47A0-AAB0-70351FB04BB5}"/>
          </ac:picMkLst>
        </pc:picChg>
        <pc:picChg chg="del">
          <ac:chgData name="yamada akita" userId="8b118bcca7e896d8" providerId="LiveId" clId="{313D1F83-0637-4A22-A86D-3343F36CACA3}" dt="2020-11-21T23:27:54.733" v="1283" actId="478"/>
          <ac:picMkLst>
            <pc:docMk/>
            <pc:sldMk cId="1972007017" sldId="328"/>
            <ac:picMk id="21" creationId="{71FDEE7E-17BC-4162-84C1-49370572ED80}"/>
          </ac:picMkLst>
        </pc:picChg>
        <pc:cxnChg chg="mod">
          <ac:chgData name="yamada akita" userId="8b118bcca7e896d8" providerId="LiveId" clId="{313D1F83-0637-4A22-A86D-3343F36CACA3}" dt="2020-11-21T23:28:00.013" v="1285" actId="478"/>
          <ac:cxnSpMkLst>
            <pc:docMk/>
            <pc:sldMk cId="1972007017" sldId="328"/>
            <ac:cxnSpMk id="24" creationId="{AA4F5A63-2BD0-4F75-8147-61D484910BBD}"/>
          </ac:cxnSpMkLst>
        </pc:cxnChg>
      </pc:sldChg>
      <pc:sldChg chg="addSp delSp modSp mod modAnim">
        <pc:chgData name="yamada akita" userId="8b118bcca7e896d8" providerId="LiveId" clId="{313D1F83-0637-4A22-A86D-3343F36CACA3}" dt="2020-11-22T02:55:00.650" v="2201"/>
        <pc:sldMkLst>
          <pc:docMk/>
          <pc:sldMk cId="1881213043" sldId="329"/>
        </pc:sldMkLst>
        <pc:spChg chg="mod">
          <ac:chgData name="yamada akita" userId="8b118bcca7e896d8" providerId="LiveId" clId="{313D1F83-0637-4A22-A86D-3343F36CACA3}" dt="2020-11-22T00:31:08.773" v="1801" actId="1036"/>
          <ac:spMkLst>
            <pc:docMk/>
            <pc:sldMk cId="1881213043" sldId="329"/>
            <ac:spMk id="3" creationId="{BD42681F-1598-428F-BBBC-E25659A30B39}"/>
          </ac:spMkLst>
        </pc:spChg>
        <pc:spChg chg="mod">
          <ac:chgData name="yamada akita" userId="8b118bcca7e896d8" providerId="LiveId" clId="{313D1F83-0637-4A22-A86D-3343F36CACA3}" dt="2020-11-22T02:55:00.650" v="2201"/>
          <ac:spMkLst>
            <pc:docMk/>
            <pc:sldMk cId="1881213043" sldId="329"/>
            <ac:spMk id="8" creationId="{EE3149B1-4560-48A1-A6BD-312873F09898}"/>
          </ac:spMkLst>
        </pc:spChg>
        <pc:spChg chg="mod">
          <ac:chgData name="yamada akita" userId="8b118bcca7e896d8" providerId="LiveId" clId="{313D1F83-0637-4A22-A86D-3343F36CACA3}" dt="2020-11-22T00:19:51.185" v="1702" actId="1076"/>
          <ac:spMkLst>
            <pc:docMk/>
            <pc:sldMk cId="1881213043" sldId="329"/>
            <ac:spMk id="9" creationId="{6052B2D0-EA3E-4426-B53B-5D4D83D044A3}"/>
          </ac:spMkLst>
        </pc:spChg>
        <pc:spChg chg="mod">
          <ac:chgData name="yamada akita" userId="8b118bcca7e896d8" providerId="LiveId" clId="{313D1F83-0637-4A22-A86D-3343F36CACA3}" dt="2020-11-21T23:42:53.321" v="1411" actId="164"/>
          <ac:spMkLst>
            <pc:docMk/>
            <pc:sldMk cId="1881213043" sldId="329"/>
            <ac:spMk id="11" creationId="{B1AF7263-7502-47E5-B896-EA6CB679722A}"/>
          </ac:spMkLst>
        </pc:spChg>
        <pc:spChg chg="add mod">
          <ac:chgData name="yamada akita" userId="8b118bcca7e896d8" providerId="LiveId" clId="{313D1F83-0637-4A22-A86D-3343F36CACA3}" dt="2020-11-22T00:19:36.455" v="1701" actId="20577"/>
          <ac:spMkLst>
            <pc:docMk/>
            <pc:sldMk cId="1881213043" sldId="329"/>
            <ac:spMk id="19" creationId="{9A7C2E2F-3734-4CF2-847E-0EDCCA9E579A}"/>
          </ac:spMkLst>
        </pc:spChg>
        <pc:spChg chg="add del mod">
          <ac:chgData name="yamada akita" userId="8b118bcca7e896d8" providerId="LiveId" clId="{313D1F83-0637-4A22-A86D-3343F36CACA3}" dt="2020-11-21T23:40:56.324" v="1364" actId="478"/>
          <ac:spMkLst>
            <pc:docMk/>
            <pc:sldMk cId="1881213043" sldId="329"/>
            <ac:spMk id="21" creationId="{70F011ED-B337-42C2-8B80-1012782E8566}"/>
          </ac:spMkLst>
        </pc:spChg>
        <pc:spChg chg="add mod">
          <ac:chgData name="yamada akita" userId="8b118bcca7e896d8" providerId="LiveId" clId="{313D1F83-0637-4A22-A86D-3343F36CACA3}" dt="2020-11-22T00:30:39.020" v="1738" actId="1036"/>
          <ac:spMkLst>
            <pc:docMk/>
            <pc:sldMk cId="1881213043" sldId="329"/>
            <ac:spMk id="22" creationId="{12B7FACB-03E7-47FE-9109-3B935AFA7FA4}"/>
          </ac:spMkLst>
        </pc:spChg>
        <pc:spChg chg="del mod">
          <ac:chgData name="yamada akita" userId="8b118bcca7e896d8" providerId="LiveId" clId="{313D1F83-0637-4A22-A86D-3343F36CACA3}" dt="2020-11-21T23:41:18.487" v="1371" actId="478"/>
          <ac:spMkLst>
            <pc:docMk/>
            <pc:sldMk cId="1881213043" sldId="329"/>
            <ac:spMk id="26" creationId="{C459866A-6D72-4D44-983A-5621CE26DE88}"/>
          </ac:spMkLst>
        </pc:spChg>
        <pc:spChg chg="add mod">
          <ac:chgData name="yamada akita" userId="8b118bcca7e896d8" providerId="LiveId" clId="{313D1F83-0637-4A22-A86D-3343F36CACA3}" dt="2020-11-22T00:31:05.275" v="1796" actId="1038"/>
          <ac:spMkLst>
            <pc:docMk/>
            <pc:sldMk cId="1881213043" sldId="329"/>
            <ac:spMk id="27" creationId="{2572D5F4-AF1C-4D0B-8E08-8EA0D1A39794}"/>
          </ac:spMkLst>
        </pc:spChg>
        <pc:spChg chg="mod">
          <ac:chgData name="yamada akita" userId="8b118bcca7e896d8" providerId="LiveId" clId="{313D1F83-0637-4A22-A86D-3343F36CACA3}" dt="2020-11-21T23:42:53.321" v="1411" actId="164"/>
          <ac:spMkLst>
            <pc:docMk/>
            <pc:sldMk cId="1881213043" sldId="329"/>
            <ac:spMk id="30" creationId="{F5483A74-2B2F-4B6E-8FA0-A40650C234B0}"/>
          </ac:spMkLst>
        </pc:spChg>
        <pc:spChg chg="mod">
          <ac:chgData name="yamada akita" userId="8b118bcca7e896d8" providerId="LiveId" clId="{313D1F83-0637-4A22-A86D-3343F36CACA3}" dt="2020-11-21T23:43:02.463" v="1413" actId="164"/>
          <ac:spMkLst>
            <pc:docMk/>
            <pc:sldMk cId="1881213043" sldId="329"/>
            <ac:spMk id="32" creationId="{23EFEBF4-21E1-4295-A020-0D699B05C003}"/>
          </ac:spMkLst>
        </pc:spChg>
        <pc:grpChg chg="add mod">
          <ac:chgData name="yamada akita" userId="8b118bcca7e896d8" providerId="LiveId" clId="{313D1F83-0637-4A22-A86D-3343F36CACA3}" dt="2020-11-21T23:43:02.463" v="1413" actId="164"/>
          <ac:grpSpMkLst>
            <pc:docMk/>
            <pc:sldMk cId="1881213043" sldId="329"/>
            <ac:grpSpMk id="15" creationId="{6950DCD9-7545-45BD-AAB4-510A421F8E19}"/>
          </ac:grpSpMkLst>
        </pc:grpChg>
        <pc:grpChg chg="add mod">
          <ac:chgData name="yamada akita" userId="8b118bcca7e896d8" providerId="LiveId" clId="{313D1F83-0637-4A22-A86D-3343F36CACA3}" dt="2020-11-22T00:30:35.192" v="1729" actId="1036"/>
          <ac:grpSpMkLst>
            <pc:docMk/>
            <pc:sldMk cId="1881213043" sldId="329"/>
            <ac:grpSpMk id="16" creationId="{9B55D4C8-DE23-4E71-8C27-603403F3F2B3}"/>
          </ac:grpSpMkLst>
        </pc:grpChg>
        <pc:grpChg chg="add mod">
          <ac:chgData name="yamada akita" userId="8b118bcca7e896d8" providerId="LiveId" clId="{313D1F83-0637-4A22-A86D-3343F36CACA3}" dt="2020-11-22T00:30:35.192" v="1729" actId="1036"/>
          <ac:grpSpMkLst>
            <pc:docMk/>
            <pc:sldMk cId="1881213043" sldId="329"/>
            <ac:grpSpMk id="17" creationId="{6A216D2B-C02C-4629-808B-E8E9A0510B26}"/>
          </ac:grpSpMkLst>
        </pc:grpChg>
        <pc:cxnChg chg="mod">
          <ac:chgData name="yamada akita" userId="8b118bcca7e896d8" providerId="LiveId" clId="{313D1F83-0637-4A22-A86D-3343F36CACA3}" dt="2020-11-22T00:30:35.192" v="1729" actId="1036"/>
          <ac:cxnSpMkLst>
            <pc:docMk/>
            <pc:sldMk cId="1881213043" sldId="329"/>
            <ac:cxnSpMk id="7" creationId="{84B7B2A6-B683-4FF6-922A-E8CBA3D2B46C}"/>
          </ac:cxnSpMkLst>
        </pc:cxnChg>
      </pc:sldChg>
      <pc:sldChg chg="modSp ord">
        <pc:chgData name="yamada akita" userId="8b118bcca7e896d8" providerId="LiveId" clId="{313D1F83-0637-4A22-A86D-3343F36CACA3}" dt="2020-11-22T02:55:00.650" v="2201"/>
        <pc:sldMkLst>
          <pc:docMk/>
          <pc:sldMk cId="3433629992" sldId="330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433629992" sldId="330"/>
            <ac:spMk id="8" creationId="{EE3149B1-4560-48A1-A6BD-312873F09898}"/>
          </ac:spMkLst>
        </pc:spChg>
      </pc:sldChg>
      <pc:sldChg chg="delSp add del mod">
        <pc:chgData name="yamada akita" userId="8b118bcca7e896d8" providerId="LiveId" clId="{313D1F83-0637-4A22-A86D-3343F36CACA3}" dt="2020-11-21T10:58:06.712" v="60" actId="47"/>
        <pc:sldMkLst>
          <pc:docMk/>
          <pc:sldMk cId="2378655074" sldId="331"/>
        </pc:sldMkLst>
        <pc:spChg chg="del">
          <ac:chgData name="yamada akita" userId="8b118bcca7e896d8" providerId="LiveId" clId="{313D1F83-0637-4A22-A86D-3343F36CACA3}" dt="2020-11-21T10:55:43.072" v="57" actId="478"/>
          <ac:spMkLst>
            <pc:docMk/>
            <pc:sldMk cId="2378655074" sldId="331"/>
            <ac:spMk id="11" creationId="{B1AF7263-7502-47E5-B896-EA6CB679722A}"/>
          </ac:spMkLst>
        </pc:spChg>
      </pc:sldChg>
      <pc:sldChg chg="del">
        <pc:chgData name="yamada akita" userId="8b118bcca7e896d8" providerId="LiveId" clId="{313D1F83-0637-4A22-A86D-3343F36CACA3}" dt="2020-11-21T10:58:12.156" v="62" actId="47"/>
        <pc:sldMkLst>
          <pc:docMk/>
          <pc:sldMk cId="759163773" sldId="332"/>
        </pc:sldMkLst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217490240" sldId="334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17490240" sldId="334"/>
            <ac:spMk id="8" creationId="{EE3149B1-4560-48A1-A6BD-312873F09898}"/>
          </ac:spMkLst>
        </pc:spChg>
      </pc:sldChg>
      <pc:sldChg chg="del">
        <pc:chgData name="yamada akita" userId="8b118bcca7e896d8" providerId="LiveId" clId="{313D1F83-0637-4A22-A86D-3343F36CACA3}" dt="2020-11-22T00:31:42.198" v="1802" actId="47"/>
        <pc:sldMkLst>
          <pc:docMk/>
          <pc:sldMk cId="3184579555" sldId="335"/>
        </pc:sldMkLst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3340152652" sldId="336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340152652" sldId="336"/>
            <ac:spMk id="8" creationId="{EE3149B1-4560-48A1-A6BD-312873F09898}"/>
          </ac:spMkLst>
        </pc:spChg>
      </pc:sldChg>
      <pc:sldChg chg="modSp modAnim">
        <pc:chgData name="yamada akita" userId="8b118bcca7e896d8" providerId="LiveId" clId="{313D1F83-0637-4A22-A86D-3343F36CACA3}" dt="2020-11-22T02:55:00.650" v="2201"/>
        <pc:sldMkLst>
          <pc:docMk/>
          <pc:sldMk cId="2537529004" sldId="337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537529004" sldId="337"/>
            <ac:spMk id="8" creationId="{EE3149B1-4560-48A1-A6BD-312873F09898}"/>
          </ac:spMkLst>
        </pc:spChg>
        <pc:spChg chg="mod">
          <ac:chgData name="yamada akita" userId="8b118bcca7e896d8" providerId="LiveId" clId="{313D1F83-0637-4A22-A86D-3343F36CACA3}" dt="2020-11-22T00:10:14.694" v="1694" actId="20577"/>
          <ac:spMkLst>
            <pc:docMk/>
            <pc:sldMk cId="2537529004" sldId="337"/>
            <ac:spMk id="9" creationId="{B6BF0769-5CF1-4CB3-977D-37E27B0E5D97}"/>
          </ac:spMkLst>
        </pc:spChg>
        <pc:spChg chg="mod">
          <ac:chgData name="yamada akita" userId="8b118bcca7e896d8" providerId="LiveId" clId="{313D1F83-0637-4A22-A86D-3343F36CACA3}" dt="2020-11-22T00:10:14.694" v="1694" actId="20577"/>
          <ac:spMkLst>
            <pc:docMk/>
            <pc:sldMk cId="2537529004" sldId="337"/>
            <ac:spMk id="15" creationId="{6D87E0E2-CBE5-496F-8BE8-176568F5D570}"/>
          </ac:spMkLst>
        </pc:spChg>
        <pc:spChg chg="mod">
          <ac:chgData name="yamada akita" userId="8b118bcca7e896d8" providerId="LiveId" clId="{313D1F83-0637-4A22-A86D-3343F36CACA3}" dt="2020-11-22T00:24:28.752" v="1704" actId="20577"/>
          <ac:spMkLst>
            <pc:docMk/>
            <pc:sldMk cId="2537529004" sldId="337"/>
            <ac:spMk id="36" creationId="{E208DC84-DC0D-49AA-80BB-A92C9FA9368E}"/>
          </ac:spMkLst>
        </pc:spChg>
        <pc:grpChg chg="mod">
          <ac:chgData name="yamada akita" userId="8b118bcca7e896d8" providerId="LiveId" clId="{313D1F83-0637-4A22-A86D-3343F36CACA3}" dt="2020-11-22T00:10:14.694" v="1694" actId="20577"/>
          <ac:grpSpMkLst>
            <pc:docMk/>
            <pc:sldMk cId="2537529004" sldId="337"/>
            <ac:grpSpMk id="96" creationId="{281BE63D-B184-4D58-9990-C75531A941B5}"/>
          </ac:grpSpMkLst>
        </pc:gr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285283140" sldId="338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85283140" sldId="338"/>
            <ac:spMk id="8" creationId="{EE3149B1-4560-48A1-A6BD-312873F09898}"/>
          </ac:spMkLst>
        </pc:s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3474032320" sldId="339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474032320" sldId="339"/>
            <ac:spMk id="8" creationId="{EE3149B1-4560-48A1-A6BD-312873F09898}"/>
          </ac:spMkLst>
        </pc:s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276025637" sldId="340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76025637" sldId="340"/>
            <ac:spMk id="8" creationId="{EE3149B1-4560-48A1-A6BD-312873F09898}"/>
          </ac:spMkLst>
        </pc:s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2049821014" sldId="341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049821014" sldId="341"/>
            <ac:spMk id="8" creationId="{EE3149B1-4560-48A1-A6BD-312873F09898}"/>
          </ac:spMkLst>
        </pc:s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2572591682" sldId="342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572591682" sldId="342"/>
            <ac:spMk id="8" creationId="{EE3149B1-4560-48A1-A6BD-312873F09898}"/>
          </ac:spMkLst>
        </pc:spChg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2136801418" sldId="343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136801418" sldId="343"/>
            <ac:spMk id="8" creationId="{EE3149B1-4560-48A1-A6BD-312873F09898}"/>
          </ac:spMkLst>
        </pc:spChg>
      </pc:sldChg>
      <pc:sldChg chg="del">
        <pc:chgData name="yamada akita" userId="8b118bcca7e896d8" providerId="LiveId" clId="{313D1F83-0637-4A22-A86D-3343F36CACA3}" dt="2020-11-22T00:16:46.284" v="1695" actId="47"/>
        <pc:sldMkLst>
          <pc:docMk/>
          <pc:sldMk cId="3167676900" sldId="344"/>
        </pc:sldMkLst>
      </pc:sldChg>
      <pc:sldChg chg="addSp delSp modSp mod modAnim">
        <pc:chgData name="yamada akita" userId="8b118bcca7e896d8" providerId="LiveId" clId="{313D1F83-0637-4A22-A86D-3343F36CACA3}" dt="2020-11-22T02:55:00.650" v="2201"/>
        <pc:sldMkLst>
          <pc:docMk/>
          <pc:sldMk cId="718789848" sldId="345"/>
        </pc:sldMkLst>
        <pc:spChg chg="add mod">
          <ac:chgData name="yamada akita" userId="8b118bcca7e896d8" providerId="LiveId" clId="{313D1F83-0637-4A22-A86D-3343F36CACA3}" dt="2020-11-21T13:42:40.451" v="1062" actId="20577"/>
          <ac:spMkLst>
            <pc:docMk/>
            <pc:sldMk cId="718789848" sldId="345"/>
            <ac:spMk id="7" creationId="{D172E7CA-C078-4C29-8D62-67BBBF28685F}"/>
          </ac:spMkLst>
        </pc:spChg>
        <pc:spChg chg="mod">
          <ac:chgData name="yamada akita" userId="8b118bcca7e896d8" providerId="LiveId" clId="{313D1F83-0637-4A22-A86D-3343F36CACA3}" dt="2020-11-22T02:55:00.650" v="2201"/>
          <ac:spMkLst>
            <pc:docMk/>
            <pc:sldMk cId="718789848" sldId="345"/>
            <ac:spMk id="8" creationId="{EE3149B1-4560-48A1-A6BD-312873F09898}"/>
          </ac:spMkLst>
        </pc:spChg>
        <pc:spChg chg="add mod">
          <ac:chgData name="yamada akita" userId="8b118bcca7e896d8" providerId="LiveId" clId="{313D1F83-0637-4A22-A86D-3343F36CACA3}" dt="2020-11-21T13:43:02.588" v="1097" actId="20577"/>
          <ac:spMkLst>
            <pc:docMk/>
            <pc:sldMk cId="718789848" sldId="345"/>
            <ac:spMk id="25" creationId="{3CEAB302-E827-4B6A-85BE-042B4EFCFC14}"/>
          </ac:spMkLst>
        </pc:spChg>
        <pc:spChg chg="add mod">
          <ac:chgData name="yamada akita" userId="8b118bcca7e896d8" providerId="LiveId" clId="{313D1F83-0637-4A22-A86D-3343F36CACA3}" dt="2020-11-22T01:17:32.142" v="1823" actId="20577"/>
          <ac:spMkLst>
            <pc:docMk/>
            <pc:sldMk cId="718789848" sldId="345"/>
            <ac:spMk id="29" creationId="{AE347635-451C-4478-A046-4368A4551384}"/>
          </ac:spMkLst>
        </pc:spChg>
        <pc:spChg chg="mod">
          <ac:chgData name="yamada akita" userId="8b118bcca7e896d8" providerId="LiveId" clId="{313D1F83-0637-4A22-A86D-3343F36CACA3}" dt="2020-11-22T01:18:57.462" v="1984" actId="20577"/>
          <ac:spMkLst>
            <pc:docMk/>
            <pc:sldMk cId="718789848" sldId="345"/>
            <ac:spMk id="36" creationId="{BAA5300A-5FE1-4488-A6BC-BEBB19A83D5D}"/>
          </ac:spMkLst>
        </pc:spChg>
        <pc:spChg chg="mod">
          <ac:chgData name="yamada akita" userId="8b118bcca7e896d8" providerId="LiveId" clId="{313D1F83-0637-4A22-A86D-3343F36CACA3}" dt="2020-11-22T01:19:11.331" v="1992" actId="114"/>
          <ac:spMkLst>
            <pc:docMk/>
            <pc:sldMk cId="718789848" sldId="345"/>
            <ac:spMk id="40" creationId="{9A653752-EA57-490D-AD42-A034610DBCD9}"/>
          </ac:spMkLst>
        </pc:spChg>
        <pc:picChg chg="del">
          <ac:chgData name="yamada akita" userId="8b118bcca7e896d8" providerId="LiveId" clId="{313D1F83-0637-4A22-A86D-3343F36CACA3}" dt="2020-11-22T01:33:14.504" v="2110" actId="21"/>
          <ac:picMkLst>
            <pc:docMk/>
            <pc:sldMk cId="718789848" sldId="345"/>
            <ac:picMk id="23" creationId="{758018D4-6281-4319-8BC6-AF158BAD0047}"/>
          </ac:picMkLst>
        </pc:picChg>
        <pc:picChg chg="add mod">
          <ac:chgData name="yamada akita" userId="8b118bcca7e896d8" providerId="LiveId" clId="{313D1F83-0637-4A22-A86D-3343F36CACA3}" dt="2020-11-22T01:33:35.997" v="2117"/>
          <ac:picMkLst>
            <pc:docMk/>
            <pc:sldMk cId="718789848" sldId="345"/>
            <ac:picMk id="31" creationId="{5C89E154-6BBF-409B-9602-01F9FC609E85}"/>
          </ac:picMkLst>
        </pc:picChg>
      </pc:sldChg>
      <pc:sldChg chg="addSp delSp modSp mod modAnim">
        <pc:chgData name="yamada akita" userId="8b118bcca7e896d8" providerId="LiveId" clId="{313D1F83-0637-4A22-A86D-3343F36CACA3}" dt="2020-11-22T02:55:00.650" v="2201"/>
        <pc:sldMkLst>
          <pc:docMk/>
          <pc:sldMk cId="2313921629" sldId="346"/>
        </pc:sldMkLst>
        <pc:spChg chg="add mod">
          <ac:chgData name="yamada akita" userId="8b118bcca7e896d8" providerId="LiveId" clId="{313D1F83-0637-4A22-A86D-3343F36CACA3}" dt="2020-11-22T01:19:31.457" v="1998" actId="1076"/>
          <ac:spMkLst>
            <pc:docMk/>
            <pc:sldMk cId="2313921629" sldId="346"/>
            <ac:spMk id="7" creationId="{FA93B722-C7FA-4AF1-B8C8-6A9C37F0B1C8}"/>
          </ac:spMkLst>
        </pc:spChg>
        <pc:spChg chg="mod">
          <ac:chgData name="yamada akita" userId="8b118bcca7e896d8" providerId="LiveId" clId="{313D1F83-0637-4A22-A86D-3343F36CACA3}" dt="2020-11-22T02:55:00.650" v="2201"/>
          <ac:spMkLst>
            <pc:docMk/>
            <pc:sldMk cId="2313921629" sldId="346"/>
            <ac:spMk id="8" creationId="{EE3149B1-4560-48A1-A6BD-312873F09898}"/>
          </ac:spMkLst>
        </pc:spChg>
        <pc:spChg chg="add mod">
          <ac:chgData name="yamada akita" userId="8b118bcca7e896d8" providerId="LiveId" clId="{313D1F83-0637-4A22-A86D-3343F36CACA3}" dt="2020-11-22T01:19:37.317" v="2010" actId="20577"/>
          <ac:spMkLst>
            <pc:docMk/>
            <pc:sldMk cId="2313921629" sldId="346"/>
            <ac:spMk id="32" creationId="{2078FEDD-CF76-46B3-B98C-11D346B9FCC9}"/>
          </ac:spMkLst>
        </pc:spChg>
        <pc:spChg chg="add mod">
          <ac:chgData name="yamada akita" userId="8b118bcca7e896d8" providerId="LiveId" clId="{313D1F83-0637-4A22-A86D-3343F36CACA3}" dt="2020-11-22T01:19:44.486" v="2018" actId="20577"/>
          <ac:spMkLst>
            <pc:docMk/>
            <pc:sldMk cId="2313921629" sldId="346"/>
            <ac:spMk id="34" creationId="{753F943B-8B3E-436A-B4C5-F2962B6EA285}"/>
          </ac:spMkLst>
        </pc:spChg>
        <pc:spChg chg="mod">
          <ac:chgData name="yamada akita" userId="8b118bcca7e896d8" providerId="LiveId" clId="{313D1F83-0637-4A22-A86D-3343F36CACA3}" dt="2020-11-22T01:34:43.084" v="2152" actId="6549"/>
          <ac:spMkLst>
            <pc:docMk/>
            <pc:sldMk cId="2313921629" sldId="346"/>
            <ac:spMk id="36" creationId="{BAA5300A-5FE1-4488-A6BC-BEBB19A83D5D}"/>
          </ac:spMkLst>
        </pc:spChg>
        <pc:spChg chg="add mod">
          <ac:chgData name="yamada akita" userId="8b118bcca7e896d8" providerId="LiveId" clId="{313D1F83-0637-4A22-A86D-3343F36CACA3}" dt="2020-11-22T01:19:50.947" v="2024" actId="20577"/>
          <ac:spMkLst>
            <pc:docMk/>
            <pc:sldMk cId="2313921629" sldId="346"/>
            <ac:spMk id="37" creationId="{91BAEB28-7A9F-49A3-A591-81761B26E517}"/>
          </ac:spMkLst>
        </pc:spChg>
        <pc:spChg chg="add mod">
          <ac:chgData name="yamada akita" userId="8b118bcca7e896d8" providerId="LiveId" clId="{313D1F83-0637-4A22-A86D-3343F36CACA3}" dt="2020-11-22T01:19:56.853" v="2032" actId="20577"/>
          <ac:spMkLst>
            <pc:docMk/>
            <pc:sldMk cId="2313921629" sldId="346"/>
            <ac:spMk id="38" creationId="{A26D7DCB-DF1F-4549-9ED2-9F045BCCB67D}"/>
          </ac:spMkLst>
        </pc:spChg>
        <pc:picChg chg="del">
          <ac:chgData name="yamada akita" userId="8b118bcca7e896d8" providerId="LiveId" clId="{313D1F83-0637-4A22-A86D-3343F36CACA3}" dt="2020-11-22T01:33:44.634" v="2118" actId="21"/>
          <ac:picMkLst>
            <pc:docMk/>
            <pc:sldMk cId="2313921629" sldId="346"/>
            <ac:picMk id="25" creationId="{9E54777C-493F-49A6-AA89-B9708B96915B}"/>
          </ac:picMkLst>
        </pc:picChg>
        <pc:picChg chg="add mod">
          <ac:chgData name="yamada akita" userId="8b118bcca7e896d8" providerId="LiveId" clId="{313D1F83-0637-4A22-A86D-3343F36CACA3}" dt="2020-11-22T01:34:29.207" v="2129"/>
          <ac:picMkLst>
            <pc:docMk/>
            <pc:sldMk cId="2313921629" sldId="346"/>
            <ac:picMk id="39" creationId="{9409DFED-D8B7-4D22-B951-7E9BF38D52B5}"/>
          </ac:picMkLst>
        </pc:picChg>
      </pc:sldChg>
      <pc:sldChg chg="del">
        <pc:chgData name="yamada akita" userId="8b118bcca7e896d8" providerId="LiveId" clId="{313D1F83-0637-4A22-A86D-3343F36CACA3}" dt="2020-11-21T10:58:50.862" v="66" actId="47"/>
        <pc:sldMkLst>
          <pc:docMk/>
          <pc:sldMk cId="3979445488" sldId="347"/>
        </pc:sldMkLst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4014730547" sldId="348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4014730547" sldId="348"/>
            <ac:spMk id="4" creationId="{AB634A8C-8A30-444C-8E79-310AE517CF50}"/>
          </ac:spMkLst>
        </pc:spChg>
      </pc:sldChg>
      <pc:sldChg chg="addSp delSp modSp del mod delAnim modAnim">
        <pc:chgData name="yamada akita" userId="8b118bcca7e896d8" providerId="LiveId" clId="{313D1F83-0637-4A22-A86D-3343F36CACA3}" dt="2020-11-22T01:07:23.475" v="1820" actId="47"/>
        <pc:sldMkLst>
          <pc:docMk/>
          <pc:sldMk cId="2136982603" sldId="349"/>
        </pc:sldMkLst>
        <pc:spChg chg="del mod">
          <ac:chgData name="yamada akita" userId="8b118bcca7e896d8" providerId="LiveId" clId="{313D1F83-0637-4A22-A86D-3343F36CACA3}" dt="2020-11-21T13:21:14.817" v="811" actId="478"/>
          <ac:spMkLst>
            <pc:docMk/>
            <pc:sldMk cId="2136982603" sldId="349"/>
            <ac:spMk id="4" creationId="{F4948AF7-9FF7-4A22-876B-9F6DC015FB42}"/>
          </ac:spMkLst>
        </pc:spChg>
        <pc:spChg chg="del mod">
          <ac:chgData name="yamada akita" userId="8b118bcca7e896d8" providerId="LiveId" clId="{313D1F83-0637-4A22-A86D-3343F36CACA3}" dt="2020-11-21T13:21:14.817" v="811" actId="478"/>
          <ac:spMkLst>
            <pc:docMk/>
            <pc:sldMk cId="2136982603" sldId="349"/>
            <ac:spMk id="14" creationId="{FC05B1D7-B127-4131-8B53-B35C61B9A03C}"/>
          </ac:spMkLst>
        </pc:spChg>
        <pc:spChg chg="del mod">
          <ac:chgData name="yamada akita" userId="8b118bcca7e896d8" providerId="LiveId" clId="{313D1F83-0637-4A22-A86D-3343F36CACA3}" dt="2020-11-21T13:21:14.817" v="811" actId="478"/>
          <ac:spMkLst>
            <pc:docMk/>
            <pc:sldMk cId="2136982603" sldId="349"/>
            <ac:spMk id="17" creationId="{446C1700-0383-46AC-AB6D-9A5A155AC810}"/>
          </ac:spMkLst>
        </pc:spChg>
        <pc:spChg chg="del mod">
          <ac:chgData name="yamada akita" userId="8b118bcca7e896d8" providerId="LiveId" clId="{313D1F83-0637-4A22-A86D-3343F36CACA3}" dt="2020-11-21T13:21:14.817" v="811" actId="478"/>
          <ac:spMkLst>
            <pc:docMk/>
            <pc:sldMk cId="2136982603" sldId="349"/>
            <ac:spMk id="18" creationId="{043BB981-68CE-4328-83BE-59B2C123F626}"/>
          </ac:spMkLst>
        </pc:spChg>
        <pc:spChg chg="del mod">
          <ac:chgData name="yamada akita" userId="8b118bcca7e896d8" providerId="LiveId" clId="{313D1F83-0637-4A22-A86D-3343F36CACA3}" dt="2020-11-21T13:21:14.817" v="811" actId="478"/>
          <ac:spMkLst>
            <pc:docMk/>
            <pc:sldMk cId="2136982603" sldId="349"/>
            <ac:spMk id="20" creationId="{8D9A0FE4-9A76-4041-A49B-57FA39E02A85}"/>
          </ac:spMkLst>
        </pc:spChg>
        <pc:spChg chg="add mod topLvl">
          <ac:chgData name="yamada akita" userId="8b118bcca7e896d8" providerId="LiveId" clId="{313D1F83-0637-4A22-A86D-3343F36CACA3}" dt="2020-11-22T00:07:34.564" v="1693" actId="20577"/>
          <ac:spMkLst>
            <pc:docMk/>
            <pc:sldMk cId="2136982603" sldId="349"/>
            <ac:spMk id="21" creationId="{878F5276-BF70-4DBC-AB59-3335ECC9B075}"/>
          </ac:spMkLst>
        </pc:spChg>
        <pc:spChg chg="add mod">
          <ac:chgData name="yamada akita" userId="8b118bcca7e896d8" providerId="LiveId" clId="{313D1F83-0637-4A22-A86D-3343F36CACA3}" dt="2020-11-21T23:58:56.237" v="1660" actId="113"/>
          <ac:spMkLst>
            <pc:docMk/>
            <pc:sldMk cId="2136982603" sldId="349"/>
            <ac:spMk id="24" creationId="{622F9A13-AE31-409E-AE1D-6DDFA8BBD3AA}"/>
          </ac:spMkLst>
        </pc:spChg>
        <pc:spChg chg="add mod">
          <ac:chgData name="yamada akita" userId="8b118bcca7e896d8" providerId="LiveId" clId="{313D1F83-0637-4A22-A86D-3343F36CACA3}" dt="2020-11-21T23:58:23.781" v="1638" actId="1076"/>
          <ac:spMkLst>
            <pc:docMk/>
            <pc:sldMk cId="2136982603" sldId="349"/>
            <ac:spMk id="28" creationId="{D1D6A773-7622-45D0-A76D-A5CB8A001A58}"/>
          </ac:spMkLst>
        </pc:spChg>
        <pc:grpChg chg="add del mod">
          <ac:chgData name="yamada akita" userId="8b118bcca7e896d8" providerId="LiveId" clId="{313D1F83-0637-4A22-A86D-3343F36CACA3}" dt="2020-11-21T13:20:33.649" v="757" actId="478"/>
          <ac:grpSpMkLst>
            <pc:docMk/>
            <pc:sldMk cId="2136982603" sldId="349"/>
            <ac:grpSpMk id="13" creationId="{E548CF2C-EF05-46B6-8561-173545E1970A}"/>
          </ac:grpSpMkLst>
        </pc:grpChg>
        <pc:grpChg chg="del mod">
          <ac:chgData name="yamada akita" userId="8b118bcca7e896d8" providerId="LiveId" clId="{313D1F83-0637-4A22-A86D-3343F36CACA3}" dt="2020-11-21T13:21:14.817" v="811" actId="478"/>
          <ac:grpSpMkLst>
            <pc:docMk/>
            <pc:sldMk cId="2136982603" sldId="349"/>
            <ac:grpSpMk id="23" creationId="{0C30D14A-98B9-4A4B-AD2C-9EF38487A059}"/>
          </ac:grpSpMkLst>
        </pc:grpChg>
        <pc:cxnChg chg="add del mod topLvl">
          <ac:chgData name="yamada akita" userId="8b118bcca7e896d8" providerId="LiveId" clId="{313D1F83-0637-4A22-A86D-3343F36CACA3}" dt="2020-11-21T13:20:33.649" v="757" actId="478"/>
          <ac:cxnSpMkLst>
            <pc:docMk/>
            <pc:sldMk cId="2136982603" sldId="349"/>
            <ac:cxnSpMk id="6" creationId="{8BFCFC33-DA7E-4D19-AD9A-F6036C3F412B}"/>
          </ac:cxnSpMkLst>
        </pc:cxnChg>
        <pc:cxnChg chg="del">
          <ac:chgData name="yamada akita" userId="8b118bcca7e896d8" providerId="LiveId" clId="{313D1F83-0637-4A22-A86D-3343F36CACA3}" dt="2020-11-21T13:21:14.817" v="811" actId="478"/>
          <ac:cxnSpMkLst>
            <pc:docMk/>
            <pc:sldMk cId="2136982603" sldId="349"/>
            <ac:cxnSpMk id="12" creationId="{2B07562E-4B49-43A5-979E-72F6119444E0}"/>
          </ac:cxnSpMkLst>
        </pc:cxnChg>
        <pc:cxnChg chg="add mod">
          <ac:chgData name="yamada akita" userId="8b118bcca7e896d8" providerId="LiveId" clId="{313D1F83-0637-4A22-A86D-3343F36CACA3}" dt="2020-11-21T23:58:50.012" v="1658" actId="1076"/>
          <ac:cxnSpMkLst>
            <pc:docMk/>
            <pc:sldMk cId="2136982603" sldId="349"/>
            <ac:cxnSpMk id="19" creationId="{7F18091F-3947-449B-A6B9-762BD904C2CB}"/>
          </ac:cxnSpMkLst>
        </pc:cxnChg>
      </pc:sldChg>
      <pc:sldChg chg="del">
        <pc:chgData name="yamada akita" userId="8b118bcca7e896d8" providerId="LiveId" clId="{313D1F83-0637-4A22-A86D-3343F36CACA3}" dt="2020-11-21T10:58:09.101" v="61" actId="47"/>
        <pc:sldMkLst>
          <pc:docMk/>
          <pc:sldMk cId="697495277" sldId="350"/>
        </pc:sldMkLst>
      </pc:sldChg>
      <pc:sldChg chg="modSp">
        <pc:chgData name="yamada akita" userId="8b118bcca7e896d8" providerId="LiveId" clId="{313D1F83-0637-4A22-A86D-3343F36CACA3}" dt="2020-11-22T02:55:00.650" v="2201"/>
        <pc:sldMkLst>
          <pc:docMk/>
          <pc:sldMk cId="1430034181" sldId="351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1430034181" sldId="351"/>
            <ac:spMk id="8" creationId="{EE3149B1-4560-48A1-A6BD-312873F09898}"/>
          </ac:spMkLst>
        </pc:spChg>
      </pc:sldChg>
      <pc:sldChg chg="addSp delSp modSp add mod ord delAnim modAnim">
        <pc:chgData name="yamada akita" userId="8b118bcca7e896d8" providerId="LiveId" clId="{313D1F83-0637-4A22-A86D-3343F36CACA3}" dt="2020-11-22T02:55:00.650" v="2201"/>
        <pc:sldMkLst>
          <pc:docMk/>
          <pc:sldMk cId="3668307875" sldId="352"/>
        </pc:sldMkLst>
        <pc:spChg chg="mod topLvl">
          <ac:chgData name="yamada akita" userId="8b118bcca7e896d8" providerId="LiveId" clId="{313D1F83-0637-4A22-A86D-3343F36CACA3}" dt="2020-11-21T13:17:18.978" v="701" actId="164"/>
          <ac:spMkLst>
            <pc:docMk/>
            <pc:sldMk cId="3668307875" sldId="352"/>
            <ac:spMk id="3" creationId="{21A722B4-39C5-4E42-A323-0E324EF01E1E}"/>
          </ac:spMkLst>
        </pc:spChg>
        <pc:spChg chg="del mod topLvl">
          <ac:chgData name="yamada akita" userId="8b118bcca7e896d8" providerId="LiveId" clId="{313D1F83-0637-4A22-A86D-3343F36CACA3}" dt="2020-11-21T13:17:09.301" v="700" actId="478"/>
          <ac:spMkLst>
            <pc:docMk/>
            <pc:sldMk cId="3668307875" sldId="352"/>
            <ac:spMk id="4" creationId="{A911AD98-BA2D-45A6-BA39-BE58829EBED3}"/>
          </ac:spMkLst>
        </pc:spChg>
        <pc:spChg chg="del">
          <ac:chgData name="yamada akita" userId="8b118bcca7e896d8" providerId="LiveId" clId="{313D1F83-0637-4A22-A86D-3343F36CACA3}" dt="2020-11-21T11:12:48.990" v="287" actId="478"/>
          <ac:spMkLst>
            <pc:docMk/>
            <pc:sldMk cId="3668307875" sldId="352"/>
            <ac:spMk id="6" creationId="{D80983C5-CB18-4F6E-B006-38699CA47762}"/>
          </ac:spMkLst>
        </pc:spChg>
        <pc:spChg chg="del">
          <ac:chgData name="yamada akita" userId="8b118bcca7e896d8" providerId="LiveId" clId="{313D1F83-0637-4A22-A86D-3343F36CACA3}" dt="2020-11-21T11:12:48.990" v="287" actId="478"/>
          <ac:spMkLst>
            <pc:docMk/>
            <pc:sldMk cId="3668307875" sldId="352"/>
            <ac:spMk id="7" creationId="{803756FA-EA70-43AF-B715-EC4A5D3BCF69}"/>
          </ac:spMkLst>
        </pc:spChg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668307875" sldId="352"/>
            <ac:spMk id="8" creationId="{EE3149B1-4560-48A1-A6BD-312873F09898}"/>
          </ac:spMkLst>
        </pc:spChg>
        <pc:spChg chg="mod topLvl">
          <ac:chgData name="yamada akita" userId="8b118bcca7e896d8" providerId="LiveId" clId="{313D1F83-0637-4A22-A86D-3343F36CACA3}" dt="2020-11-21T13:14:14.778" v="600" actId="165"/>
          <ac:spMkLst>
            <pc:docMk/>
            <pc:sldMk cId="3668307875" sldId="352"/>
            <ac:spMk id="11" creationId="{B1AF7263-7502-47E5-B896-EA6CB679722A}"/>
          </ac:spMkLst>
        </pc:spChg>
        <pc:spChg chg="add mod">
          <ac:chgData name="yamada akita" userId="8b118bcca7e896d8" providerId="LiveId" clId="{313D1F83-0637-4A22-A86D-3343F36CACA3}" dt="2020-11-21T13:00:59.937" v="335" actId="164"/>
          <ac:spMkLst>
            <pc:docMk/>
            <pc:sldMk cId="3668307875" sldId="352"/>
            <ac:spMk id="15" creationId="{DAC9C7DD-ECB1-4E5C-9182-4EF459413D75}"/>
          </ac:spMkLst>
        </pc:spChg>
        <pc:spChg chg="mod topLvl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17" creationId="{528FD995-C41A-4590-A31D-3CF3520AFD5C}"/>
          </ac:spMkLst>
        </pc:spChg>
        <pc:spChg chg="mod topLvl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18" creationId="{F76C2AB7-9E12-4A22-9F9A-547A0D6662D3}"/>
          </ac:spMkLst>
        </pc:spChg>
        <pc:spChg chg="mod">
          <ac:chgData name="yamada akita" userId="8b118bcca7e896d8" providerId="LiveId" clId="{313D1F83-0637-4A22-A86D-3343F36CACA3}" dt="2020-11-22T01:06:15.221" v="1815" actId="1037"/>
          <ac:spMkLst>
            <pc:docMk/>
            <pc:sldMk cId="3668307875" sldId="352"/>
            <ac:spMk id="24" creationId="{7C76E0F3-6CF6-4580-AFF9-AB755086008B}"/>
          </ac:spMkLst>
        </pc:spChg>
        <pc:spChg chg="mod">
          <ac:chgData name="yamada akita" userId="8b118bcca7e896d8" providerId="LiveId" clId="{313D1F83-0637-4A22-A86D-3343F36CACA3}" dt="2020-11-22T01:23:10.604" v="2037" actId="20577"/>
          <ac:spMkLst>
            <pc:docMk/>
            <pc:sldMk cId="3668307875" sldId="352"/>
            <ac:spMk id="25" creationId="{75B9881D-C6EE-4FDA-8A35-E579AC1D6D33}"/>
          </ac:spMkLst>
        </pc:spChg>
        <pc:spChg chg="mod">
          <ac:chgData name="yamada akita" userId="8b118bcca7e896d8" providerId="LiveId" clId="{313D1F83-0637-4A22-A86D-3343F36CACA3}" dt="2020-11-22T01:23:28.594" v="2055" actId="114"/>
          <ac:spMkLst>
            <pc:docMk/>
            <pc:sldMk cId="3668307875" sldId="352"/>
            <ac:spMk id="26" creationId="{BEFADF61-3E3D-4B7E-95C5-176BDF83CCA6}"/>
          </ac:spMkLst>
        </pc:spChg>
        <pc:spChg chg="mod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27" creationId="{D75E748E-6C9A-4F85-B1B6-61188E6C2741}"/>
          </ac:spMkLst>
        </pc:spChg>
        <pc:spChg chg="mod topLvl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28" creationId="{8BFCF943-46CE-4705-AD9F-4DE569172DB5}"/>
          </ac:spMkLst>
        </pc:spChg>
        <pc:spChg chg="mod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30" creationId="{284D574D-0CC4-458F-BC8E-F5B1E1AED2C3}"/>
          </ac:spMkLst>
        </pc:spChg>
        <pc:spChg chg="mod">
          <ac:chgData name="yamada akita" userId="8b118bcca7e896d8" providerId="LiveId" clId="{313D1F83-0637-4A22-A86D-3343F36CACA3}" dt="2020-11-22T00:02:02.325" v="1689" actId="20577"/>
          <ac:spMkLst>
            <pc:docMk/>
            <pc:sldMk cId="3668307875" sldId="352"/>
            <ac:spMk id="31" creationId="{CE03535B-E25C-4C72-893D-0DA651D711B0}"/>
          </ac:spMkLst>
        </pc:spChg>
        <pc:spChg chg="add mod">
          <ac:chgData name="yamada akita" userId="8b118bcca7e896d8" providerId="LiveId" clId="{313D1F83-0637-4A22-A86D-3343F36CACA3}" dt="2020-11-21T13:17:18.978" v="701" actId="164"/>
          <ac:spMkLst>
            <pc:docMk/>
            <pc:sldMk cId="3668307875" sldId="352"/>
            <ac:spMk id="34" creationId="{2C636FE7-B1AB-4417-8017-9E8F27C99A49}"/>
          </ac:spMkLst>
        </pc:spChg>
        <pc:spChg chg="add mod ord">
          <ac:chgData name="yamada akita" userId="8b118bcca7e896d8" providerId="LiveId" clId="{313D1F83-0637-4A22-A86D-3343F36CACA3}" dt="2020-11-21T23:55:00.236" v="1487" actId="167"/>
          <ac:spMkLst>
            <pc:docMk/>
            <pc:sldMk cId="3668307875" sldId="352"/>
            <ac:spMk id="35" creationId="{F33501CD-ABE4-48CF-93EB-460F4007BB17}"/>
          </ac:spMkLst>
        </pc:spChg>
        <pc:spChg chg="del">
          <ac:chgData name="yamada akita" userId="8b118bcca7e896d8" providerId="LiveId" clId="{313D1F83-0637-4A22-A86D-3343F36CACA3}" dt="2020-11-21T11:12:48.990" v="287" actId="478"/>
          <ac:spMkLst>
            <pc:docMk/>
            <pc:sldMk cId="3668307875" sldId="352"/>
            <ac:spMk id="36" creationId="{05493EF4-C1E4-4153-BF9F-1649CD683DFB}"/>
          </ac:spMkLst>
        </pc:spChg>
        <pc:spChg chg="del">
          <ac:chgData name="yamada akita" userId="8b118bcca7e896d8" providerId="LiveId" clId="{313D1F83-0637-4A22-A86D-3343F36CACA3}" dt="2020-11-21T11:12:48.990" v="287" actId="478"/>
          <ac:spMkLst>
            <pc:docMk/>
            <pc:sldMk cId="3668307875" sldId="352"/>
            <ac:spMk id="37" creationId="{F15A90A7-70DD-4AAE-A996-B018CB83F2BD}"/>
          </ac:spMkLst>
        </pc:spChg>
        <pc:spChg chg="del">
          <ac:chgData name="yamada akita" userId="8b118bcca7e896d8" providerId="LiveId" clId="{313D1F83-0637-4A22-A86D-3343F36CACA3}" dt="2020-11-21T11:12:51.734" v="288" actId="478"/>
          <ac:spMkLst>
            <pc:docMk/>
            <pc:sldMk cId="3668307875" sldId="352"/>
            <ac:spMk id="38" creationId="{BC5300A7-1268-4A88-BFBD-CCE7A9A6ADBD}"/>
          </ac:spMkLst>
        </pc:spChg>
        <pc:spChg chg="add mod">
          <ac:chgData name="yamada akita" userId="8b118bcca7e896d8" providerId="LiveId" clId="{313D1F83-0637-4A22-A86D-3343F36CACA3}" dt="2020-11-21T13:17:18.978" v="701" actId="164"/>
          <ac:spMkLst>
            <pc:docMk/>
            <pc:sldMk cId="3668307875" sldId="352"/>
            <ac:spMk id="39" creationId="{C43D3CDC-57CC-4F80-B538-F45242E9D684}"/>
          </ac:spMkLst>
        </pc:spChg>
        <pc:spChg chg="mod topLvl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41" creationId="{DF846565-1320-4913-A70C-477566408B8A}"/>
          </ac:spMkLst>
        </pc:spChg>
        <pc:spChg chg="add mod">
          <ac:chgData name="yamada akita" userId="8b118bcca7e896d8" providerId="LiveId" clId="{313D1F83-0637-4A22-A86D-3343F36CACA3}" dt="2020-11-21T13:17:18.978" v="701" actId="164"/>
          <ac:spMkLst>
            <pc:docMk/>
            <pc:sldMk cId="3668307875" sldId="352"/>
            <ac:spMk id="43" creationId="{91127FFB-DF74-41E2-B2D7-F89020572E9B}"/>
          </ac:spMkLst>
        </pc:spChg>
        <pc:spChg chg="add mod">
          <ac:chgData name="yamada akita" userId="8b118bcca7e896d8" providerId="LiveId" clId="{313D1F83-0637-4A22-A86D-3343F36CACA3}" dt="2020-11-21T13:17:18.978" v="701" actId="164"/>
          <ac:spMkLst>
            <pc:docMk/>
            <pc:sldMk cId="3668307875" sldId="352"/>
            <ac:spMk id="44" creationId="{DCE4626E-3CDD-49D7-B125-52BCF5974052}"/>
          </ac:spMkLst>
        </pc:spChg>
        <pc:spChg chg="mod topLvl">
          <ac:chgData name="yamada akita" userId="8b118bcca7e896d8" providerId="LiveId" clId="{313D1F83-0637-4A22-A86D-3343F36CACA3}" dt="2020-11-21T13:15:16.642" v="665" actId="1038"/>
          <ac:spMkLst>
            <pc:docMk/>
            <pc:sldMk cId="3668307875" sldId="352"/>
            <ac:spMk id="45" creationId="{2C94EAA9-F08F-4FC1-A7D1-7D5B25D1536D}"/>
          </ac:spMkLst>
        </pc:spChg>
        <pc:spChg chg="add mod">
          <ac:chgData name="yamada akita" userId="8b118bcca7e896d8" providerId="LiveId" clId="{313D1F83-0637-4A22-A86D-3343F36CACA3}" dt="2020-11-21T13:17:18.978" v="701" actId="164"/>
          <ac:spMkLst>
            <pc:docMk/>
            <pc:sldMk cId="3668307875" sldId="352"/>
            <ac:spMk id="47" creationId="{78A08564-D72C-4504-A8F8-6DD9FAAFE108}"/>
          </ac:spMkLst>
        </pc:spChg>
        <pc:grpChg chg="add del mod">
          <ac:chgData name="yamada akita" userId="8b118bcca7e896d8" providerId="LiveId" clId="{313D1F83-0637-4A22-A86D-3343F36CACA3}" dt="2020-11-21T13:13:47.993" v="597" actId="478"/>
          <ac:grpSpMkLst>
            <pc:docMk/>
            <pc:sldMk cId="3668307875" sldId="352"/>
            <ac:grpSpMk id="19" creationId="{B9D5A904-8653-4B92-8AC6-965778302CF3}"/>
          </ac:grpSpMkLst>
        </pc:grpChg>
        <pc:grpChg chg="del mod">
          <ac:chgData name="yamada akita" userId="8b118bcca7e896d8" providerId="LiveId" clId="{313D1F83-0637-4A22-A86D-3343F36CACA3}" dt="2020-11-21T13:14:14.778" v="600" actId="165"/>
          <ac:grpSpMkLst>
            <pc:docMk/>
            <pc:sldMk cId="3668307875" sldId="352"/>
            <ac:grpSpMk id="22" creationId="{FFEE760B-55B1-441E-9B2E-584562F458E4}"/>
          </ac:grpSpMkLst>
        </pc:grpChg>
        <pc:grpChg chg="add mod">
          <ac:chgData name="yamada akita" userId="8b118bcca7e896d8" providerId="LiveId" clId="{313D1F83-0637-4A22-A86D-3343F36CACA3}" dt="2020-11-21T13:17:18.978" v="701" actId="164"/>
          <ac:grpSpMkLst>
            <pc:docMk/>
            <pc:sldMk cId="3668307875" sldId="352"/>
            <ac:grpSpMk id="40" creationId="{75F7CE70-7452-47CB-BAE0-D12A36B3C177}"/>
          </ac:grpSpMkLst>
        </pc:grpChg>
        <pc:picChg chg="add mod">
          <ac:chgData name="yamada akita" userId="8b118bcca7e896d8" providerId="LiveId" clId="{313D1F83-0637-4A22-A86D-3343F36CACA3}" dt="2020-11-21T13:00:59.937" v="335" actId="164"/>
          <ac:picMkLst>
            <pc:docMk/>
            <pc:sldMk cId="3668307875" sldId="352"/>
            <ac:picMk id="14" creationId="{70D4B033-E09F-431C-A13F-83FED590BCFA}"/>
          </ac:picMkLst>
        </pc:picChg>
        <pc:cxnChg chg="del mod topLvl">
          <ac:chgData name="yamada akita" userId="8b118bcca7e896d8" providerId="LiveId" clId="{313D1F83-0637-4A22-A86D-3343F36CACA3}" dt="2020-11-21T13:14:49.149" v="611" actId="478"/>
          <ac:cxnSpMkLst>
            <pc:docMk/>
            <pc:sldMk cId="3668307875" sldId="352"/>
            <ac:cxnSpMk id="16" creationId="{5F9F713A-00E1-4AEB-B71D-F38EF73A6C45}"/>
          </ac:cxnSpMkLst>
        </pc:cxnChg>
        <pc:cxnChg chg="del mod topLvl">
          <ac:chgData name="yamada akita" userId="8b118bcca7e896d8" providerId="LiveId" clId="{313D1F83-0637-4A22-A86D-3343F36CACA3}" dt="2020-11-21T13:14:47.829" v="610" actId="478"/>
          <ac:cxnSpMkLst>
            <pc:docMk/>
            <pc:sldMk cId="3668307875" sldId="352"/>
            <ac:cxnSpMk id="21" creationId="{F12EAEEA-0FCE-4CE3-A39B-E8695564E151}"/>
          </ac:cxnSpMkLst>
        </pc:cxnChg>
        <pc:cxnChg chg="del mod topLvl">
          <ac:chgData name="yamada akita" userId="8b118bcca7e896d8" providerId="LiveId" clId="{313D1F83-0637-4A22-A86D-3343F36CACA3}" dt="2020-11-21T13:14:51.153" v="612" actId="478"/>
          <ac:cxnSpMkLst>
            <pc:docMk/>
            <pc:sldMk cId="3668307875" sldId="352"/>
            <ac:cxnSpMk id="29" creationId="{56C7F06A-5725-4B2F-8F91-43CCF22D8249}"/>
          </ac:cxnSpMkLst>
        </pc:cxnChg>
        <pc:cxnChg chg="del mod topLvl">
          <ac:chgData name="yamada akita" userId="8b118bcca7e896d8" providerId="LiveId" clId="{313D1F83-0637-4A22-A86D-3343F36CACA3}" dt="2020-11-21T13:14:52.373" v="613" actId="478"/>
          <ac:cxnSpMkLst>
            <pc:docMk/>
            <pc:sldMk cId="3668307875" sldId="352"/>
            <ac:cxnSpMk id="42" creationId="{780B7B74-D7DC-41E3-B8FE-4FB4B1872676}"/>
          </ac:cxnSpMkLst>
        </pc:cxnChg>
        <pc:cxnChg chg="del mod topLvl">
          <ac:chgData name="yamada akita" userId="8b118bcca7e896d8" providerId="LiveId" clId="{313D1F83-0637-4A22-A86D-3343F36CACA3}" dt="2020-11-21T13:14:53.691" v="614" actId="478"/>
          <ac:cxnSpMkLst>
            <pc:docMk/>
            <pc:sldMk cId="3668307875" sldId="352"/>
            <ac:cxnSpMk id="46" creationId="{C78B5299-531C-4D0C-A859-B3EA1FF5763D}"/>
          </ac:cxnSpMkLst>
        </pc:cxnChg>
      </pc:sldChg>
      <pc:sldChg chg="addSp modSp add del mod modAnim">
        <pc:chgData name="yamada akita" userId="8b118bcca7e896d8" providerId="LiveId" clId="{313D1F83-0637-4A22-A86D-3343F36CACA3}" dt="2020-11-21T23:57:57.630" v="1636" actId="47"/>
        <pc:sldMkLst>
          <pc:docMk/>
          <pc:sldMk cId="3999666956" sldId="353"/>
        </pc:sldMkLst>
        <pc:spChg chg="add mod">
          <ac:chgData name="yamada akita" userId="8b118bcca7e896d8" providerId="LiveId" clId="{313D1F83-0637-4A22-A86D-3343F36CACA3}" dt="2020-11-21T23:08:10.055" v="1149" actId="14100"/>
          <ac:spMkLst>
            <pc:docMk/>
            <pc:sldMk cId="3999666956" sldId="353"/>
            <ac:spMk id="4" creationId="{775FDF33-8313-4E7E-BF8B-C6B672FFD17A}"/>
          </ac:spMkLst>
        </pc:spChg>
        <pc:spChg chg="add mod">
          <ac:chgData name="yamada akita" userId="8b118bcca7e896d8" providerId="LiveId" clId="{313D1F83-0637-4A22-A86D-3343F36CACA3}" dt="2020-11-21T13:19:48.041" v="736" actId="207"/>
          <ac:spMkLst>
            <pc:docMk/>
            <pc:sldMk cId="3999666956" sldId="353"/>
            <ac:spMk id="6" creationId="{3E4F3C75-7CC1-4107-A23A-6169934F0B14}"/>
          </ac:spMkLst>
        </pc:spChg>
        <pc:spChg chg="add mod">
          <ac:chgData name="yamada akita" userId="8b118bcca7e896d8" providerId="LiveId" clId="{313D1F83-0637-4A22-A86D-3343F36CACA3}" dt="2020-11-21T23:11:11.557" v="1281" actId="164"/>
          <ac:spMkLst>
            <pc:docMk/>
            <pc:sldMk cId="3999666956" sldId="353"/>
            <ac:spMk id="7" creationId="{CF10F78C-CE32-4749-98E7-401E985C3376}"/>
          </ac:spMkLst>
        </pc:spChg>
        <pc:spChg chg="add mod">
          <ac:chgData name="yamada akita" userId="8b118bcca7e896d8" providerId="LiveId" clId="{313D1F83-0637-4A22-A86D-3343F36CACA3}" dt="2020-11-21T23:08:13.397" v="1150" actId="14100"/>
          <ac:spMkLst>
            <pc:docMk/>
            <pc:sldMk cId="3999666956" sldId="353"/>
            <ac:spMk id="29" creationId="{5B8DC00F-C1EC-4971-B5A7-14ECCF4A4F63}"/>
          </ac:spMkLst>
        </pc:spChg>
        <pc:spChg chg="add mod">
          <ac:chgData name="yamada akita" userId="8b118bcca7e896d8" providerId="LiveId" clId="{313D1F83-0637-4A22-A86D-3343F36CACA3}" dt="2020-11-21T13:20:01.773" v="755" actId="1036"/>
          <ac:spMkLst>
            <pc:docMk/>
            <pc:sldMk cId="3999666956" sldId="353"/>
            <ac:spMk id="32" creationId="{73383FE1-3EEE-4B3B-896C-548C53F1564F}"/>
          </ac:spMkLst>
        </pc:spChg>
        <pc:spChg chg="add mod">
          <ac:chgData name="yamada akita" userId="8b118bcca7e896d8" providerId="LiveId" clId="{313D1F83-0637-4A22-A86D-3343F36CACA3}" dt="2020-11-21T23:11:11.557" v="1281" actId="164"/>
          <ac:spMkLst>
            <pc:docMk/>
            <pc:sldMk cId="3999666956" sldId="353"/>
            <ac:spMk id="33" creationId="{F26BAC08-1100-46BD-ACA2-BB9E79267CBF}"/>
          </ac:spMkLst>
        </pc:spChg>
        <pc:spChg chg="add mod">
          <ac:chgData name="yamada akita" userId="8b118bcca7e896d8" providerId="LiveId" clId="{313D1F83-0637-4A22-A86D-3343F36CACA3}" dt="2020-11-21T23:10:29.059" v="1204" actId="207"/>
          <ac:spMkLst>
            <pc:docMk/>
            <pc:sldMk cId="3999666956" sldId="353"/>
            <ac:spMk id="36" creationId="{F1A80743-D1BF-43A7-B1B9-BC65625334E9}"/>
          </ac:spMkLst>
        </pc:spChg>
        <pc:grpChg chg="add mod">
          <ac:chgData name="yamada akita" userId="8b118bcca7e896d8" providerId="LiveId" clId="{313D1F83-0637-4A22-A86D-3343F36CACA3}" dt="2020-11-21T23:11:11.557" v="1281" actId="164"/>
          <ac:grpSpMkLst>
            <pc:docMk/>
            <pc:sldMk cId="3999666956" sldId="353"/>
            <ac:grpSpMk id="9" creationId="{FEEF4A67-0E81-4677-8556-07377E0E9DB2}"/>
          </ac:grpSpMkLst>
        </pc:grpChg>
      </pc:sldChg>
      <pc:sldChg chg="addSp delSp modSp add mod modAnim">
        <pc:chgData name="yamada akita" userId="8b118bcca7e896d8" providerId="LiveId" clId="{313D1F83-0637-4A22-A86D-3343F36CACA3}" dt="2020-11-22T02:55:00.650" v="2201"/>
        <pc:sldMkLst>
          <pc:docMk/>
          <pc:sldMk cId="384236389" sldId="354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84236389" sldId="354"/>
            <ac:spMk id="8" creationId="{EE3149B1-4560-48A1-A6BD-312873F09898}"/>
          </ac:spMkLst>
        </pc:spChg>
        <pc:spChg chg="del">
          <ac:chgData name="yamada akita" userId="8b118bcca7e896d8" providerId="LiveId" clId="{313D1F83-0637-4A22-A86D-3343F36CACA3}" dt="2020-11-22T01:06:38.115" v="1816" actId="478"/>
          <ac:spMkLst>
            <pc:docMk/>
            <pc:sldMk cId="384236389" sldId="354"/>
            <ac:spMk id="24" creationId="{7C76E0F3-6CF6-4580-AFF9-AB755086008B}"/>
          </ac:spMkLst>
        </pc:spChg>
        <pc:spChg chg="mod">
          <ac:chgData name="yamada akita" userId="8b118bcca7e896d8" providerId="LiveId" clId="{313D1F83-0637-4A22-A86D-3343F36CACA3}" dt="2020-11-22T01:23:35.931" v="2062" actId="6549"/>
          <ac:spMkLst>
            <pc:docMk/>
            <pc:sldMk cId="384236389" sldId="354"/>
            <ac:spMk id="25" creationId="{75B9881D-C6EE-4FDA-8A35-E579AC1D6D33}"/>
          </ac:spMkLst>
        </pc:spChg>
        <pc:spChg chg="del">
          <ac:chgData name="yamada akita" userId="8b118bcca7e896d8" providerId="LiveId" clId="{313D1F83-0637-4A22-A86D-3343F36CACA3}" dt="2020-11-22T01:06:40.654" v="1817" actId="478"/>
          <ac:spMkLst>
            <pc:docMk/>
            <pc:sldMk cId="384236389" sldId="354"/>
            <ac:spMk id="26" creationId="{BEFADF61-3E3D-4B7E-95C5-176BDF83CCA6}"/>
          </ac:spMkLst>
        </pc:spChg>
        <pc:spChg chg="add 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29" creationId="{51FC7685-62C2-4C04-9D6F-0010458CB3E8}"/>
          </ac:spMkLst>
        </pc:spChg>
        <pc:spChg chg="mod">
          <ac:chgData name="yamada akita" userId="8b118bcca7e896d8" providerId="LiveId" clId="{313D1F83-0637-4A22-A86D-3343F36CACA3}" dt="2020-11-22T00:03:20.455" v="1692"/>
          <ac:spMkLst>
            <pc:docMk/>
            <pc:sldMk cId="384236389" sldId="354"/>
            <ac:spMk id="31" creationId="{CE03535B-E25C-4C72-893D-0DA651D711B0}"/>
          </ac:spMkLst>
        </pc:spChg>
        <pc:spChg chg="add 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32" creationId="{867E93E6-787A-4D95-83B0-E6E26CEF5B2F}"/>
          </ac:spMkLst>
        </pc:spChg>
        <pc:spChg chg="add 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33" creationId="{3B8A396E-4C3D-4790-82AD-46560502857B}"/>
          </ac:spMkLst>
        </pc:spChg>
        <pc:spChg chg="add 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36" creationId="{4F917CD1-0DAD-4CB4-B393-480675F29619}"/>
          </ac:spMkLst>
        </pc:spChg>
        <pc:spChg chg="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38" creationId="{6D539928-903D-4110-84D4-8D80B271F342}"/>
          </ac:spMkLst>
        </pc:spChg>
        <pc:spChg chg="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42" creationId="{0A4D5A27-CC36-45E0-B92A-9FCF445942AC}"/>
          </ac:spMkLst>
        </pc:spChg>
        <pc:spChg chg="add mod">
          <ac:chgData name="yamada akita" userId="8b118bcca7e896d8" providerId="LiveId" clId="{313D1F83-0637-4A22-A86D-3343F36CACA3}" dt="2020-11-21T23:57:52.627" v="1635"/>
          <ac:spMkLst>
            <pc:docMk/>
            <pc:sldMk cId="384236389" sldId="354"/>
            <ac:spMk id="46" creationId="{BB4948FC-5652-4593-8446-C150CB09A0AC}"/>
          </ac:spMkLst>
        </pc:spChg>
        <pc:spChg chg="add mod">
          <ac:chgData name="yamada akita" userId="8b118bcca7e896d8" providerId="LiveId" clId="{313D1F83-0637-4A22-A86D-3343F36CACA3}" dt="2020-11-22T01:06:41.129" v="1818"/>
          <ac:spMkLst>
            <pc:docMk/>
            <pc:sldMk cId="384236389" sldId="354"/>
            <ac:spMk id="48" creationId="{35422AA7-508A-4E61-B9D6-B31C9631E211}"/>
          </ac:spMkLst>
        </pc:spChg>
        <pc:spChg chg="add mod">
          <ac:chgData name="yamada akita" userId="8b118bcca7e896d8" providerId="LiveId" clId="{313D1F83-0637-4A22-A86D-3343F36CACA3}" dt="2020-11-22T01:23:41.977" v="2063" actId="6549"/>
          <ac:spMkLst>
            <pc:docMk/>
            <pc:sldMk cId="384236389" sldId="354"/>
            <ac:spMk id="49" creationId="{57B8C38B-9788-440D-A113-963D3F1ED6EC}"/>
          </ac:spMkLst>
        </pc:spChg>
        <pc:grpChg chg="add mod">
          <ac:chgData name="yamada akita" userId="8b118bcca7e896d8" providerId="LiveId" clId="{313D1F83-0637-4A22-A86D-3343F36CACA3}" dt="2020-11-21T23:57:52.627" v="1635"/>
          <ac:grpSpMkLst>
            <pc:docMk/>
            <pc:sldMk cId="384236389" sldId="354"/>
            <ac:grpSpMk id="37" creationId="{FBE47F1B-1DE5-45CC-942C-F01624D8A39C}"/>
          </ac:grpSpMkLst>
        </pc:grpChg>
      </pc:sldChg>
      <pc:sldChg chg="delSp modSp add mod delAnim">
        <pc:chgData name="yamada akita" userId="8b118bcca7e896d8" providerId="LiveId" clId="{313D1F83-0637-4A22-A86D-3343F36CACA3}" dt="2020-11-22T02:55:00.650" v="2201"/>
        <pc:sldMkLst>
          <pc:docMk/>
          <pc:sldMk cId="1523327452" sldId="355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1523327452" sldId="355"/>
            <ac:spMk id="8" creationId="{EE3149B1-4560-48A1-A6BD-312873F09898}"/>
          </ac:spMkLst>
        </pc:spChg>
        <pc:spChg chg="del">
          <ac:chgData name="yamada akita" userId="8b118bcca7e896d8" providerId="LiveId" clId="{313D1F83-0637-4A22-A86D-3343F36CACA3}" dt="2020-11-22T01:24:20.556" v="2065" actId="478"/>
          <ac:spMkLst>
            <pc:docMk/>
            <pc:sldMk cId="1523327452" sldId="355"/>
            <ac:spMk id="15" creationId="{FAAB7320-E905-4E1F-8A98-D2E063FFE585}"/>
          </ac:spMkLst>
        </pc:spChg>
        <pc:spChg chg="del">
          <ac:chgData name="yamada akita" userId="8b118bcca7e896d8" providerId="LiveId" clId="{313D1F83-0637-4A22-A86D-3343F36CACA3}" dt="2020-11-22T01:24:20.556" v="2065" actId="478"/>
          <ac:spMkLst>
            <pc:docMk/>
            <pc:sldMk cId="1523327452" sldId="355"/>
            <ac:spMk id="16" creationId="{6D350810-D07C-4C87-816C-503DFB06FDFC}"/>
          </ac:spMkLst>
        </pc:spChg>
        <pc:spChg chg="del">
          <ac:chgData name="yamada akita" userId="8b118bcca7e896d8" providerId="LiveId" clId="{313D1F83-0637-4A22-A86D-3343F36CACA3}" dt="2020-11-22T01:24:27.488" v="2067" actId="478"/>
          <ac:spMkLst>
            <pc:docMk/>
            <pc:sldMk cId="1523327452" sldId="355"/>
            <ac:spMk id="21" creationId="{D623E2C4-20D2-427A-979C-C7B8E4BAA504}"/>
          </ac:spMkLst>
        </pc:spChg>
        <pc:spChg chg="mod">
          <ac:chgData name="yamada akita" userId="8b118bcca7e896d8" providerId="LiveId" clId="{313D1F83-0637-4A22-A86D-3343F36CACA3}" dt="2020-11-22T01:24:44.270" v="2089" actId="1076"/>
          <ac:spMkLst>
            <pc:docMk/>
            <pc:sldMk cId="1523327452" sldId="355"/>
            <ac:spMk id="26" creationId="{C0E3C156-1FAD-42DE-B2E3-12ACD8D214F6}"/>
          </ac:spMkLst>
        </pc:spChg>
        <pc:spChg chg="del">
          <ac:chgData name="yamada akita" userId="8b118bcca7e896d8" providerId="LiveId" clId="{313D1F83-0637-4A22-A86D-3343F36CACA3}" dt="2020-11-22T01:24:20.556" v="2065" actId="478"/>
          <ac:spMkLst>
            <pc:docMk/>
            <pc:sldMk cId="1523327452" sldId="355"/>
            <ac:spMk id="77" creationId="{F7BDA4F7-78D7-425B-82DB-39EE5C5D70CB}"/>
          </ac:spMkLst>
        </pc:spChg>
        <pc:spChg chg="del">
          <ac:chgData name="yamada akita" userId="8b118bcca7e896d8" providerId="LiveId" clId="{313D1F83-0637-4A22-A86D-3343F36CACA3}" dt="2020-11-22T01:24:20.556" v="2065" actId="478"/>
          <ac:spMkLst>
            <pc:docMk/>
            <pc:sldMk cId="1523327452" sldId="355"/>
            <ac:spMk id="85" creationId="{DF3FB0A2-7605-42F7-A891-125BAB6371E0}"/>
          </ac:spMkLst>
        </pc:spChg>
        <pc:grpChg chg="del">
          <ac:chgData name="yamada akita" userId="8b118bcca7e896d8" providerId="LiveId" clId="{313D1F83-0637-4A22-A86D-3343F36CACA3}" dt="2020-11-22T01:24:20.556" v="2065" actId="478"/>
          <ac:grpSpMkLst>
            <pc:docMk/>
            <pc:sldMk cId="1523327452" sldId="355"/>
            <ac:grpSpMk id="19" creationId="{FAD5920D-F0A9-4026-8B23-BEFA7E8DCA5E}"/>
          </ac:grpSpMkLst>
        </pc:grpChg>
        <pc:grpChg chg="del">
          <ac:chgData name="yamada akita" userId="8b118bcca7e896d8" providerId="LiveId" clId="{313D1F83-0637-4A22-A86D-3343F36CACA3}" dt="2020-11-22T01:24:20.556" v="2065" actId="478"/>
          <ac:grpSpMkLst>
            <pc:docMk/>
            <pc:sldMk cId="1523327452" sldId="355"/>
            <ac:grpSpMk id="95" creationId="{79C6BF61-E0F9-4B54-B705-842B83C5A9FC}"/>
          </ac:grpSpMkLst>
        </pc:grpChg>
        <pc:picChg chg="del">
          <ac:chgData name="yamada akita" userId="8b118bcca7e896d8" providerId="LiveId" clId="{313D1F83-0637-4A22-A86D-3343F36CACA3}" dt="2020-11-22T01:24:24.967" v="2066" actId="478"/>
          <ac:picMkLst>
            <pc:docMk/>
            <pc:sldMk cId="1523327452" sldId="355"/>
            <ac:picMk id="11" creationId="{143936A9-1594-40E2-964B-DD5F16B32E85}"/>
          </ac:picMkLst>
        </pc:picChg>
      </pc:sldChg>
      <pc:sldChg chg="modSp add mod ord">
        <pc:chgData name="yamada akita" userId="8b118bcca7e896d8" providerId="LiveId" clId="{313D1F83-0637-4A22-A86D-3343F36CACA3}" dt="2020-11-22T02:55:00.650" v="2201"/>
        <pc:sldMkLst>
          <pc:docMk/>
          <pc:sldMk cId="3059927896" sldId="356"/>
        </pc:sldMkLst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059927896" sldId="356"/>
            <ac:spMk id="8" creationId="{EE3149B1-4560-48A1-A6BD-312873F09898}"/>
          </ac:spMkLst>
        </pc:spChg>
        <pc:spChg chg="mod">
          <ac:chgData name="yamada akita" userId="8b118bcca7e896d8" providerId="LiveId" clId="{313D1F83-0637-4A22-A86D-3343F36CACA3}" dt="2020-11-22T01:24:57.059" v="2109" actId="20577"/>
          <ac:spMkLst>
            <pc:docMk/>
            <pc:sldMk cId="3059927896" sldId="356"/>
            <ac:spMk id="26" creationId="{C0E3C156-1FAD-42DE-B2E3-12ACD8D214F6}"/>
          </ac:spMkLst>
        </pc:spChg>
      </pc:sldChg>
      <pc:sldChg chg="addSp delSp modSp add mod modAnim">
        <pc:chgData name="yamada akita" userId="8b118bcca7e896d8" providerId="LiveId" clId="{313D1F83-0637-4A22-A86D-3343F36CACA3}" dt="2020-11-22T02:55:00.650" v="2201"/>
        <pc:sldMkLst>
          <pc:docMk/>
          <pc:sldMk cId="3253821422" sldId="357"/>
        </pc:sldMkLst>
        <pc:spChg chg="add mod">
          <ac:chgData name="yamada akita" userId="8b118bcca7e896d8" providerId="LiveId" clId="{313D1F83-0637-4A22-A86D-3343F36CACA3}" dt="2020-11-22T01:50:33.611" v="2182" actId="14100"/>
          <ac:spMkLst>
            <pc:docMk/>
            <pc:sldMk cId="3253821422" sldId="357"/>
            <ac:spMk id="7" creationId="{4353A1E4-CDEB-4827-A8A0-9CCE3AD628C2}"/>
          </ac:spMkLst>
        </pc:spChg>
        <pc:spChg chg="mod">
          <ac:chgData name="yamada akita" userId="8b118bcca7e896d8" providerId="LiveId" clId="{313D1F83-0637-4A22-A86D-3343F36CACA3}" dt="2020-11-22T02:55:00.650" v="2201"/>
          <ac:spMkLst>
            <pc:docMk/>
            <pc:sldMk cId="3253821422" sldId="357"/>
            <ac:spMk id="8" creationId="{EE3149B1-4560-48A1-A6BD-312873F09898}"/>
          </ac:spMkLst>
        </pc:spChg>
        <pc:spChg chg="add mod">
          <ac:chgData name="yamada akita" userId="8b118bcca7e896d8" providerId="LiveId" clId="{313D1F83-0637-4A22-A86D-3343F36CACA3}" dt="2020-11-22T01:51:15.501" v="2190" actId="14100"/>
          <ac:spMkLst>
            <pc:docMk/>
            <pc:sldMk cId="3253821422" sldId="357"/>
            <ac:spMk id="9" creationId="{CD386B98-12C1-4F9C-BF9D-9BFFC79C435F}"/>
          </ac:spMkLst>
        </pc:spChg>
        <pc:spChg chg="add del mod">
          <ac:chgData name="yamada akita" userId="8b118bcca7e896d8" providerId="LiveId" clId="{313D1F83-0637-4A22-A86D-3343F36CACA3}" dt="2020-11-22T01:49:58.806" v="2173"/>
          <ac:spMkLst>
            <pc:docMk/>
            <pc:sldMk cId="3253821422" sldId="357"/>
            <ac:spMk id="86" creationId="{16376BAC-E01B-4A21-B5BE-00ED940C5215}"/>
          </ac:spMkLst>
        </pc:spChg>
        <pc:spChg chg="add mod">
          <ac:chgData name="yamada akita" userId="8b118bcca7e896d8" providerId="LiveId" clId="{313D1F83-0637-4A22-A86D-3343F36CACA3}" dt="2020-11-22T01:50:29.452" v="2180" actId="14100"/>
          <ac:spMkLst>
            <pc:docMk/>
            <pc:sldMk cId="3253821422" sldId="357"/>
            <ac:spMk id="88" creationId="{0E57B27F-5A92-4A4C-82BA-768BFC382004}"/>
          </ac:spMkLst>
        </pc:spChg>
        <pc:spChg chg="add mod">
          <ac:chgData name="yamada akita" userId="8b118bcca7e896d8" providerId="LiveId" clId="{313D1F83-0637-4A22-A86D-3343F36CACA3}" dt="2020-11-22T01:51:26.992" v="2194" actId="14100"/>
          <ac:spMkLst>
            <pc:docMk/>
            <pc:sldMk cId="3253821422" sldId="357"/>
            <ac:spMk id="89" creationId="{957DC300-0B0B-4833-AFE7-5D9D27DAF9E3}"/>
          </ac:spMkLst>
        </pc:spChg>
        <pc:picChg chg="add mod">
          <ac:chgData name="yamada akita" userId="8b118bcca7e896d8" providerId="LiveId" clId="{313D1F83-0637-4A22-A86D-3343F36CACA3}" dt="2020-11-22T01:49:34.170" v="2166" actId="1076"/>
          <ac:picMkLst>
            <pc:docMk/>
            <pc:sldMk cId="3253821422" sldId="357"/>
            <ac:picMk id="6" creationId="{B9095BAA-1869-4FDF-9293-9A6892BC9B7B}"/>
          </ac:picMkLst>
        </pc:picChg>
        <pc:picChg chg="mod">
          <ac:chgData name="yamada akita" userId="8b118bcca7e896d8" providerId="LiveId" clId="{313D1F83-0637-4A22-A86D-3343F36CACA3}" dt="2020-11-22T01:49:58.158" v="2172" actId="1076"/>
          <ac:picMkLst>
            <pc:docMk/>
            <pc:sldMk cId="3253821422" sldId="357"/>
            <ac:picMk id="11" creationId="{143936A9-1594-40E2-964B-DD5F16B32E85}"/>
          </ac:picMkLst>
        </pc:picChg>
      </pc:sldChg>
      <pc:sldMasterChg chg="modSp modSldLayout">
        <pc:chgData name="yamada akita" userId="8b118bcca7e896d8" providerId="LiveId" clId="{313D1F83-0637-4A22-A86D-3343F36CACA3}" dt="2020-11-22T02:55:00.650" v="2201"/>
        <pc:sldMasterMkLst>
          <pc:docMk/>
          <pc:sldMasterMk cId="1523592019" sldId="2147483942"/>
        </pc:sldMasterMkLst>
        <pc:spChg chg="mod">
          <ac:chgData name="yamada akita" userId="8b118bcca7e896d8" providerId="LiveId" clId="{313D1F83-0637-4A22-A86D-3343F36CACA3}" dt="2020-11-22T02:55:00.650" v="2201"/>
          <ac:spMkLst>
            <pc:docMk/>
            <pc:sldMasterMk cId="1523592019" sldId="2147483942"/>
            <ac:spMk id="4" creationId="{1E179FA4-0D38-45CA-BAD8-AF259E3B9F3B}"/>
          </ac:spMkLst>
        </pc:sp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4217985887" sldId="2147483943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4217985887" sldId="2147483943"/>
              <ac:spMk id="4" creationId="{E60134E0-2657-4AA1-9F1B-2BD870B89D36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3566898278" sldId="2147483944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3566898278" sldId="2147483944"/>
              <ac:spMk id="4" creationId="{1864AA25-59AF-415C-95B5-8FA8BB51373F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3570482945" sldId="2147483945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3570482945" sldId="2147483945"/>
              <ac:spMk id="4" creationId="{275AB1D3-8B9C-4F15-8EAB-F8CC45B7C6BC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1551029261" sldId="2147483946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1551029261" sldId="2147483946"/>
              <ac:spMk id="5" creationId="{8E291FF5-6CDD-44D7-BE90-9E7E46980825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1023214597" sldId="2147483947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1023214597" sldId="2147483947"/>
              <ac:spMk id="7" creationId="{CC575700-E578-4D89-8B17-A87ACE5F8BEA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2311721942" sldId="2147483948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2311721942" sldId="2147483948"/>
              <ac:spMk id="3" creationId="{6D43655A-95EA-4EE1-B0BB-D2CD2EE8158A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1311923112" sldId="2147483949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1311923112" sldId="2147483949"/>
              <ac:spMk id="2" creationId="{7E2109D5-91BD-4405-947B-1717F9FBC14D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3710823187" sldId="2147483950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3710823187" sldId="2147483950"/>
              <ac:spMk id="5" creationId="{118A9403-C278-455B-8B91-E3FA71BA7433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3724002551" sldId="2147483951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3724002551" sldId="2147483951"/>
              <ac:spMk id="5" creationId="{F0E72AF1-DA1B-43D4-91BC-4CFDEA5DCC98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800096740" sldId="2147483952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800096740" sldId="2147483952"/>
              <ac:spMk id="4" creationId="{B9086F01-BB1E-4300-B19F-42814E287F2B}"/>
            </ac:spMkLst>
          </pc:spChg>
        </pc:sldLayoutChg>
        <pc:sldLayoutChg chg="modSp">
          <pc:chgData name="yamada akita" userId="8b118bcca7e896d8" providerId="LiveId" clId="{313D1F83-0637-4A22-A86D-3343F36CACA3}" dt="2020-11-22T02:55:00.650" v="2201"/>
          <pc:sldLayoutMkLst>
            <pc:docMk/>
            <pc:sldMasterMk cId="1523592019" sldId="2147483942"/>
            <pc:sldLayoutMk cId="2736910905" sldId="2147483953"/>
          </pc:sldLayoutMkLst>
          <pc:spChg chg="mod">
            <ac:chgData name="yamada akita" userId="8b118bcca7e896d8" providerId="LiveId" clId="{313D1F83-0637-4A22-A86D-3343F36CACA3}" dt="2020-11-22T02:55:00.650" v="2201"/>
            <ac:spMkLst>
              <pc:docMk/>
              <pc:sldMasterMk cId="1523592019" sldId="2147483942"/>
              <pc:sldLayoutMk cId="2736910905" sldId="2147483953"/>
              <ac:spMk id="4" creationId="{E458DC4E-2966-439C-A993-C3203D82B443}"/>
            </ac:spMkLst>
          </pc:spChg>
        </pc:sldLayoutChg>
      </pc:sldMasterChg>
    </pc:docChg>
  </pc:docChgLst>
  <pc:docChgLst>
    <pc:chgData name="yamada akita" userId="8b118bcca7e896d8" providerId="LiveId" clId="{D86A3D3E-90A8-4E32-A196-75AD1DB2AE86}"/>
    <pc:docChg chg="undo redo custSel addSld delSld modSld sldOrd modMainMaster">
      <pc:chgData name="yamada akita" userId="8b118bcca7e896d8" providerId="LiveId" clId="{D86A3D3E-90A8-4E32-A196-75AD1DB2AE86}" dt="2020-10-10T08:36:54.380" v="7729"/>
      <pc:docMkLst>
        <pc:docMk/>
      </pc:docMkLst>
      <pc:sldChg chg="del">
        <pc:chgData name="yamada akita" userId="8b118bcca7e896d8" providerId="LiveId" clId="{D86A3D3E-90A8-4E32-A196-75AD1DB2AE86}" dt="2020-10-07T03:52:13.735" v="1" actId="47"/>
        <pc:sldMkLst>
          <pc:docMk/>
          <pc:sldMk cId="1066501648" sldId="256"/>
        </pc:sldMkLst>
      </pc:sldChg>
      <pc:sldChg chg="del">
        <pc:chgData name="yamada akita" userId="8b118bcca7e896d8" providerId="LiveId" clId="{D86A3D3E-90A8-4E32-A196-75AD1DB2AE86}" dt="2020-10-07T05:14:12.015" v="1060" actId="47"/>
        <pc:sldMkLst>
          <pc:docMk/>
          <pc:sldMk cId="2863856888" sldId="260"/>
        </pc:sldMkLst>
      </pc:sldChg>
      <pc:sldChg chg="addSp delSp modSp del mod ord delAnim">
        <pc:chgData name="yamada akita" userId="8b118bcca7e896d8" providerId="LiveId" clId="{D86A3D3E-90A8-4E32-A196-75AD1DB2AE86}" dt="2020-10-09T04:40:36.277" v="3154" actId="47"/>
        <pc:sldMkLst>
          <pc:docMk/>
          <pc:sldMk cId="2248054719" sldId="261"/>
        </pc:sldMkLst>
        <pc:spChg chg="mod">
          <ac:chgData name="yamada akita" userId="8b118bcca7e896d8" providerId="LiveId" clId="{D86A3D3E-90A8-4E32-A196-75AD1DB2AE86}" dt="2020-10-07T10:42:20.881" v="1171" actId="20577"/>
          <ac:spMkLst>
            <pc:docMk/>
            <pc:sldMk cId="2248054719" sldId="261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7T10:41:50" v="1134" actId="207"/>
          <ac:spMkLst>
            <pc:docMk/>
            <pc:sldMk cId="2248054719" sldId="261"/>
            <ac:spMk id="11" creationId="{B1AF7263-7502-47E5-B896-EA6CB679722A}"/>
          </ac:spMkLst>
        </pc:spChg>
        <pc:spChg chg="mod ord">
          <ac:chgData name="yamada akita" userId="8b118bcca7e896d8" providerId="LiveId" clId="{D86A3D3E-90A8-4E32-A196-75AD1DB2AE86}" dt="2020-10-07T10:43:46.394" v="1215" actId="14100"/>
          <ac:spMkLst>
            <pc:docMk/>
            <pc:sldMk cId="2248054719" sldId="261"/>
            <ac:spMk id="15" creationId="{9C9635FF-F448-499B-962D-50AB6CAC3FC8}"/>
          </ac:spMkLst>
        </pc:spChg>
        <pc:spChg chg="del">
          <ac:chgData name="yamada akita" userId="8b118bcca7e896d8" providerId="LiveId" clId="{D86A3D3E-90A8-4E32-A196-75AD1DB2AE86}" dt="2020-10-07T05:22:13.469" v="1067" actId="478"/>
          <ac:spMkLst>
            <pc:docMk/>
            <pc:sldMk cId="2248054719" sldId="261"/>
            <ac:spMk id="19" creationId="{12F867AC-1BA4-4217-A147-DD3796851D14}"/>
          </ac:spMkLst>
        </pc:spChg>
        <pc:spChg chg="add del">
          <ac:chgData name="yamada akita" userId="8b118bcca7e896d8" providerId="LiveId" clId="{D86A3D3E-90A8-4E32-A196-75AD1DB2AE86}" dt="2020-10-07T10:44:08.555" v="1217" actId="22"/>
          <ac:spMkLst>
            <pc:docMk/>
            <pc:sldMk cId="2248054719" sldId="261"/>
            <ac:spMk id="20" creationId="{B923E22A-71CD-47F5-81F0-D9346E860948}"/>
          </ac:spMkLst>
        </pc:spChg>
        <pc:spChg chg="del">
          <ac:chgData name="yamada akita" userId="8b118bcca7e896d8" providerId="LiveId" clId="{D86A3D3E-90A8-4E32-A196-75AD1DB2AE86}" dt="2020-10-07T05:22:13.469" v="1067" actId="478"/>
          <ac:spMkLst>
            <pc:docMk/>
            <pc:sldMk cId="2248054719" sldId="261"/>
            <ac:spMk id="21" creationId="{556E4D6B-6309-4337-97E8-EC9825ED8629}"/>
          </ac:spMkLst>
        </pc:spChg>
        <pc:picChg chg="add del mod">
          <ac:chgData name="yamada akita" userId="8b118bcca7e896d8" providerId="LiveId" clId="{D86A3D3E-90A8-4E32-A196-75AD1DB2AE86}" dt="2020-10-07T10:42:25.121" v="1172" actId="21"/>
          <ac:picMkLst>
            <pc:docMk/>
            <pc:sldMk cId="2248054719" sldId="261"/>
            <ac:picMk id="4" creationId="{A37DCE5E-4F1D-4121-849C-BFB9B9EC019B}"/>
          </ac:picMkLst>
        </pc:picChg>
        <pc:picChg chg="add">
          <ac:chgData name="yamada akita" userId="8b118bcca7e896d8" providerId="LiveId" clId="{D86A3D3E-90A8-4E32-A196-75AD1DB2AE86}" dt="2020-10-07T10:42:34.814" v="1174" actId="22"/>
          <ac:picMkLst>
            <pc:docMk/>
            <pc:sldMk cId="2248054719" sldId="261"/>
            <ac:picMk id="6" creationId="{6E001CEE-9098-4DB7-AE24-A8D3455DFF19}"/>
          </ac:picMkLst>
        </pc:picChg>
        <pc:picChg chg="del">
          <ac:chgData name="yamada akita" userId="8b118bcca7e896d8" providerId="LiveId" clId="{D86A3D3E-90A8-4E32-A196-75AD1DB2AE86}" dt="2020-10-07T05:22:08.479" v="1066" actId="478"/>
          <ac:picMkLst>
            <pc:docMk/>
            <pc:sldMk cId="2248054719" sldId="261"/>
            <ac:picMk id="7" creationId="{DAA5EDBF-0BDE-446D-8F8B-67188A358005}"/>
          </ac:picMkLst>
        </pc:picChg>
        <pc:picChg chg="del">
          <ac:chgData name="yamada akita" userId="8b118bcca7e896d8" providerId="LiveId" clId="{D86A3D3E-90A8-4E32-A196-75AD1DB2AE86}" dt="2020-10-07T10:41:23.043" v="1130" actId="478"/>
          <ac:picMkLst>
            <pc:docMk/>
            <pc:sldMk cId="2248054719" sldId="261"/>
            <ac:picMk id="17" creationId="{ED11E298-E0EF-4C38-9EC3-A5AC57FE11AB}"/>
          </ac:picMkLst>
        </pc:picChg>
        <pc:cxnChg chg="mod">
          <ac:chgData name="yamada akita" userId="8b118bcca7e896d8" providerId="LiveId" clId="{D86A3D3E-90A8-4E32-A196-75AD1DB2AE86}" dt="2020-10-07T10:41:40.403" v="1133" actId="208"/>
          <ac:cxnSpMkLst>
            <pc:docMk/>
            <pc:sldMk cId="2248054719" sldId="261"/>
            <ac:cxnSpMk id="5" creationId="{AD4CC58F-910A-4F97-B720-72A359EAE26A}"/>
          </ac:cxnSpMkLst>
        </pc:cxnChg>
      </pc:sldChg>
      <pc:sldChg chg="del">
        <pc:chgData name="yamada akita" userId="8b118bcca7e896d8" providerId="LiveId" clId="{D86A3D3E-90A8-4E32-A196-75AD1DB2AE86}" dt="2020-10-09T04:40:43.989" v="3155" actId="47"/>
        <pc:sldMkLst>
          <pc:docMk/>
          <pc:sldMk cId="2860880071" sldId="262"/>
        </pc:sldMkLst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38343230" sldId="264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38343230" sldId="264"/>
            <ac:spMk id="847" creationId="{4CB5A630-3D71-41FB-A87B-3A4A3A36E07E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38343230" sldId="264"/>
            <ac:spMk id="848" creationId="{E00E38CD-7A2B-4E0C-970D-F5C647DEAB4A}"/>
          </ac:spMkLst>
        </pc:spChg>
      </pc:sldChg>
      <pc:sldChg chg="del">
        <pc:chgData name="yamada akita" userId="8b118bcca7e896d8" providerId="LiveId" clId="{D86A3D3E-90A8-4E32-A196-75AD1DB2AE86}" dt="2020-10-09T05:30:43.671" v="3967" actId="47"/>
        <pc:sldMkLst>
          <pc:docMk/>
          <pc:sldMk cId="3492975493" sldId="265"/>
        </pc:sldMkLst>
      </pc:sldChg>
      <pc:sldChg chg="del">
        <pc:chgData name="yamada akita" userId="8b118bcca7e896d8" providerId="LiveId" clId="{D86A3D3E-90A8-4E32-A196-75AD1DB2AE86}" dt="2020-10-09T04:40:43.989" v="3155" actId="47"/>
        <pc:sldMkLst>
          <pc:docMk/>
          <pc:sldMk cId="63982306" sldId="266"/>
        </pc:sldMkLst>
      </pc:sldChg>
      <pc:sldChg chg="modSp add del mod">
        <pc:chgData name="yamada akita" userId="8b118bcca7e896d8" providerId="LiveId" clId="{D86A3D3E-90A8-4E32-A196-75AD1DB2AE86}" dt="2020-10-09T07:03:18.025" v="5719"/>
        <pc:sldMkLst>
          <pc:docMk/>
          <pc:sldMk cId="1852624736" sldId="269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852624736" sldId="269"/>
            <ac:spMk id="4" creationId="{AB634A8C-8A30-444C-8E79-310AE517CF50}"/>
          </ac:spMkLst>
        </pc:spChg>
        <pc:spChg chg="mod">
          <ac:chgData name="yamada akita" userId="8b118bcca7e896d8" providerId="LiveId" clId="{D86A3D3E-90A8-4E32-A196-75AD1DB2AE86}" dt="2020-10-09T04:40:59.262" v="3183" actId="6549"/>
          <ac:spMkLst>
            <pc:docMk/>
            <pc:sldMk cId="1852624736" sldId="269"/>
            <ac:spMk id="7" creationId="{A58E13EA-C539-411D-8D2F-5F5867E1332E}"/>
          </ac:spMkLst>
        </pc:spChg>
      </pc:sldChg>
      <pc:sldChg chg="modSp mod">
        <pc:chgData name="yamada akita" userId="8b118bcca7e896d8" providerId="LiveId" clId="{D86A3D3E-90A8-4E32-A196-75AD1DB2AE86}" dt="2020-10-09T07:03:18.025" v="5719"/>
        <pc:sldMkLst>
          <pc:docMk/>
          <pc:sldMk cId="1778027496" sldId="270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778027496" sldId="270"/>
            <ac:spMk id="4" creationId="{AB634A8C-8A30-444C-8E79-310AE517CF50}"/>
          </ac:spMkLst>
        </pc:spChg>
        <pc:spChg chg="mod">
          <ac:chgData name="yamada akita" userId="8b118bcca7e896d8" providerId="LiveId" clId="{D86A3D3E-90A8-4E32-A196-75AD1DB2AE86}" dt="2020-10-09T05:00:40.009" v="3193" actId="6549"/>
          <ac:spMkLst>
            <pc:docMk/>
            <pc:sldMk cId="1778027496" sldId="270"/>
            <ac:spMk id="7" creationId="{A58E13EA-C539-411D-8D2F-5F5867E1332E}"/>
          </ac:spMkLst>
        </pc:spChg>
      </pc:sldChg>
      <pc:sldChg chg="del">
        <pc:chgData name="yamada akita" userId="8b118bcca7e896d8" providerId="LiveId" clId="{D86A3D3E-90A8-4E32-A196-75AD1DB2AE86}" dt="2020-10-09T04:40:43.989" v="3155" actId="47"/>
        <pc:sldMkLst>
          <pc:docMk/>
          <pc:sldMk cId="996096161" sldId="271"/>
        </pc:sldMkLst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604043624" sldId="273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604043624" sldId="273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604043624" sldId="273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280457419" sldId="275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280457419" sldId="275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280457419" sldId="275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1721044912" sldId="276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721044912" sldId="276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1721044912" sldId="276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50031396" sldId="277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50031396" sldId="277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50031396" sldId="277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7383555" sldId="278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7383555" sldId="278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7383555" sldId="278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4213254824" sldId="279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4213254824" sldId="279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4213254824" sldId="279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335323632" sldId="280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335323632" sldId="280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335323632" sldId="280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806467321" sldId="281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806467321" sldId="281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806467321" sldId="281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874453157" sldId="282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874453157" sldId="28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874453157" sldId="282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4115741945" sldId="283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4115741945" sldId="283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4115741945" sldId="283"/>
            <ac:spMk id="10" creationId="{A7FC5819-A38B-4B54-A057-C43BB54BF755}"/>
          </ac:spMkLst>
        </pc:spChg>
      </pc:sldChg>
      <pc:sldChg chg="del">
        <pc:chgData name="yamada akita" userId="8b118bcca7e896d8" providerId="LiveId" clId="{D86A3D3E-90A8-4E32-A196-75AD1DB2AE86}" dt="2020-10-07T05:14:30.158" v="1065" actId="47"/>
        <pc:sldMkLst>
          <pc:docMk/>
          <pc:sldMk cId="3368628764" sldId="284"/>
        </pc:sldMkLst>
      </pc:sldChg>
      <pc:sldChg chg="del">
        <pc:chgData name="yamada akita" userId="8b118bcca7e896d8" providerId="LiveId" clId="{D86A3D3E-90A8-4E32-A196-75AD1DB2AE86}" dt="2020-10-07T05:14:19.714" v="1062" actId="47"/>
        <pc:sldMkLst>
          <pc:docMk/>
          <pc:sldMk cId="4224002199" sldId="285"/>
        </pc:sldMkLst>
      </pc:sldChg>
      <pc:sldChg chg="del">
        <pc:chgData name="yamada akita" userId="8b118bcca7e896d8" providerId="LiveId" clId="{D86A3D3E-90A8-4E32-A196-75AD1DB2AE86}" dt="2020-10-07T05:14:15.264" v="1061" actId="47"/>
        <pc:sldMkLst>
          <pc:docMk/>
          <pc:sldMk cId="3755389958" sldId="286"/>
        </pc:sldMkLst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865684831" sldId="287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865684831" sldId="287"/>
            <ac:spMk id="4" creationId="{AB634A8C-8A30-444C-8E79-310AE517CF50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01257371" sldId="288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01257371" sldId="288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01257371" sldId="288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789973445" sldId="290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789973445" sldId="290"/>
            <ac:spMk id="4" creationId="{AB634A8C-8A30-444C-8E79-310AE517CF50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644720934" sldId="292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644720934" sldId="29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644720934" sldId="292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112130351" sldId="296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112130351" sldId="296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112130351" sldId="296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55224861" sldId="297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55224861" sldId="297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55224861" sldId="297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721984027" sldId="298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721984027" sldId="298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721984027" sldId="298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366611425" sldId="299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366611425" sldId="299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366611425" sldId="299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409384707" sldId="300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409384707" sldId="300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409384707" sldId="300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59916163" sldId="301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59916163" sldId="301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59916163" sldId="301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1233772" sldId="302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1233772" sldId="30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1233772" sldId="302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1611818836" sldId="304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611818836" sldId="304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1611818836" sldId="304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72816309" sldId="305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72816309" sldId="305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72816309" sldId="305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426395916" sldId="307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426395916" sldId="307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426395916" sldId="307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1924411683" sldId="308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924411683" sldId="308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1924411683" sldId="308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53147740" sldId="309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53147740" sldId="309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53147740" sldId="309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152054277" sldId="310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152054277" sldId="310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152054277" sldId="310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99260888" sldId="311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99260888" sldId="311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99260888" sldId="311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931270256" sldId="312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931270256" sldId="31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931270256" sldId="312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3577748402" sldId="313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577748402" sldId="313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577748402" sldId="313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546731664" sldId="314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546731664" sldId="314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546731664" sldId="314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5555806" sldId="315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5555806" sldId="315"/>
            <ac:spMk id="4" creationId="{AB634A8C-8A30-444C-8E79-310AE517CF50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1320318352" sldId="316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320318352" sldId="316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1320318352" sldId="316"/>
            <ac:spMk id="10" creationId="{A7FC5819-A38B-4B54-A057-C43BB54BF755}"/>
          </ac:spMkLst>
        </pc:spChg>
      </pc:sldChg>
      <pc:sldChg chg="modSp">
        <pc:chgData name="yamada akita" userId="8b118bcca7e896d8" providerId="LiveId" clId="{D86A3D3E-90A8-4E32-A196-75AD1DB2AE86}" dt="2020-10-09T07:03:18.025" v="5719"/>
        <pc:sldMkLst>
          <pc:docMk/>
          <pc:sldMk cId="2619519063" sldId="317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619519063" sldId="317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619519063" sldId="317"/>
            <ac:spMk id="10" creationId="{A7FC5819-A38B-4B54-A057-C43BB54BF755}"/>
          </ac:spMkLst>
        </pc:spChg>
      </pc:sldChg>
      <pc:sldChg chg="del">
        <pc:chgData name="yamada akita" userId="8b118bcca7e896d8" providerId="LiveId" clId="{D86A3D3E-90A8-4E32-A196-75AD1DB2AE86}" dt="2020-10-09T04:40:43.989" v="3155" actId="47"/>
        <pc:sldMkLst>
          <pc:docMk/>
          <pc:sldMk cId="3452393293" sldId="318"/>
        </pc:sldMkLst>
      </pc:sldChg>
      <pc:sldChg chg="modSp add mod setBg">
        <pc:chgData name="yamada akita" userId="8b118bcca7e896d8" providerId="LiveId" clId="{D86A3D3E-90A8-4E32-A196-75AD1DB2AE86}" dt="2020-10-10T08:36:54.380" v="7729"/>
        <pc:sldMkLst>
          <pc:docMk/>
          <pc:sldMk cId="237596488" sldId="319"/>
        </pc:sldMkLst>
        <pc:spChg chg="mod">
          <ac:chgData name="yamada akita" userId="8b118bcca7e896d8" providerId="LiveId" clId="{D86A3D3E-90A8-4E32-A196-75AD1DB2AE86}" dt="2020-10-09T09:00:33.080" v="7435" actId="20577"/>
          <ac:spMkLst>
            <pc:docMk/>
            <pc:sldMk cId="237596488" sldId="319"/>
            <ac:spMk id="7" creationId="{C928E083-DB01-4CF5-9E47-235C18EBFA61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237596488" sldId="319"/>
            <ac:spMk id="11" creationId="{346C6A20-4D84-4FBC-B647-3BD49E72F5CF}"/>
          </ac:spMkLst>
        </pc:spChg>
        <pc:cxnChg chg="mod">
          <ac:chgData name="yamada akita" userId="8b118bcca7e896d8" providerId="LiveId" clId="{D86A3D3E-90A8-4E32-A196-75AD1DB2AE86}" dt="2020-10-07T03:53:51.572" v="17" actId="13822"/>
          <ac:cxnSpMkLst>
            <pc:docMk/>
            <pc:sldMk cId="237596488" sldId="319"/>
            <ac:cxnSpMk id="10" creationId="{E9463E7A-4C2F-4FD9-9D1A-96A8B1F9DC8B}"/>
          </ac:cxnSpMkLst>
        </pc:cxnChg>
      </pc:sldChg>
      <pc:sldChg chg="modSp add del mod">
        <pc:chgData name="yamada akita" userId="8b118bcca7e896d8" providerId="LiveId" clId="{D86A3D3E-90A8-4E32-A196-75AD1DB2AE86}" dt="2020-10-09T09:59:17.768" v="7726"/>
        <pc:sldMkLst>
          <pc:docMk/>
          <pc:sldMk cId="1780135410" sldId="320"/>
        </pc:sldMkLst>
        <pc:spChg chg="mod">
          <ac:chgData name="yamada akita" userId="8b118bcca7e896d8" providerId="LiveId" clId="{D86A3D3E-90A8-4E32-A196-75AD1DB2AE86}" dt="2020-10-09T09:13:52.222" v="7539"/>
          <ac:spMkLst>
            <pc:docMk/>
            <pc:sldMk cId="1780135410" sldId="320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780135410" sldId="320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26.250" v="7544" actId="6549"/>
          <ac:spMkLst>
            <pc:docMk/>
            <pc:sldMk cId="1780135410" sldId="320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9:59:17.768" v="7726"/>
          <ac:spMkLst>
            <pc:docMk/>
            <pc:sldMk cId="1780135410" sldId="320"/>
            <ac:spMk id="11" creationId="{B1AF7263-7502-47E5-B896-EA6CB679722A}"/>
          </ac:spMkLst>
        </pc:spChg>
        <pc:spChg chg="mod">
          <ac:chgData name="yamada akita" userId="8b118bcca7e896d8" providerId="LiveId" clId="{D86A3D3E-90A8-4E32-A196-75AD1DB2AE86}" dt="2020-10-09T09:57:52.524" v="7616" actId="20577"/>
          <ac:spMkLst>
            <pc:docMk/>
            <pc:sldMk cId="1780135410" sldId="320"/>
            <ac:spMk id="18" creationId="{994C7447-0606-46E0-A9C8-076F3FF2C18A}"/>
          </ac:spMkLst>
        </pc:spChg>
        <pc:spChg chg="mod">
          <ac:chgData name="yamada akita" userId="8b118bcca7e896d8" providerId="LiveId" clId="{D86A3D3E-90A8-4E32-A196-75AD1DB2AE86}" dt="2020-10-09T09:57:54.772" v="7618" actId="20577"/>
          <ac:spMkLst>
            <pc:docMk/>
            <pc:sldMk cId="1780135410" sldId="320"/>
            <ac:spMk id="19" creationId="{E345388D-D97E-4535-8F67-1AD6D58C9FB0}"/>
          </ac:spMkLst>
        </pc:spChg>
      </pc:sldChg>
      <pc:sldChg chg="add del">
        <pc:chgData name="yamada akita" userId="8b118bcca7e896d8" providerId="LiveId" clId="{D86A3D3E-90A8-4E32-A196-75AD1DB2AE86}" dt="2020-10-07T05:14:08.719" v="1059" actId="47"/>
        <pc:sldMkLst>
          <pc:docMk/>
          <pc:sldMk cId="3953564642" sldId="320"/>
        </pc:sldMkLst>
      </pc:sldChg>
      <pc:sldChg chg="addSp delSp modSp add mod ord delAnim modAnim">
        <pc:chgData name="yamada akita" userId="8b118bcca7e896d8" providerId="LiveId" clId="{D86A3D3E-90A8-4E32-A196-75AD1DB2AE86}" dt="2020-10-09T09:21:10.858" v="7548"/>
        <pc:sldMkLst>
          <pc:docMk/>
          <pc:sldMk cId="1991314633" sldId="321"/>
        </pc:sldMkLst>
        <pc:spChg chg="mod">
          <ac:chgData name="yamada akita" userId="8b118bcca7e896d8" providerId="LiveId" clId="{D86A3D3E-90A8-4E32-A196-75AD1DB2AE86}" dt="2020-10-07T03:55:17.467" v="39" actId="20577"/>
          <ac:spMkLst>
            <pc:docMk/>
            <pc:sldMk cId="1991314633" sldId="321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7T03:55:48.503" v="67" actId="20577"/>
          <ac:spMkLst>
            <pc:docMk/>
            <pc:sldMk cId="1991314633" sldId="321"/>
            <ac:spMk id="3" creationId="{21A722B4-39C5-4E42-A323-0E324EF01E1E}"/>
          </ac:spMkLst>
        </pc:spChg>
        <pc:spChg chg="del topLvl">
          <ac:chgData name="yamada akita" userId="8b118bcca7e896d8" providerId="LiveId" clId="{D86A3D3E-90A8-4E32-A196-75AD1DB2AE86}" dt="2020-10-07T04:06:42.589" v="134" actId="478"/>
          <ac:spMkLst>
            <pc:docMk/>
            <pc:sldMk cId="1991314633" sldId="321"/>
            <ac:spMk id="4" creationId="{86B72290-EC94-470B-B5C6-C339C6CDA76F}"/>
          </ac:spMkLst>
        </pc:spChg>
        <pc:spChg chg="del">
          <ac:chgData name="yamada akita" userId="8b118bcca7e896d8" providerId="LiveId" clId="{D86A3D3E-90A8-4E32-A196-75AD1DB2AE86}" dt="2020-10-07T04:06:46.109" v="136" actId="478"/>
          <ac:spMkLst>
            <pc:docMk/>
            <pc:sldMk cId="1991314633" sldId="321"/>
            <ac:spMk id="6" creationId="{6E33AA9E-B263-429A-AF91-5278A3BC689D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991314633" sldId="321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1991314633" sldId="321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7T04:50:09.714" v="453" actId="207"/>
          <ac:spMkLst>
            <pc:docMk/>
            <pc:sldMk cId="1991314633" sldId="321"/>
            <ac:spMk id="11" creationId="{B1AF7263-7502-47E5-B896-EA6CB679722A}"/>
          </ac:spMkLst>
        </pc:spChg>
        <pc:spChg chg="mod">
          <ac:chgData name="yamada akita" userId="8b118bcca7e896d8" providerId="LiveId" clId="{D86A3D3E-90A8-4E32-A196-75AD1DB2AE86}" dt="2020-10-07T03:56:07.132" v="80" actId="14100"/>
          <ac:spMkLst>
            <pc:docMk/>
            <pc:sldMk cId="1991314633" sldId="321"/>
            <ac:spMk id="17" creationId="{528FD995-C41A-4590-A31D-3CF3520AFD5C}"/>
          </ac:spMkLst>
        </pc:spChg>
        <pc:spChg chg="mod">
          <ac:chgData name="yamada akita" userId="8b118bcca7e896d8" providerId="LiveId" clId="{D86A3D3E-90A8-4E32-A196-75AD1DB2AE86}" dt="2020-10-07T03:56:11.966" v="90" actId="20577"/>
          <ac:spMkLst>
            <pc:docMk/>
            <pc:sldMk cId="1991314633" sldId="321"/>
            <ac:spMk id="18" creationId="{F76C2AB7-9E12-4A22-9F9A-547A0D6662D3}"/>
          </ac:spMkLst>
        </pc:spChg>
        <pc:spChg chg="del">
          <ac:chgData name="yamada akita" userId="8b118bcca7e896d8" providerId="LiveId" clId="{D86A3D3E-90A8-4E32-A196-75AD1DB2AE86}" dt="2020-10-07T04:11:37.895" v="172" actId="478"/>
          <ac:spMkLst>
            <pc:docMk/>
            <pc:sldMk cId="1991314633" sldId="321"/>
            <ac:spMk id="19" creationId="{5559FF25-6E48-4C06-9979-BF7EB60C19C8}"/>
          </ac:spMkLst>
        </pc:spChg>
        <pc:spChg chg="del">
          <ac:chgData name="yamada akita" userId="8b118bcca7e896d8" providerId="LiveId" clId="{D86A3D3E-90A8-4E32-A196-75AD1DB2AE86}" dt="2020-10-07T04:11:37.895" v="172" actId="478"/>
          <ac:spMkLst>
            <pc:docMk/>
            <pc:sldMk cId="1991314633" sldId="321"/>
            <ac:spMk id="23" creationId="{9242D1BC-B2D4-42A0-A242-BA007B090C92}"/>
          </ac:spMkLst>
        </pc:spChg>
        <pc:spChg chg="mod">
          <ac:chgData name="yamada akita" userId="8b118bcca7e896d8" providerId="LiveId" clId="{D86A3D3E-90A8-4E32-A196-75AD1DB2AE86}" dt="2020-10-07T03:56:15.561" v="100" actId="20577"/>
          <ac:spMkLst>
            <pc:docMk/>
            <pc:sldMk cId="1991314633" sldId="321"/>
            <ac:spMk id="28" creationId="{8BFCF943-46CE-4705-AD9F-4DE569172DB5}"/>
          </ac:spMkLst>
        </pc:spChg>
        <pc:spChg chg="del">
          <ac:chgData name="yamada akita" userId="8b118bcca7e896d8" providerId="LiveId" clId="{D86A3D3E-90A8-4E32-A196-75AD1DB2AE86}" dt="2020-10-07T04:11:37.895" v="172" actId="478"/>
          <ac:spMkLst>
            <pc:docMk/>
            <pc:sldMk cId="1991314633" sldId="321"/>
            <ac:spMk id="30" creationId="{1779E155-7A36-4AAF-9E0E-80CEDE646321}"/>
          </ac:spMkLst>
        </pc:spChg>
        <pc:spChg chg="add mod">
          <ac:chgData name="yamada akita" userId="8b118bcca7e896d8" providerId="LiveId" clId="{D86A3D3E-90A8-4E32-A196-75AD1DB2AE86}" dt="2020-10-07T04:44:25.992" v="285" actId="1036"/>
          <ac:spMkLst>
            <pc:docMk/>
            <pc:sldMk cId="1991314633" sldId="321"/>
            <ac:spMk id="36" creationId="{05493EF4-C1E4-4153-BF9F-1649CD683DFB}"/>
          </ac:spMkLst>
        </pc:spChg>
        <pc:spChg chg="add mod">
          <ac:chgData name="yamada akita" userId="8b118bcca7e896d8" providerId="LiveId" clId="{D86A3D3E-90A8-4E32-A196-75AD1DB2AE86}" dt="2020-10-07T04:44:22.351" v="275" actId="14100"/>
          <ac:spMkLst>
            <pc:docMk/>
            <pc:sldMk cId="1991314633" sldId="321"/>
            <ac:spMk id="37" creationId="{F15A90A7-70DD-4AAE-A996-B018CB83F2BD}"/>
          </ac:spMkLst>
        </pc:spChg>
        <pc:spChg chg="add mod">
          <ac:chgData name="yamada akita" userId="8b118bcca7e896d8" providerId="LiveId" clId="{D86A3D3E-90A8-4E32-A196-75AD1DB2AE86}" dt="2020-10-07T04:44:31.682" v="286" actId="1076"/>
          <ac:spMkLst>
            <pc:docMk/>
            <pc:sldMk cId="1991314633" sldId="321"/>
            <ac:spMk id="38" creationId="{BC5300A7-1268-4A88-BFBD-CCE7A9A6ADBD}"/>
          </ac:spMkLst>
        </pc:spChg>
        <pc:spChg chg="mod">
          <ac:chgData name="yamada akita" userId="8b118bcca7e896d8" providerId="LiveId" clId="{D86A3D3E-90A8-4E32-A196-75AD1DB2AE86}" dt="2020-10-07T03:56:23.387" v="121" actId="20577"/>
          <ac:spMkLst>
            <pc:docMk/>
            <pc:sldMk cId="1991314633" sldId="321"/>
            <ac:spMk id="41" creationId="{DF846565-1320-4913-A70C-477566408B8A}"/>
          </ac:spMkLst>
        </pc:spChg>
        <pc:spChg chg="mod">
          <ac:chgData name="yamada akita" userId="8b118bcca7e896d8" providerId="LiveId" clId="{D86A3D3E-90A8-4E32-A196-75AD1DB2AE86}" dt="2020-10-07T03:56:26.927" v="131" actId="20577"/>
          <ac:spMkLst>
            <pc:docMk/>
            <pc:sldMk cId="1991314633" sldId="321"/>
            <ac:spMk id="45" creationId="{2C94EAA9-F08F-4FC1-A7D1-7D5B25D1536D}"/>
          </ac:spMkLst>
        </pc:spChg>
        <pc:spChg chg="add mod">
          <ac:chgData name="yamada akita" userId="8b118bcca7e896d8" providerId="LiveId" clId="{D86A3D3E-90A8-4E32-A196-75AD1DB2AE86}" dt="2020-10-07T04:42:51.117" v="251" actId="571"/>
          <ac:spMkLst>
            <pc:docMk/>
            <pc:sldMk cId="1991314633" sldId="321"/>
            <ac:spMk id="53" creationId="{6596C5C5-473C-444E-8C8C-E2F3F784E849}"/>
          </ac:spMkLst>
        </pc:spChg>
        <pc:spChg chg="add mod">
          <ac:chgData name="yamada akita" userId="8b118bcca7e896d8" providerId="LiveId" clId="{D86A3D3E-90A8-4E32-A196-75AD1DB2AE86}" dt="2020-10-07T04:42:51.117" v="251" actId="571"/>
          <ac:spMkLst>
            <pc:docMk/>
            <pc:sldMk cId="1991314633" sldId="321"/>
            <ac:spMk id="54" creationId="{0CD3E1AD-B2FF-4619-8297-2CCE409E62A4}"/>
          </ac:spMkLst>
        </pc:spChg>
        <pc:spChg chg="add mod">
          <ac:chgData name="yamada akita" userId="8b118bcca7e896d8" providerId="LiveId" clId="{D86A3D3E-90A8-4E32-A196-75AD1DB2AE86}" dt="2020-10-07T04:44:08.244" v="265" actId="571"/>
          <ac:spMkLst>
            <pc:docMk/>
            <pc:sldMk cId="1991314633" sldId="321"/>
            <ac:spMk id="55" creationId="{0993A36D-F577-4ED7-BB75-6840FB503F1C}"/>
          </ac:spMkLst>
        </pc:spChg>
        <pc:spChg chg="add mod">
          <ac:chgData name="yamada akita" userId="8b118bcca7e896d8" providerId="LiveId" clId="{D86A3D3E-90A8-4E32-A196-75AD1DB2AE86}" dt="2020-10-07T04:44:08.244" v="265" actId="571"/>
          <ac:spMkLst>
            <pc:docMk/>
            <pc:sldMk cId="1991314633" sldId="321"/>
            <ac:spMk id="56" creationId="{5BDE6467-B39F-4279-A829-6D240A9CE8CA}"/>
          </ac:spMkLst>
        </pc:spChg>
        <pc:spChg chg="del">
          <ac:chgData name="yamada akita" userId="8b118bcca7e896d8" providerId="LiveId" clId="{D86A3D3E-90A8-4E32-A196-75AD1DB2AE86}" dt="2020-10-07T04:06:49.519" v="137" actId="478"/>
          <ac:spMkLst>
            <pc:docMk/>
            <pc:sldMk cId="1991314633" sldId="321"/>
            <ac:spMk id="62" creationId="{0339D6DA-E731-4D2F-833B-AE5F57DCEAA8}"/>
          </ac:spMkLst>
        </pc:spChg>
        <pc:spChg chg="del">
          <ac:chgData name="yamada akita" userId="8b118bcca7e896d8" providerId="LiveId" clId="{D86A3D3E-90A8-4E32-A196-75AD1DB2AE86}" dt="2020-10-07T04:06:49.519" v="137" actId="478"/>
          <ac:spMkLst>
            <pc:docMk/>
            <pc:sldMk cId="1991314633" sldId="321"/>
            <ac:spMk id="64" creationId="{AD69FFF5-A991-4151-9B5E-47A8490D1A77}"/>
          </ac:spMkLst>
        </pc:spChg>
        <pc:spChg chg="del">
          <ac:chgData name="yamada akita" userId="8b118bcca7e896d8" providerId="LiveId" clId="{D86A3D3E-90A8-4E32-A196-75AD1DB2AE86}" dt="2020-10-07T04:06:49.519" v="137" actId="478"/>
          <ac:spMkLst>
            <pc:docMk/>
            <pc:sldMk cId="1991314633" sldId="321"/>
            <ac:spMk id="66" creationId="{6E20858B-6BB6-42C4-A5F2-746278BAB361}"/>
          </ac:spMkLst>
        </pc:spChg>
        <pc:spChg chg="del">
          <ac:chgData name="yamada akita" userId="8b118bcca7e896d8" providerId="LiveId" clId="{D86A3D3E-90A8-4E32-A196-75AD1DB2AE86}" dt="2020-10-07T04:06:53.530" v="138" actId="478"/>
          <ac:spMkLst>
            <pc:docMk/>
            <pc:sldMk cId="1991314633" sldId="321"/>
            <ac:spMk id="68" creationId="{D1F20074-0EED-4199-8273-4DC8CB1F9063}"/>
          </ac:spMkLst>
        </pc:spChg>
        <pc:spChg chg="del">
          <ac:chgData name="yamada akita" userId="8b118bcca7e896d8" providerId="LiveId" clId="{D86A3D3E-90A8-4E32-A196-75AD1DB2AE86}" dt="2020-10-07T04:06:49.519" v="137" actId="478"/>
          <ac:spMkLst>
            <pc:docMk/>
            <pc:sldMk cId="1991314633" sldId="321"/>
            <ac:spMk id="108" creationId="{88107645-F602-4AAC-B500-C62B832687BE}"/>
          </ac:spMkLst>
        </pc:spChg>
        <pc:spChg chg="del">
          <ac:chgData name="yamada akita" userId="8b118bcca7e896d8" providerId="LiveId" clId="{D86A3D3E-90A8-4E32-A196-75AD1DB2AE86}" dt="2020-10-07T04:11:37.895" v="172" actId="478"/>
          <ac:spMkLst>
            <pc:docMk/>
            <pc:sldMk cId="1991314633" sldId="321"/>
            <ac:spMk id="115" creationId="{984EE382-1AAC-483C-A892-961D9569A930}"/>
          </ac:spMkLst>
        </pc:spChg>
        <pc:spChg chg="del">
          <ac:chgData name="yamada akita" userId="8b118bcca7e896d8" providerId="LiveId" clId="{D86A3D3E-90A8-4E32-A196-75AD1DB2AE86}" dt="2020-10-07T04:11:37.895" v="172" actId="478"/>
          <ac:spMkLst>
            <pc:docMk/>
            <pc:sldMk cId="1991314633" sldId="321"/>
            <ac:spMk id="116" creationId="{C1474261-4BBC-4DE6-AC6F-B6AB69C55F31}"/>
          </ac:spMkLst>
        </pc:spChg>
        <pc:spChg chg="del topLvl">
          <ac:chgData name="yamada akita" userId="8b118bcca7e896d8" providerId="LiveId" clId="{D86A3D3E-90A8-4E32-A196-75AD1DB2AE86}" dt="2020-10-07T04:06:44.334" v="135" actId="478"/>
          <ac:spMkLst>
            <pc:docMk/>
            <pc:sldMk cId="1991314633" sldId="321"/>
            <ac:spMk id="121" creationId="{D32B2A91-3346-47BB-9A4D-C26971DCC4CC}"/>
          </ac:spMkLst>
        </pc:spChg>
        <pc:grpChg chg="del">
          <ac:chgData name="yamada akita" userId="8b118bcca7e896d8" providerId="LiveId" clId="{D86A3D3E-90A8-4E32-A196-75AD1DB2AE86}" dt="2020-10-07T04:06:42.589" v="134" actId="478"/>
          <ac:grpSpMkLst>
            <pc:docMk/>
            <pc:sldMk cId="1991314633" sldId="321"/>
            <ac:grpSpMk id="122" creationId="{1ABF935C-5648-4388-AA81-6662EA2C3C4E}"/>
          </ac:grpSpMkLst>
        </pc:grpChg>
        <pc:cxnChg chg="mod">
          <ac:chgData name="yamada akita" userId="8b118bcca7e896d8" providerId="LiveId" clId="{D86A3D3E-90A8-4E32-A196-75AD1DB2AE86}" dt="2020-10-07T04:07:40.272" v="140" actId="208"/>
          <ac:cxnSpMkLst>
            <pc:docMk/>
            <pc:sldMk cId="1991314633" sldId="321"/>
            <ac:cxnSpMk id="16" creationId="{5F9F713A-00E1-4AEB-B71D-F38EF73A6C45}"/>
          </ac:cxnSpMkLst>
        </pc:cxnChg>
        <pc:cxnChg chg="mod">
          <ac:chgData name="yamada akita" userId="8b118bcca7e896d8" providerId="LiveId" clId="{D86A3D3E-90A8-4E32-A196-75AD1DB2AE86}" dt="2020-10-07T04:07:40.272" v="140" actId="208"/>
          <ac:cxnSpMkLst>
            <pc:docMk/>
            <pc:sldMk cId="1991314633" sldId="321"/>
            <ac:cxnSpMk id="21" creationId="{F12EAEEA-0FCE-4CE3-A39B-E8695564E151}"/>
          </ac:cxnSpMkLst>
        </pc:cxnChg>
        <pc:cxnChg chg="mod">
          <ac:chgData name="yamada akita" userId="8b118bcca7e896d8" providerId="LiveId" clId="{D86A3D3E-90A8-4E32-A196-75AD1DB2AE86}" dt="2020-10-07T04:07:40.272" v="140" actId="208"/>
          <ac:cxnSpMkLst>
            <pc:docMk/>
            <pc:sldMk cId="1991314633" sldId="321"/>
            <ac:cxnSpMk id="29" creationId="{56C7F06A-5725-4B2F-8F91-43CCF22D8249}"/>
          </ac:cxnSpMkLst>
        </pc:cxnChg>
        <pc:cxnChg chg="mod">
          <ac:chgData name="yamada akita" userId="8b118bcca7e896d8" providerId="LiveId" clId="{D86A3D3E-90A8-4E32-A196-75AD1DB2AE86}" dt="2020-10-07T04:07:40.272" v="140" actId="208"/>
          <ac:cxnSpMkLst>
            <pc:docMk/>
            <pc:sldMk cId="1991314633" sldId="321"/>
            <ac:cxnSpMk id="42" creationId="{780B7B74-D7DC-41E3-B8FE-4FB4B1872676}"/>
          </ac:cxnSpMkLst>
        </pc:cxnChg>
        <pc:cxnChg chg="mod">
          <ac:chgData name="yamada akita" userId="8b118bcca7e896d8" providerId="LiveId" clId="{D86A3D3E-90A8-4E32-A196-75AD1DB2AE86}" dt="2020-10-07T04:07:40.272" v="140" actId="208"/>
          <ac:cxnSpMkLst>
            <pc:docMk/>
            <pc:sldMk cId="1991314633" sldId="321"/>
            <ac:cxnSpMk id="46" creationId="{C78B5299-531C-4D0C-A859-B3EA1FF5763D}"/>
          </ac:cxnSpMkLst>
        </pc:cxnChg>
      </pc:sldChg>
      <pc:sldChg chg="addSp modSp add mod modAnim">
        <pc:chgData name="yamada akita" userId="8b118bcca7e896d8" providerId="LiveId" clId="{D86A3D3E-90A8-4E32-A196-75AD1DB2AE86}" dt="2020-10-09T09:14:35.800" v="7545"/>
        <pc:sldMkLst>
          <pc:docMk/>
          <pc:sldMk cId="28517783" sldId="322"/>
        </pc:sldMkLst>
        <pc:spChg chg="add mod">
          <ac:chgData name="yamada akita" userId="8b118bcca7e896d8" providerId="LiveId" clId="{D86A3D3E-90A8-4E32-A196-75AD1DB2AE86}" dt="2020-10-07T04:48:21.951" v="403" actId="1076"/>
          <ac:spMkLst>
            <pc:docMk/>
            <pc:sldMk cId="28517783" sldId="322"/>
            <ac:spMk id="4" creationId="{A911AD98-BA2D-45A6-BA39-BE58829EBED3}"/>
          </ac:spMkLst>
        </pc:spChg>
        <pc:spChg chg="add mod">
          <ac:chgData name="yamada akita" userId="8b118bcca7e896d8" providerId="LiveId" clId="{D86A3D3E-90A8-4E32-A196-75AD1DB2AE86}" dt="2020-10-07T04:54:52.007" v="755" actId="1036"/>
          <ac:spMkLst>
            <pc:docMk/>
            <pc:sldMk cId="28517783" sldId="322"/>
            <ac:spMk id="6" creationId="{D80983C5-CB18-4F6E-B006-38699CA47762}"/>
          </ac:spMkLst>
        </pc:spChg>
        <pc:spChg chg="add mod">
          <ac:chgData name="yamada akita" userId="8b118bcca7e896d8" providerId="LiveId" clId="{D86A3D3E-90A8-4E32-A196-75AD1DB2AE86}" dt="2020-10-07T04:55:32.992" v="772" actId="6549"/>
          <ac:spMkLst>
            <pc:docMk/>
            <pc:sldMk cId="28517783" sldId="322"/>
            <ac:spMk id="7" creationId="{803756FA-EA70-43AF-B715-EC4A5D3BCF69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8517783" sldId="32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28517783" sldId="322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7T04:50:06.245" v="452" actId="207"/>
          <ac:spMkLst>
            <pc:docMk/>
            <pc:sldMk cId="28517783" sldId="322"/>
            <ac:spMk id="11" creationId="{B1AF7263-7502-47E5-B896-EA6CB679722A}"/>
          </ac:spMkLst>
        </pc:spChg>
        <pc:spChg chg="add mod">
          <ac:chgData name="yamada akita" userId="8b118bcca7e896d8" providerId="LiveId" clId="{D86A3D3E-90A8-4E32-A196-75AD1DB2AE86}" dt="2020-10-07T04:48:37.310" v="412" actId="1035"/>
          <ac:spMkLst>
            <pc:docMk/>
            <pc:sldMk cId="28517783" sldId="322"/>
            <ac:spMk id="24" creationId="{7C76E0F3-6CF6-4580-AFF9-AB755086008B}"/>
          </ac:spMkLst>
        </pc:spChg>
        <pc:spChg chg="add mod">
          <ac:chgData name="yamada akita" userId="8b118bcca7e896d8" providerId="LiveId" clId="{D86A3D3E-90A8-4E32-A196-75AD1DB2AE86}" dt="2020-10-07T04:48:37.310" v="412" actId="1035"/>
          <ac:spMkLst>
            <pc:docMk/>
            <pc:sldMk cId="28517783" sldId="322"/>
            <ac:spMk id="25" creationId="{75B9881D-C6EE-4FDA-8A35-E579AC1D6D33}"/>
          </ac:spMkLst>
        </pc:spChg>
        <pc:spChg chg="add mod">
          <ac:chgData name="yamada akita" userId="8b118bcca7e896d8" providerId="LiveId" clId="{D86A3D3E-90A8-4E32-A196-75AD1DB2AE86}" dt="2020-10-07T04:48:37.310" v="412" actId="1035"/>
          <ac:spMkLst>
            <pc:docMk/>
            <pc:sldMk cId="28517783" sldId="322"/>
            <ac:spMk id="26" creationId="{BEFADF61-3E3D-4B7E-95C5-176BDF83CCA6}"/>
          </ac:spMkLst>
        </pc:spChg>
        <pc:spChg chg="add mod">
          <ac:chgData name="yamada akita" userId="8b118bcca7e896d8" providerId="LiveId" clId="{D86A3D3E-90A8-4E32-A196-75AD1DB2AE86}" dt="2020-10-07T04:48:37.310" v="412" actId="1035"/>
          <ac:spMkLst>
            <pc:docMk/>
            <pc:sldMk cId="28517783" sldId="322"/>
            <ac:spMk id="27" creationId="{D75E748E-6C9A-4F85-B1B6-61188E6C2741}"/>
          </ac:spMkLst>
        </pc:spChg>
        <pc:spChg chg="add mod">
          <ac:chgData name="yamada akita" userId="8b118bcca7e896d8" providerId="LiveId" clId="{D86A3D3E-90A8-4E32-A196-75AD1DB2AE86}" dt="2020-10-07T04:48:37.310" v="412" actId="1035"/>
          <ac:spMkLst>
            <pc:docMk/>
            <pc:sldMk cId="28517783" sldId="322"/>
            <ac:spMk id="30" creationId="{284D574D-0CC4-458F-BC8E-F5B1E1AED2C3}"/>
          </ac:spMkLst>
        </pc:spChg>
        <pc:spChg chg="mod">
          <ac:chgData name="yamada akita" userId="8b118bcca7e896d8" providerId="LiveId" clId="{D86A3D3E-90A8-4E32-A196-75AD1DB2AE86}" dt="2020-10-07T05:04:07.970" v="807" actId="1038"/>
          <ac:spMkLst>
            <pc:docMk/>
            <pc:sldMk cId="28517783" sldId="322"/>
            <ac:spMk id="36" creationId="{05493EF4-C1E4-4153-BF9F-1649CD683DFB}"/>
          </ac:spMkLst>
        </pc:spChg>
        <pc:spChg chg="mod">
          <ac:chgData name="yamada akita" userId="8b118bcca7e896d8" providerId="LiveId" clId="{D86A3D3E-90A8-4E32-A196-75AD1DB2AE86}" dt="2020-10-07T05:04:07.970" v="807" actId="1038"/>
          <ac:spMkLst>
            <pc:docMk/>
            <pc:sldMk cId="28517783" sldId="322"/>
            <ac:spMk id="37" creationId="{F15A90A7-70DD-4AAE-A996-B018CB83F2BD}"/>
          </ac:spMkLst>
        </pc:spChg>
        <pc:spChg chg="mod">
          <ac:chgData name="yamada akita" userId="8b118bcca7e896d8" providerId="LiveId" clId="{D86A3D3E-90A8-4E32-A196-75AD1DB2AE86}" dt="2020-10-07T04:55:20.745" v="763" actId="255"/>
          <ac:spMkLst>
            <pc:docMk/>
            <pc:sldMk cId="28517783" sldId="322"/>
            <ac:spMk id="38" creationId="{BC5300A7-1268-4A88-BFBD-CCE7A9A6ADBD}"/>
          </ac:spMkLst>
        </pc:spChg>
      </pc:sldChg>
      <pc:sldChg chg="modSp add del mod">
        <pc:chgData name="yamada akita" userId="8b118bcca7e896d8" providerId="LiveId" clId="{D86A3D3E-90A8-4E32-A196-75AD1DB2AE86}" dt="2020-10-07T05:04:32.709" v="809" actId="47"/>
        <pc:sldMkLst>
          <pc:docMk/>
          <pc:sldMk cId="2294513762" sldId="323"/>
        </pc:sldMkLst>
        <pc:spChg chg="mod">
          <ac:chgData name="yamada akita" userId="8b118bcca7e896d8" providerId="LiveId" clId="{D86A3D3E-90A8-4E32-A196-75AD1DB2AE86}" dt="2020-10-07T05:03:31.706" v="790" actId="20577"/>
          <ac:spMkLst>
            <pc:docMk/>
            <pc:sldMk cId="2294513762" sldId="323"/>
            <ac:spMk id="11" creationId="{B1AF7263-7502-47E5-B896-EA6CB679722A}"/>
          </ac:spMkLst>
        </pc:spChg>
      </pc:sldChg>
      <pc:sldChg chg="delSp modSp add mod delAnim modAnim">
        <pc:chgData name="yamada akita" userId="8b118bcca7e896d8" providerId="LiveId" clId="{D86A3D3E-90A8-4E32-A196-75AD1DB2AE86}" dt="2020-10-09T09:20:59.665" v="7546"/>
        <pc:sldMkLst>
          <pc:docMk/>
          <pc:sldMk cId="3671693785" sldId="323"/>
        </pc:sldMkLst>
        <pc:spChg chg="mod">
          <ac:chgData name="yamada akita" userId="8b118bcca7e896d8" providerId="LiveId" clId="{D86A3D3E-90A8-4E32-A196-75AD1DB2AE86}" dt="2020-10-07T10:40:08.794" v="1128" actId="114"/>
          <ac:spMkLst>
            <pc:docMk/>
            <pc:sldMk cId="3671693785" sldId="323"/>
            <ac:spMk id="6" creationId="{D80983C5-CB18-4F6E-B006-38699CA47762}"/>
          </ac:spMkLst>
        </pc:spChg>
        <pc:spChg chg="del">
          <ac:chgData name="yamada akita" userId="8b118bcca7e896d8" providerId="LiveId" clId="{D86A3D3E-90A8-4E32-A196-75AD1DB2AE86}" dt="2020-10-07T05:07:50.425" v="858" actId="478"/>
          <ac:spMkLst>
            <pc:docMk/>
            <pc:sldMk cId="3671693785" sldId="323"/>
            <ac:spMk id="7" creationId="{803756FA-EA70-43AF-B715-EC4A5D3BCF69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671693785" sldId="323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3671693785" sldId="323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7T05:04:44.214" v="829" actId="20577"/>
          <ac:spMkLst>
            <pc:docMk/>
            <pc:sldMk cId="3671693785" sldId="323"/>
            <ac:spMk id="11" creationId="{B1AF7263-7502-47E5-B896-EA6CB679722A}"/>
          </ac:spMkLst>
        </pc:spChg>
        <pc:spChg chg="del">
          <ac:chgData name="yamada akita" userId="8b118bcca7e896d8" providerId="LiveId" clId="{D86A3D3E-90A8-4E32-A196-75AD1DB2AE86}" dt="2020-10-07T05:07:50.425" v="858" actId="478"/>
          <ac:spMkLst>
            <pc:docMk/>
            <pc:sldMk cId="3671693785" sldId="323"/>
            <ac:spMk id="36" creationId="{05493EF4-C1E4-4153-BF9F-1649CD683DFB}"/>
          </ac:spMkLst>
        </pc:spChg>
        <pc:spChg chg="del">
          <ac:chgData name="yamada akita" userId="8b118bcca7e896d8" providerId="LiveId" clId="{D86A3D3E-90A8-4E32-A196-75AD1DB2AE86}" dt="2020-10-07T05:07:53.177" v="859" actId="478"/>
          <ac:spMkLst>
            <pc:docMk/>
            <pc:sldMk cId="3671693785" sldId="323"/>
            <ac:spMk id="37" creationId="{F15A90A7-70DD-4AAE-A996-B018CB83F2BD}"/>
          </ac:spMkLst>
        </pc:spChg>
        <pc:spChg chg="mod">
          <ac:chgData name="yamada akita" userId="8b118bcca7e896d8" providerId="LiveId" clId="{D86A3D3E-90A8-4E32-A196-75AD1DB2AE86}" dt="2020-10-07T05:07:45.397" v="857" actId="20577"/>
          <ac:spMkLst>
            <pc:docMk/>
            <pc:sldMk cId="3671693785" sldId="323"/>
            <ac:spMk id="38" creationId="{BC5300A7-1268-4A88-BFBD-CCE7A9A6ADBD}"/>
          </ac:spMkLst>
        </pc:spChg>
      </pc:sldChg>
      <pc:sldChg chg="addSp modSp add mod modAnim">
        <pc:chgData name="yamada akita" userId="8b118bcca7e896d8" providerId="LiveId" clId="{D86A3D3E-90A8-4E32-A196-75AD1DB2AE86}" dt="2020-10-09T09:57:45.521" v="7614"/>
        <pc:sldMkLst>
          <pc:docMk/>
          <pc:sldMk cId="4106881921" sldId="324"/>
        </pc:sldMkLst>
        <pc:spChg chg="mod">
          <ac:chgData name="yamada akita" userId="8b118bcca7e896d8" providerId="LiveId" clId="{D86A3D3E-90A8-4E32-A196-75AD1DB2AE86}" dt="2020-10-09T09:57:45.521" v="7614"/>
          <ac:spMkLst>
            <pc:docMk/>
            <pc:sldMk cId="4106881921" sldId="324"/>
            <ac:spMk id="6" creationId="{D80983C5-CB18-4F6E-B006-38699CA47762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4106881921" sldId="324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4106881921" sldId="324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7T05:13:15.899" v="1016" actId="20577"/>
          <ac:spMkLst>
            <pc:docMk/>
            <pc:sldMk cId="4106881921" sldId="324"/>
            <ac:spMk id="11" creationId="{B1AF7263-7502-47E5-B896-EA6CB679722A}"/>
          </ac:spMkLst>
        </pc:spChg>
        <pc:spChg chg="add mod">
          <ac:chgData name="yamada akita" userId="8b118bcca7e896d8" providerId="LiveId" clId="{D86A3D3E-90A8-4E32-A196-75AD1DB2AE86}" dt="2020-10-07T05:13:47.763" v="1058" actId="208"/>
          <ac:spMkLst>
            <pc:docMk/>
            <pc:sldMk cId="4106881921" sldId="324"/>
            <ac:spMk id="31" creationId="{C456FAAF-C57C-4804-BA5E-7E1B69A660AC}"/>
          </ac:spMkLst>
        </pc:spChg>
      </pc:sldChg>
      <pc:sldChg chg="addSp delSp modSp add mod delAnim modAnim">
        <pc:chgData name="yamada akita" userId="8b118bcca7e896d8" providerId="LiveId" clId="{D86A3D3E-90A8-4E32-A196-75AD1DB2AE86}" dt="2020-10-09T07:03:18.025" v="5719"/>
        <pc:sldMkLst>
          <pc:docMk/>
          <pc:sldMk cId="2608011060" sldId="325"/>
        </pc:sldMkLst>
        <pc:spChg chg="add del mod">
          <ac:chgData name="yamada akita" userId="8b118bcca7e896d8" providerId="LiveId" clId="{D86A3D3E-90A8-4E32-A196-75AD1DB2AE86}" dt="2020-10-09T03:10:13.314" v="1650" actId="478"/>
          <ac:spMkLst>
            <pc:docMk/>
            <pc:sldMk cId="2608011060" sldId="325"/>
            <ac:spMk id="3" creationId="{BD42681F-1598-428F-BBBC-E25659A30B39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608011060" sldId="325"/>
            <ac:spMk id="8" creationId="{EE3149B1-4560-48A1-A6BD-312873F09898}"/>
          </ac:spMkLst>
        </pc:spChg>
        <pc:spChg chg="add del mod">
          <ac:chgData name="yamada akita" userId="8b118bcca7e896d8" providerId="LiveId" clId="{D86A3D3E-90A8-4E32-A196-75AD1DB2AE86}" dt="2020-10-09T03:10:08.423" v="1647" actId="478"/>
          <ac:spMkLst>
            <pc:docMk/>
            <pc:sldMk cId="2608011060" sldId="325"/>
            <ac:spMk id="9" creationId="{6052B2D0-EA3E-4426-B53B-5D4D83D044A3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608011060" sldId="325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3:05:04.655" v="1476" actId="1036"/>
          <ac:spMkLst>
            <pc:docMk/>
            <pc:sldMk cId="2608011060" sldId="325"/>
            <ac:spMk id="11" creationId="{B1AF7263-7502-47E5-B896-EA6CB679722A}"/>
          </ac:spMkLst>
        </pc:spChg>
        <pc:spChg chg="add mod">
          <ac:chgData name="yamada akita" userId="8b118bcca7e896d8" providerId="LiveId" clId="{D86A3D3E-90A8-4E32-A196-75AD1DB2AE86}" dt="2020-10-09T03:04:29.139" v="1464" actId="1038"/>
          <ac:spMkLst>
            <pc:docMk/>
            <pc:sldMk cId="2608011060" sldId="325"/>
            <ac:spMk id="14" creationId="{FC05B1D7-B127-4131-8B53-B35C61B9A03C}"/>
          </ac:spMkLst>
        </pc:spChg>
        <pc:spChg chg="mod">
          <ac:chgData name="yamada akita" userId="8b118bcca7e896d8" providerId="LiveId" clId="{D86A3D3E-90A8-4E32-A196-75AD1DB2AE86}" dt="2020-10-09T03:05:32.474" v="1526" actId="1038"/>
          <ac:spMkLst>
            <pc:docMk/>
            <pc:sldMk cId="2608011060" sldId="325"/>
            <ac:spMk id="15" creationId="{9C9635FF-F448-499B-962D-50AB6CAC3FC8}"/>
          </ac:spMkLst>
        </pc:spChg>
        <pc:spChg chg="add mod ord">
          <ac:chgData name="yamada akita" userId="8b118bcca7e896d8" providerId="LiveId" clId="{D86A3D3E-90A8-4E32-A196-75AD1DB2AE86}" dt="2020-10-09T03:04:54.856" v="1468" actId="167"/>
          <ac:spMkLst>
            <pc:docMk/>
            <pc:sldMk cId="2608011060" sldId="325"/>
            <ac:spMk id="18" creationId="{043BB981-68CE-4328-83BE-59B2C123F626}"/>
          </ac:spMkLst>
        </pc:spChg>
        <pc:spChg chg="add mod">
          <ac:chgData name="yamada akita" userId="8b118bcca7e896d8" providerId="LiveId" clId="{D86A3D3E-90A8-4E32-A196-75AD1DB2AE86}" dt="2020-10-09T03:05:20.348" v="1494" actId="20577"/>
          <ac:spMkLst>
            <pc:docMk/>
            <pc:sldMk cId="2608011060" sldId="325"/>
            <ac:spMk id="20" creationId="{8D9A0FE4-9A76-4041-A49B-57FA39E02A85}"/>
          </ac:spMkLst>
        </pc:spChg>
        <pc:spChg chg="add del">
          <ac:chgData name="yamada akita" userId="8b118bcca7e896d8" providerId="LiveId" clId="{D86A3D3E-90A8-4E32-A196-75AD1DB2AE86}" dt="2020-10-09T03:06:07.360" v="1533" actId="22"/>
          <ac:spMkLst>
            <pc:docMk/>
            <pc:sldMk cId="2608011060" sldId="325"/>
            <ac:spMk id="22" creationId="{3257B236-33A1-4983-B8A5-EB7448CC4DFA}"/>
          </ac:spMkLst>
        </pc:spChg>
        <pc:spChg chg="add del mod">
          <ac:chgData name="yamada akita" userId="8b118bcca7e896d8" providerId="LiveId" clId="{D86A3D3E-90A8-4E32-A196-75AD1DB2AE86}" dt="2020-10-09T03:06:20.376" v="1539" actId="22"/>
          <ac:spMkLst>
            <pc:docMk/>
            <pc:sldMk cId="2608011060" sldId="325"/>
            <ac:spMk id="24" creationId="{C8A72B11-EEA2-4442-9D61-97BEB410DD65}"/>
          </ac:spMkLst>
        </pc:spChg>
        <pc:spChg chg="add del mod">
          <ac:chgData name="yamada akita" userId="8b118bcca7e896d8" providerId="LiveId" clId="{D86A3D3E-90A8-4E32-A196-75AD1DB2AE86}" dt="2020-10-09T03:10:11.262" v="1649" actId="478"/>
          <ac:spMkLst>
            <pc:docMk/>
            <pc:sldMk cId="2608011060" sldId="325"/>
            <ac:spMk id="26" creationId="{C459866A-6D72-4D44-983A-5621CE26DE88}"/>
          </ac:spMkLst>
        </pc:spChg>
        <pc:spChg chg="add mod ord">
          <ac:chgData name="yamada akita" userId="8b118bcca7e896d8" providerId="LiveId" clId="{D86A3D3E-90A8-4E32-A196-75AD1DB2AE86}" dt="2020-10-09T03:08:42.379" v="1618" actId="208"/>
          <ac:spMkLst>
            <pc:docMk/>
            <pc:sldMk cId="2608011060" sldId="325"/>
            <ac:spMk id="27" creationId="{91FD6021-A7A7-4F7F-91C6-04E1B8614136}"/>
          </ac:spMkLst>
        </pc:spChg>
        <pc:spChg chg="add mod">
          <ac:chgData name="yamada akita" userId="8b118bcca7e896d8" providerId="LiveId" clId="{D86A3D3E-90A8-4E32-A196-75AD1DB2AE86}" dt="2020-10-09T03:08:42.379" v="1618" actId="208"/>
          <ac:spMkLst>
            <pc:docMk/>
            <pc:sldMk cId="2608011060" sldId="325"/>
            <ac:spMk id="28" creationId="{F4E1EE80-BA1E-44FE-AD78-3307C58822C0}"/>
          </ac:spMkLst>
        </pc:spChg>
        <pc:spChg chg="mod">
          <ac:chgData name="yamada akita" userId="8b118bcca7e896d8" providerId="LiveId" clId="{D86A3D3E-90A8-4E32-A196-75AD1DB2AE86}" dt="2020-10-09T03:25:39.483" v="1890"/>
          <ac:spMkLst>
            <pc:docMk/>
            <pc:sldMk cId="2608011060" sldId="325"/>
            <ac:spMk id="31" creationId="{EBA2578A-BCC0-4C66-846F-2FDD01C628C9}"/>
          </ac:spMkLst>
        </pc:spChg>
        <pc:spChg chg="mod">
          <ac:chgData name="yamada akita" userId="8b118bcca7e896d8" providerId="LiveId" clId="{D86A3D3E-90A8-4E32-A196-75AD1DB2AE86}" dt="2020-10-09T03:25:39.483" v="1890"/>
          <ac:spMkLst>
            <pc:docMk/>
            <pc:sldMk cId="2608011060" sldId="325"/>
            <ac:spMk id="32" creationId="{C8796459-1DD2-4397-B624-5CE3FDC7AE23}"/>
          </ac:spMkLst>
        </pc:spChg>
        <pc:grpChg chg="add del mod ord">
          <ac:chgData name="yamada akita" userId="8b118bcca7e896d8" providerId="LiveId" clId="{D86A3D3E-90A8-4E32-A196-75AD1DB2AE86}" dt="2020-10-09T03:25:39.071" v="1889" actId="478"/>
          <ac:grpSpMkLst>
            <pc:docMk/>
            <pc:sldMk cId="2608011060" sldId="325"/>
            <ac:grpSpMk id="29" creationId="{50E1FBAF-BA8D-430B-A41F-2E2D0CE175E9}"/>
          </ac:grpSpMkLst>
        </pc:grpChg>
        <pc:grpChg chg="add mod ord">
          <ac:chgData name="yamada akita" userId="8b118bcca7e896d8" providerId="LiveId" clId="{D86A3D3E-90A8-4E32-A196-75AD1DB2AE86}" dt="2020-10-09T03:25:59.731" v="1896" actId="171"/>
          <ac:grpSpMkLst>
            <pc:docMk/>
            <pc:sldMk cId="2608011060" sldId="325"/>
            <ac:grpSpMk id="30" creationId="{FAD9D8D7-709E-4559-A888-3CBDE35D8D67}"/>
          </ac:grpSpMkLst>
        </pc:grpChg>
        <pc:picChg chg="mod">
          <ac:chgData name="yamada akita" userId="8b118bcca7e896d8" providerId="LiveId" clId="{D86A3D3E-90A8-4E32-A196-75AD1DB2AE86}" dt="2020-10-09T03:26:03.988" v="1916" actId="1038"/>
          <ac:picMkLst>
            <pc:docMk/>
            <pc:sldMk cId="2608011060" sldId="325"/>
            <ac:picMk id="6" creationId="{6E001CEE-9098-4DB7-AE24-A8D3455DFF19}"/>
          </ac:picMkLst>
        </pc:picChg>
        <pc:cxnChg chg="add del mod">
          <ac:chgData name="yamada akita" userId="8b118bcca7e896d8" providerId="LiveId" clId="{D86A3D3E-90A8-4E32-A196-75AD1DB2AE86}" dt="2020-10-09T03:10:08.423" v="1647" actId="478"/>
          <ac:cxnSpMkLst>
            <pc:docMk/>
            <pc:sldMk cId="2608011060" sldId="325"/>
            <ac:cxnSpMk id="7" creationId="{84B7B2A6-B683-4FF6-922A-E8CBA3D2B46C}"/>
          </ac:cxnSpMkLst>
        </pc:cxnChg>
      </pc:sldChg>
      <pc:sldChg chg="delSp modSp add del mod delAnim">
        <pc:chgData name="yamada akita" userId="8b118bcca7e896d8" providerId="LiveId" clId="{D86A3D3E-90A8-4E32-A196-75AD1DB2AE86}" dt="2020-10-09T04:40:30.614" v="3152" actId="47"/>
        <pc:sldMkLst>
          <pc:docMk/>
          <pc:sldMk cId="4248935024" sldId="326"/>
        </pc:sldMkLst>
        <pc:spChg chg="mod">
          <ac:chgData name="yamada akita" userId="8b118bcca7e896d8" providerId="LiveId" clId="{D86A3D3E-90A8-4E32-A196-75AD1DB2AE86}" dt="2020-10-07T12:56:48.188" v="1343" actId="20577"/>
          <ac:spMkLst>
            <pc:docMk/>
            <pc:sldMk cId="4248935024" sldId="326"/>
            <ac:spMk id="11" creationId="{B1AF7263-7502-47E5-B896-EA6CB679722A}"/>
          </ac:spMkLst>
        </pc:spChg>
        <pc:spChg chg="del">
          <ac:chgData name="yamada akita" userId="8b118bcca7e896d8" providerId="LiveId" clId="{D86A3D3E-90A8-4E32-A196-75AD1DB2AE86}" dt="2020-10-07T12:56:50.403" v="1344" actId="478"/>
          <ac:spMkLst>
            <pc:docMk/>
            <pc:sldMk cId="4248935024" sldId="326"/>
            <ac:spMk id="15" creationId="{9C9635FF-F448-499B-962D-50AB6CAC3FC8}"/>
          </ac:spMkLst>
        </pc:spChg>
        <pc:picChg chg="del">
          <ac:chgData name="yamada akita" userId="8b118bcca7e896d8" providerId="LiveId" clId="{D86A3D3E-90A8-4E32-A196-75AD1DB2AE86}" dt="2020-10-07T12:56:45.625" v="1338" actId="478"/>
          <ac:picMkLst>
            <pc:docMk/>
            <pc:sldMk cId="4248935024" sldId="326"/>
            <ac:picMk id="6" creationId="{6E001CEE-9098-4DB7-AE24-A8D3455DFF19}"/>
          </ac:picMkLst>
        </pc:picChg>
      </pc:sldChg>
      <pc:sldChg chg="addSp delSp modSp add del mod">
        <pc:chgData name="yamada akita" userId="8b118bcca7e896d8" providerId="LiveId" clId="{D86A3D3E-90A8-4E32-A196-75AD1DB2AE86}" dt="2020-10-09T04:40:33.544" v="3153" actId="47"/>
        <pc:sldMkLst>
          <pc:docMk/>
          <pc:sldMk cId="1663077227" sldId="327"/>
        </pc:sldMkLst>
        <pc:spChg chg="del">
          <ac:chgData name="yamada akita" userId="8b118bcca7e896d8" providerId="LiveId" clId="{D86A3D3E-90A8-4E32-A196-75AD1DB2AE86}" dt="2020-10-09T03:00:28.160" v="1350" actId="478"/>
          <ac:spMkLst>
            <pc:docMk/>
            <pc:sldMk cId="1663077227" sldId="327"/>
            <ac:spMk id="3" creationId="{BD42681F-1598-428F-BBBC-E25659A30B39}"/>
          </ac:spMkLst>
        </pc:spChg>
        <pc:spChg chg="del">
          <ac:chgData name="yamada akita" userId="8b118bcca7e896d8" providerId="LiveId" clId="{D86A3D3E-90A8-4E32-A196-75AD1DB2AE86}" dt="2020-10-09T03:00:28.160" v="1350" actId="478"/>
          <ac:spMkLst>
            <pc:docMk/>
            <pc:sldMk cId="1663077227" sldId="327"/>
            <ac:spMk id="9" creationId="{6052B2D0-EA3E-4426-B53B-5D4D83D044A3}"/>
          </ac:spMkLst>
        </pc:spChg>
        <pc:spChg chg="mod">
          <ac:chgData name="yamada akita" userId="8b118bcca7e896d8" providerId="LiveId" clId="{D86A3D3E-90A8-4E32-A196-75AD1DB2AE86}" dt="2020-10-09T03:00:18.257" v="1349" actId="20577"/>
          <ac:spMkLst>
            <pc:docMk/>
            <pc:sldMk cId="1663077227" sldId="327"/>
            <ac:spMk id="11" creationId="{B1AF7263-7502-47E5-B896-EA6CB679722A}"/>
          </ac:spMkLst>
        </pc:spChg>
        <pc:spChg chg="add del mod">
          <ac:chgData name="yamada akita" userId="8b118bcca7e896d8" providerId="LiveId" clId="{D86A3D3E-90A8-4E32-A196-75AD1DB2AE86}" dt="2020-10-09T03:03:14.356" v="1364" actId="21"/>
          <ac:spMkLst>
            <pc:docMk/>
            <pc:sldMk cId="1663077227" sldId="327"/>
            <ac:spMk id="14" creationId="{00642791-A22A-4D07-B0F7-D27114393682}"/>
          </ac:spMkLst>
        </pc:spChg>
        <pc:picChg chg="add mod">
          <ac:chgData name="yamada akita" userId="8b118bcca7e896d8" providerId="LiveId" clId="{D86A3D3E-90A8-4E32-A196-75AD1DB2AE86}" dt="2020-10-09T03:02:58.035" v="1361" actId="1076"/>
          <ac:picMkLst>
            <pc:docMk/>
            <pc:sldMk cId="1663077227" sldId="327"/>
            <ac:picMk id="6" creationId="{416CBADF-B2B7-48BB-B0F4-D579B49B3A4C}"/>
          </ac:picMkLst>
        </pc:picChg>
        <pc:cxnChg chg="del">
          <ac:chgData name="yamada akita" userId="8b118bcca7e896d8" providerId="LiveId" clId="{D86A3D3E-90A8-4E32-A196-75AD1DB2AE86}" dt="2020-10-09T03:00:28.160" v="1350" actId="478"/>
          <ac:cxnSpMkLst>
            <pc:docMk/>
            <pc:sldMk cId="1663077227" sldId="327"/>
            <ac:cxnSpMk id="7" creationId="{84B7B2A6-B683-4FF6-922A-E8CBA3D2B46C}"/>
          </ac:cxnSpMkLst>
        </pc:cxnChg>
      </pc:sldChg>
      <pc:sldChg chg="addSp delSp modSp add mod modAnim">
        <pc:chgData name="yamada akita" userId="8b118bcca7e896d8" providerId="LiveId" clId="{D86A3D3E-90A8-4E32-A196-75AD1DB2AE86}" dt="2020-10-09T07:03:18.025" v="5719"/>
        <pc:sldMkLst>
          <pc:docMk/>
          <pc:sldMk cId="1972007017" sldId="328"/>
        </pc:sldMkLst>
        <pc:spChg chg="del mod">
          <ac:chgData name="yamada akita" userId="8b118bcca7e896d8" providerId="LiveId" clId="{D86A3D3E-90A8-4E32-A196-75AD1DB2AE86}" dt="2020-10-09T04:10:57.236" v="2401" actId="478"/>
          <ac:spMkLst>
            <pc:docMk/>
            <pc:sldMk cId="1972007017" sldId="328"/>
            <ac:spMk id="3" creationId="{BD42681F-1598-428F-BBBC-E25659A30B39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972007017" sldId="328"/>
            <ac:spMk id="8" creationId="{EE3149B1-4560-48A1-A6BD-312873F09898}"/>
          </ac:spMkLst>
        </pc:spChg>
        <pc:spChg chg="del mod">
          <ac:chgData name="yamada akita" userId="8b118bcca7e896d8" providerId="LiveId" clId="{D86A3D3E-90A8-4E32-A196-75AD1DB2AE86}" dt="2020-10-09T04:10:54.089" v="2400" actId="478"/>
          <ac:spMkLst>
            <pc:docMk/>
            <pc:sldMk cId="1972007017" sldId="328"/>
            <ac:spMk id="9" creationId="{6052B2D0-EA3E-4426-B53B-5D4D83D044A3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1972007017" sldId="328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3:27:55.498" v="2039" actId="21"/>
          <ac:spMkLst>
            <pc:docMk/>
            <pc:sldMk cId="1972007017" sldId="328"/>
            <ac:spMk id="11" creationId="{B1AF7263-7502-47E5-B896-EA6CB679722A}"/>
          </ac:spMkLst>
        </pc:spChg>
        <pc:spChg chg="del">
          <ac:chgData name="yamada akita" userId="8b118bcca7e896d8" providerId="LiveId" clId="{D86A3D3E-90A8-4E32-A196-75AD1DB2AE86}" dt="2020-10-09T03:10:20.807" v="1651" actId="478"/>
          <ac:spMkLst>
            <pc:docMk/>
            <pc:sldMk cId="1972007017" sldId="328"/>
            <ac:spMk id="15" creationId="{9C9635FF-F448-499B-962D-50AB6CAC3FC8}"/>
          </ac:spMkLst>
        </pc:spChg>
        <pc:spChg chg="add mod">
          <ac:chgData name="yamada akita" userId="8b118bcca7e896d8" providerId="LiveId" clId="{D86A3D3E-90A8-4E32-A196-75AD1DB2AE86}" dt="2020-10-09T03:27:35.734" v="2036" actId="164"/>
          <ac:spMkLst>
            <pc:docMk/>
            <pc:sldMk cId="1972007017" sldId="328"/>
            <ac:spMk id="22" creationId="{B37EF5FF-ADB7-49B5-A585-399B54EDCCD5}"/>
          </ac:spMkLst>
        </pc:spChg>
        <pc:spChg chg="del mod">
          <ac:chgData name="yamada akita" userId="8b118bcca7e896d8" providerId="LiveId" clId="{D86A3D3E-90A8-4E32-A196-75AD1DB2AE86}" dt="2020-10-09T04:10:54.089" v="2400" actId="478"/>
          <ac:spMkLst>
            <pc:docMk/>
            <pc:sldMk cId="1972007017" sldId="328"/>
            <ac:spMk id="26" creationId="{C459866A-6D72-4D44-983A-5621CE26DE88}"/>
          </ac:spMkLst>
        </pc:spChg>
        <pc:spChg chg="mod">
          <ac:chgData name="yamada akita" userId="8b118bcca7e896d8" providerId="LiveId" clId="{D86A3D3E-90A8-4E32-A196-75AD1DB2AE86}" dt="2020-10-09T03:24:41.117" v="1862" actId="1038"/>
          <ac:spMkLst>
            <pc:docMk/>
            <pc:sldMk cId="1972007017" sldId="328"/>
            <ac:spMk id="28" creationId="{F4E1EE80-BA1E-44FE-AD78-3307C58822C0}"/>
          </ac:spMkLst>
        </pc:spChg>
        <pc:spChg chg="add mod">
          <ac:chgData name="yamada akita" userId="8b118bcca7e896d8" providerId="LiveId" clId="{D86A3D3E-90A8-4E32-A196-75AD1DB2AE86}" dt="2020-10-09T03:28:11.719" v="2045" actId="114"/>
          <ac:spMkLst>
            <pc:docMk/>
            <pc:sldMk cId="1972007017" sldId="328"/>
            <ac:spMk id="33" creationId="{C2531954-71E0-4DF2-8FE3-4220457FF0FD}"/>
          </ac:spMkLst>
        </pc:spChg>
        <pc:grpChg chg="mod">
          <ac:chgData name="yamada akita" userId="8b118bcca7e896d8" providerId="LiveId" clId="{D86A3D3E-90A8-4E32-A196-75AD1DB2AE86}" dt="2020-10-09T03:24:35.410" v="1851" actId="1037"/>
          <ac:grpSpMkLst>
            <pc:docMk/>
            <pc:sldMk cId="1972007017" sldId="328"/>
            <ac:grpSpMk id="29" creationId="{50E1FBAF-BA8D-430B-A41F-2E2D0CE175E9}"/>
          </ac:grpSpMkLst>
        </pc:grpChg>
        <pc:grpChg chg="add mod">
          <ac:chgData name="yamada akita" userId="8b118bcca7e896d8" providerId="LiveId" clId="{D86A3D3E-90A8-4E32-A196-75AD1DB2AE86}" dt="2020-10-09T03:27:35.734" v="2036" actId="164"/>
          <ac:grpSpMkLst>
            <pc:docMk/>
            <pc:sldMk cId="1972007017" sldId="328"/>
            <ac:grpSpMk id="31" creationId="{BEEF279F-A498-45AD-9ABA-95855E93A3B5}"/>
          </ac:grpSpMkLst>
        </pc:grpChg>
        <pc:graphicFrameChg chg="add mod modGraphic">
          <ac:chgData name="yamada akita" userId="8b118bcca7e896d8" providerId="LiveId" clId="{D86A3D3E-90A8-4E32-A196-75AD1DB2AE86}" dt="2020-10-09T03:27:00.562" v="1990" actId="113"/>
          <ac:graphicFrameMkLst>
            <pc:docMk/>
            <pc:sldMk cId="1972007017" sldId="328"/>
            <ac:graphicFrameMk id="25" creationId="{38E13751-C07F-453E-9822-4F302CA1D4B5}"/>
          </ac:graphicFrameMkLst>
        </pc:graphicFrameChg>
        <pc:picChg chg="add del">
          <ac:chgData name="yamada akita" userId="8b118bcca7e896d8" providerId="LiveId" clId="{D86A3D3E-90A8-4E32-A196-75AD1DB2AE86}" dt="2020-10-09T03:14:28.836" v="1662" actId="478"/>
          <ac:picMkLst>
            <pc:docMk/>
            <pc:sldMk cId="1972007017" sldId="328"/>
            <ac:picMk id="6" creationId="{6E001CEE-9098-4DB7-AE24-A8D3455DFF19}"/>
          </ac:picMkLst>
        </pc:picChg>
        <pc:picChg chg="add mod">
          <ac:chgData name="yamada akita" userId="8b118bcca7e896d8" providerId="LiveId" clId="{D86A3D3E-90A8-4E32-A196-75AD1DB2AE86}" dt="2020-10-09T03:24:48.170" v="1874" actId="1037"/>
          <ac:picMkLst>
            <pc:docMk/>
            <pc:sldMk cId="1972007017" sldId="328"/>
            <ac:picMk id="16" creationId="{A612A409-BC26-47A0-AAB0-70351FB04BB5}"/>
          </ac:picMkLst>
        </pc:picChg>
        <pc:picChg chg="add mod">
          <ac:chgData name="yamada akita" userId="8b118bcca7e896d8" providerId="LiveId" clId="{D86A3D3E-90A8-4E32-A196-75AD1DB2AE86}" dt="2020-10-09T03:27:07.333" v="1991" actId="1076"/>
          <ac:picMkLst>
            <pc:docMk/>
            <pc:sldMk cId="1972007017" sldId="328"/>
            <ac:picMk id="21" creationId="{71FDEE7E-17BC-4162-84C1-49370572ED80}"/>
          </ac:picMkLst>
        </pc:picChg>
        <pc:cxnChg chg="del mod">
          <ac:chgData name="yamada akita" userId="8b118bcca7e896d8" providerId="LiveId" clId="{D86A3D3E-90A8-4E32-A196-75AD1DB2AE86}" dt="2020-10-09T04:10:54.089" v="2400" actId="478"/>
          <ac:cxnSpMkLst>
            <pc:docMk/>
            <pc:sldMk cId="1972007017" sldId="328"/>
            <ac:cxnSpMk id="7" creationId="{84B7B2A6-B683-4FF6-922A-E8CBA3D2B46C}"/>
          </ac:cxnSpMkLst>
        </pc:cxnChg>
        <pc:cxnChg chg="add mod">
          <ac:chgData name="yamada akita" userId="8b118bcca7e896d8" providerId="LiveId" clId="{D86A3D3E-90A8-4E32-A196-75AD1DB2AE86}" dt="2020-10-09T03:27:35.734" v="2036" actId="164"/>
          <ac:cxnSpMkLst>
            <pc:docMk/>
            <pc:sldMk cId="1972007017" sldId="328"/>
            <ac:cxnSpMk id="24" creationId="{AA4F5A63-2BD0-4F75-8147-61D484910BBD}"/>
          </ac:cxnSpMkLst>
        </pc:cxnChg>
      </pc:sldChg>
      <pc:sldChg chg="addSp delSp modSp add mod delAnim">
        <pc:chgData name="yamada akita" userId="8b118bcca7e896d8" providerId="LiveId" clId="{D86A3D3E-90A8-4E32-A196-75AD1DB2AE86}" dt="2020-10-09T07:03:18.025" v="5719"/>
        <pc:sldMkLst>
          <pc:docMk/>
          <pc:sldMk cId="1881213043" sldId="329"/>
        </pc:sldMkLst>
        <pc:spChg chg="mod">
          <ac:chgData name="yamada akita" userId="8b118bcca7e896d8" providerId="LiveId" clId="{D86A3D3E-90A8-4E32-A196-75AD1DB2AE86}" dt="2020-10-09T04:09:03.641" v="2383" actId="20577"/>
          <ac:spMkLst>
            <pc:docMk/>
            <pc:sldMk cId="1881213043" sldId="329"/>
            <ac:spMk id="3" creationId="{BD42681F-1598-428F-BBBC-E25659A30B39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881213043" sldId="329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1881213043" sldId="329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3:38:15.816" v="2149" actId="20577"/>
          <ac:spMkLst>
            <pc:docMk/>
            <pc:sldMk cId="1881213043" sldId="329"/>
            <ac:spMk id="11" creationId="{B1AF7263-7502-47E5-B896-EA6CB679722A}"/>
          </ac:spMkLst>
        </pc:spChg>
        <pc:spChg chg="mod">
          <ac:chgData name="yamada akita" userId="8b118bcca7e896d8" providerId="LiveId" clId="{D86A3D3E-90A8-4E32-A196-75AD1DB2AE86}" dt="2020-10-09T04:09:10.548" v="2395" actId="20577"/>
          <ac:spMkLst>
            <pc:docMk/>
            <pc:sldMk cId="1881213043" sldId="329"/>
            <ac:spMk id="26" creationId="{C459866A-6D72-4D44-983A-5621CE26DE88}"/>
          </ac:spMkLst>
        </pc:spChg>
        <pc:spChg chg="add mod">
          <ac:chgData name="yamada akita" userId="8b118bcca7e896d8" providerId="LiveId" clId="{D86A3D3E-90A8-4E32-A196-75AD1DB2AE86}" dt="2020-10-09T04:08:07.279" v="2358" actId="404"/>
          <ac:spMkLst>
            <pc:docMk/>
            <pc:sldMk cId="1881213043" sldId="329"/>
            <ac:spMk id="30" creationId="{F5483A74-2B2F-4B6E-8FA0-A40650C234B0}"/>
          </ac:spMkLst>
        </pc:spChg>
        <pc:spChg chg="add mod">
          <ac:chgData name="yamada akita" userId="8b118bcca7e896d8" providerId="LiveId" clId="{D86A3D3E-90A8-4E32-A196-75AD1DB2AE86}" dt="2020-10-09T03:41:57.209" v="2348" actId="6549"/>
          <ac:spMkLst>
            <pc:docMk/>
            <pc:sldMk cId="1881213043" sldId="329"/>
            <ac:spMk id="32" creationId="{23EFEBF4-21E1-4295-A020-0D699B05C003}"/>
          </ac:spMkLst>
        </pc:spChg>
        <pc:spChg chg="del">
          <ac:chgData name="yamada akita" userId="8b118bcca7e896d8" providerId="LiveId" clId="{D86A3D3E-90A8-4E32-A196-75AD1DB2AE86}" dt="2020-10-09T03:38:28.873" v="2152" actId="478"/>
          <ac:spMkLst>
            <pc:docMk/>
            <pc:sldMk cId="1881213043" sldId="329"/>
            <ac:spMk id="33" creationId="{C2531954-71E0-4DF2-8FE3-4220457FF0FD}"/>
          </ac:spMkLst>
        </pc:spChg>
        <pc:grpChg chg="del">
          <ac:chgData name="yamada akita" userId="8b118bcca7e896d8" providerId="LiveId" clId="{D86A3D3E-90A8-4E32-A196-75AD1DB2AE86}" dt="2020-10-09T03:38:35.853" v="2155" actId="478"/>
          <ac:grpSpMkLst>
            <pc:docMk/>
            <pc:sldMk cId="1881213043" sldId="329"/>
            <ac:grpSpMk id="29" creationId="{50E1FBAF-BA8D-430B-A41F-2E2D0CE175E9}"/>
          </ac:grpSpMkLst>
        </pc:grpChg>
        <pc:grpChg chg="del">
          <ac:chgData name="yamada akita" userId="8b118bcca7e896d8" providerId="LiveId" clId="{D86A3D3E-90A8-4E32-A196-75AD1DB2AE86}" dt="2020-10-09T03:38:26.473" v="2151" actId="478"/>
          <ac:grpSpMkLst>
            <pc:docMk/>
            <pc:sldMk cId="1881213043" sldId="329"/>
            <ac:grpSpMk id="31" creationId="{BEEF279F-A498-45AD-9ABA-95855E93A3B5}"/>
          </ac:grpSpMkLst>
        </pc:grpChg>
        <pc:graphicFrameChg chg="del">
          <ac:chgData name="yamada akita" userId="8b118bcca7e896d8" providerId="LiveId" clId="{D86A3D3E-90A8-4E32-A196-75AD1DB2AE86}" dt="2020-10-09T03:38:33.013" v="2153" actId="478"/>
          <ac:graphicFrameMkLst>
            <pc:docMk/>
            <pc:sldMk cId="1881213043" sldId="329"/>
            <ac:graphicFrameMk id="25" creationId="{38E13751-C07F-453E-9822-4F302CA1D4B5}"/>
          </ac:graphicFrameMkLst>
        </pc:graphicFrameChg>
        <pc:picChg chg="del">
          <ac:chgData name="yamada akita" userId="8b118bcca7e896d8" providerId="LiveId" clId="{D86A3D3E-90A8-4E32-A196-75AD1DB2AE86}" dt="2020-10-09T03:38:23.966" v="2150" actId="478"/>
          <ac:picMkLst>
            <pc:docMk/>
            <pc:sldMk cId="1881213043" sldId="329"/>
            <ac:picMk id="16" creationId="{A612A409-BC26-47A0-AAB0-70351FB04BB5}"/>
          </ac:picMkLst>
        </pc:picChg>
        <pc:picChg chg="del">
          <ac:chgData name="yamada akita" userId="8b118bcca7e896d8" providerId="LiveId" clId="{D86A3D3E-90A8-4E32-A196-75AD1DB2AE86}" dt="2020-10-09T03:38:34.473" v="2154" actId="478"/>
          <ac:picMkLst>
            <pc:docMk/>
            <pc:sldMk cId="1881213043" sldId="329"/>
            <ac:picMk id="21" creationId="{71FDEE7E-17BC-4162-84C1-49370572ED80}"/>
          </ac:picMkLst>
        </pc:picChg>
        <pc:cxnChg chg="mod">
          <ac:chgData name="yamada akita" userId="8b118bcca7e896d8" providerId="LiveId" clId="{D86A3D3E-90A8-4E32-A196-75AD1DB2AE86}" dt="2020-10-09T03:38:26.473" v="2151" actId="478"/>
          <ac:cxnSpMkLst>
            <pc:docMk/>
            <pc:sldMk cId="1881213043" sldId="329"/>
            <ac:cxnSpMk id="24" creationId="{AA4F5A63-2BD0-4F75-8147-61D484910BBD}"/>
          </ac:cxnSpMkLst>
        </pc:cxnChg>
      </pc:sldChg>
      <pc:sldChg chg="addSp delSp modSp add mod ord">
        <pc:chgData name="yamada akita" userId="8b118bcca7e896d8" providerId="LiveId" clId="{D86A3D3E-90A8-4E32-A196-75AD1DB2AE86}" dt="2020-10-09T07:03:18.025" v="5719"/>
        <pc:sldMkLst>
          <pc:docMk/>
          <pc:sldMk cId="3433629992" sldId="330"/>
        </pc:sldMkLst>
        <pc:spChg chg="del">
          <ac:chgData name="yamada akita" userId="8b118bcca7e896d8" providerId="LiveId" clId="{D86A3D3E-90A8-4E32-A196-75AD1DB2AE86}" dt="2020-10-09T04:14:16.875" v="2496" actId="478"/>
          <ac:spMkLst>
            <pc:docMk/>
            <pc:sldMk cId="3433629992" sldId="330"/>
            <ac:spMk id="3" creationId="{BD42681F-1598-428F-BBBC-E25659A30B39}"/>
          </ac:spMkLst>
        </pc:spChg>
        <pc:spChg chg="add mod">
          <ac:chgData name="yamada akita" userId="8b118bcca7e896d8" providerId="LiveId" clId="{D86A3D3E-90A8-4E32-A196-75AD1DB2AE86}" dt="2020-10-09T04:12:32.571" v="2409" actId="207"/>
          <ac:spMkLst>
            <pc:docMk/>
            <pc:sldMk cId="3433629992" sldId="330"/>
            <ac:spMk id="4" creationId="{F4948AF7-9FF7-4A22-876B-9F6DC015FB42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433629992" sldId="330"/>
            <ac:spMk id="8" creationId="{EE3149B1-4560-48A1-A6BD-312873F09898}"/>
          </ac:spMkLst>
        </pc:spChg>
        <pc:spChg chg="del">
          <ac:chgData name="yamada akita" userId="8b118bcca7e896d8" providerId="LiveId" clId="{D86A3D3E-90A8-4E32-A196-75AD1DB2AE86}" dt="2020-10-09T04:14:11.658" v="2494" actId="478"/>
          <ac:spMkLst>
            <pc:docMk/>
            <pc:sldMk cId="3433629992" sldId="330"/>
            <ac:spMk id="9" creationId="{6052B2D0-EA3E-4426-B53B-5D4D83D044A3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433629992" sldId="330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4:13:24.163" v="2489" actId="20577"/>
          <ac:spMkLst>
            <pc:docMk/>
            <pc:sldMk cId="3433629992" sldId="330"/>
            <ac:spMk id="11" creationId="{B1AF7263-7502-47E5-B896-EA6CB679722A}"/>
          </ac:spMkLst>
        </pc:spChg>
        <pc:spChg chg="add mod">
          <ac:chgData name="yamada akita" userId="8b118bcca7e896d8" providerId="LiveId" clId="{D86A3D3E-90A8-4E32-A196-75AD1DB2AE86}" dt="2020-10-09T04:15:30.259" v="2539" actId="1035"/>
          <ac:spMkLst>
            <pc:docMk/>
            <pc:sldMk cId="3433629992" sldId="330"/>
            <ac:spMk id="17" creationId="{446C1700-0383-46AC-AB6D-9A5A155AC810}"/>
          </ac:spMkLst>
        </pc:spChg>
        <pc:spChg chg="del">
          <ac:chgData name="yamada akita" userId="8b118bcca7e896d8" providerId="LiveId" clId="{D86A3D3E-90A8-4E32-A196-75AD1DB2AE86}" dt="2020-10-09T04:14:14.303" v="2495" actId="478"/>
          <ac:spMkLst>
            <pc:docMk/>
            <pc:sldMk cId="3433629992" sldId="330"/>
            <ac:spMk id="26" creationId="{C459866A-6D72-4D44-983A-5621CE26DE88}"/>
          </ac:spMkLst>
        </pc:spChg>
        <pc:spChg chg="del">
          <ac:chgData name="yamada akita" userId="8b118bcca7e896d8" providerId="LiveId" clId="{D86A3D3E-90A8-4E32-A196-75AD1DB2AE86}" dt="2020-10-09T04:14:11.658" v="2494" actId="478"/>
          <ac:spMkLst>
            <pc:docMk/>
            <pc:sldMk cId="3433629992" sldId="330"/>
            <ac:spMk id="30" creationId="{F5483A74-2B2F-4B6E-8FA0-A40650C234B0}"/>
          </ac:spMkLst>
        </pc:spChg>
        <pc:spChg chg="del">
          <ac:chgData name="yamada akita" userId="8b118bcca7e896d8" providerId="LiveId" clId="{D86A3D3E-90A8-4E32-A196-75AD1DB2AE86}" dt="2020-10-09T04:14:11.658" v="2494" actId="478"/>
          <ac:spMkLst>
            <pc:docMk/>
            <pc:sldMk cId="3433629992" sldId="330"/>
            <ac:spMk id="32" creationId="{23EFEBF4-21E1-4295-A020-0D699B05C003}"/>
          </ac:spMkLst>
        </pc:spChg>
        <pc:picChg chg="add mod">
          <ac:chgData name="yamada akita" userId="8b118bcca7e896d8" providerId="LiveId" clId="{D86A3D3E-90A8-4E32-A196-75AD1DB2AE86}" dt="2020-10-09T04:14:19.926" v="2497" actId="1076"/>
          <ac:picMkLst>
            <pc:docMk/>
            <pc:sldMk cId="3433629992" sldId="330"/>
            <ac:picMk id="15" creationId="{2FE5515F-11FC-42AD-8F7F-303854DB435B}"/>
          </ac:picMkLst>
        </pc:picChg>
        <pc:cxnChg chg="del">
          <ac:chgData name="yamada akita" userId="8b118bcca7e896d8" providerId="LiveId" clId="{D86A3D3E-90A8-4E32-A196-75AD1DB2AE86}" dt="2020-10-09T04:14:11.658" v="2494" actId="478"/>
          <ac:cxnSpMkLst>
            <pc:docMk/>
            <pc:sldMk cId="3433629992" sldId="330"/>
            <ac:cxnSpMk id="7" creationId="{84B7B2A6-B683-4FF6-922A-E8CBA3D2B46C}"/>
          </ac:cxnSpMkLst>
        </pc:cxnChg>
        <pc:cxnChg chg="add del mod">
          <ac:chgData name="yamada akita" userId="8b118bcca7e896d8" providerId="LiveId" clId="{D86A3D3E-90A8-4E32-A196-75AD1DB2AE86}" dt="2020-10-09T04:15:14.831" v="2503" actId="478"/>
          <ac:cxnSpMkLst>
            <pc:docMk/>
            <pc:sldMk cId="3433629992" sldId="330"/>
            <ac:cxnSpMk id="22" creationId="{953DCC93-374A-4E48-86F9-F8C77FC3D25D}"/>
          </ac:cxnSpMkLst>
        </pc:cxnChg>
      </pc:sldChg>
      <pc:sldChg chg="modSp add del mod">
        <pc:chgData name="yamada akita" userId="8b118bcca7e896d8" providerId="LiveId" clId="{D86A3D3E-90A8-4E32-A196-75AD1DB2AE86}" dt="2020-10-09T09:59:44.378" v="7728"/>
        <pc:sldMkLst>
          <pc:docMk/>
          <pc:sldMk cId="2378655074" sldId="331"/>
        </pc:sldMkLst>
        <pc:spChg chg="mod">
          <ac:chgData name="yamada akita" userId="8b118bcca7e896d8" providerId="LiveId" clId="{D86A3D3E-90A8-4E32-A196-75AD1DB2AE86}" dt="2020-10-09T09:13:47.829" v="7535"/>
          <ac:spMkLst>
            <pc:docMk/>
            <pc:sldMk cId="2378655074" sldId="331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378655074" sldId="331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2378655074" sldId="331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9:59:44.378" v="7728"/>
          <ac:spMkLst>
            <pc:docMk/>
            <pc:sldMk cId="2378655074" sldId="331"/>
            <ac:spMk id="11" creationId="{B1AF7263-7502-47E5-B896-EA6CB679722A}"/>
          </ac:spMkLst>
        </pc:spChg>
      </pc:sldChg>
      <pc:sldChg chg="modSp add del mod modAnim">
        <pc:chgData name="yamada akita" userId="8b118bcca7e896d8" providerId="LiveId" clId="{D86A3D3E-90A8-4E32-A196-75AD1DB2AE86}" dt="2020-10-09T09:59:04.521" v="7725"/>
        <pc:sldMkLst>
          <pc:docMk/>
          <pc:sldMk cId="759163773" sldId="332"/>
        </pc:sldMkLst>
        <pc:spChg chg="mod">
          <ac:chgData name="yamada akita" userId="8b118bcca7e896d8" providerId="LiveId" clId="{D86A3D3E-90A8-4E32-A196-75AD1DB2AE86}" dt="2020-10-09T09:13:53.832" v="7540"/>
          <ac:spMkLst>
            <pc:docMk/>
            <pc:sldMk cId="759163773" sldId="332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759163773" sldId="33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759163773" sldId="332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9:59:04.521" v="7725"/>
          <ac:spMkLst>
            <pc:docMk/>
            <pc:sldMk cId="759163773" sldId="332"/>
            <ac:spMk id="11" creationId="{B1AF7263-7502-47E5-B896-EA6CB679722A}"/>
          </ac:spMkLst>
        </pc:spChg>
        <pc:spChg chg="mod">
          <ac:chgData name="yamada akita" userId="8b118bcca7e896d8" providerId="LiveId" clId="{D86A3D3E-90A8-4E32-A196-75AD1DB2AE86}" dt="2020-10-09T09:58:28.192" v="7658"/>
          <ac:spMkLst>
            <pc:docMk/>
            <pc:sldMk cId="759163773" sldId="332"/>
            <ac:spMk id="16" creationId="{825F9996-2A97-4037-AB0D-19F2F11A9D70}"/>
          </ac:spMkLst>
        </pc:spChg>
        <pc:spChg chg="mod">
          <ac:chgData name="yamada akita" userId="8b118bcca7e896d8" providerId="LiveId" clId="{D86A3D3E-90A8-4E32-A196-75AD1DB2AE86}" dt="2020-10-09T09:58:39.282" v="7695" actId="14100"/>
          <ac:spMkLst>
            <pc:docMk/>
            <pc:sldMk cId="759163773" sldId="332"/>
            <ac:spMk id="21" creationId="{C7FAD38B-F1C6-4644-8CAC-F1394C05B7D4}"/>
          </ac:spMkLst>
        </pc:spChg>
      </pc:sldChg>
      <pc:sldChg chg="modSp add del mod">
        <pc:chgData name="yamada akita" userId="8b118bcca7e896d8" providerId="LiveId" clId="{D86A3D3E-90A8-4E32-A196-75AD1DB2AE86}" dt="2020-10-09T09:14:03.324" v="7542" actId="47"/>
        <pc:sldMkLst>
          <pc:docMk/>
          <pc:sldMk cId="161337241" sldId="333"/>
        </pc:sldMkLst>
        <pc:spChg chg="mod">
          <ac:chgData name="yamada akita" userId="8b118bcca7e896d8" providerId="LiveId" clId="{D86A3D3E-90A8-4E32-A196-75AD1DB2AE86}" dt="2020-10-09T09:13:57.666" v="7541"/>
          <ac:spMkLst>
            <pc:docMk/>
            <pc:sldMk cId="161337241" sldId="333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161337241" sldId="333"/>
            <ac:spMk id="8" creationId="{EE3149B1-4560-48A1-A6BD-312873F09898}"/>
          </ac:spMkLst>
        </pc:spChg>
      </pc:sldChg>
      <pc:sldChg chg="addSp delSp modSp add mod">
        <pc:chgData name="yamada akita" userId="8b118bcca7e896d8" providerId="LiveId" clId="{D86A3D3E-90A8-4E32-A196-75AD1DB2AE86}" dt="2020-10-09T07:03:18.025" v="5719"/>
        <pc:sldMkLst>
          <pc:docMk/>
          <pc:sldMk cId="217490240" sldId="334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17490240" sldId="334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17490240" sldId="334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4:16:06.076" v="2547" actId="20577"/>
          <ac:spMkLst>
            <pc:docMk/>
            <pc:sldMk cId="217490240" sldId="334"/>
            <ac:spMk id="11" creationId="{B1AF7263-7502-47E5-B896-EA6CB679722A}"/>
          </ac:spMkLst>
        </pc:spChg>
        <pc:picChg chg="add mod">
          <ac:chgData name="yamada akita" userId="8b118bcca7e896d8" providerId="LiveId" clId="{D86A3D3E-90A8-4E32-A196-75AD1DB2AE86}" dt="2020-10-09T04:16:49.371" v="2555" actId="1076"/>
          <ac:picMkLst>
            <pc:docMk/>
            <pc:sldMk cId="217490240" sldId="334"/>
            <ac:picMk id="6" creationId="{9268CFF0-06C8-4BEB-AC2A-4C772E27DF34}"/>
          </ac:picMkLst>
        </pc:picChg>
        <pc:picChg chg="del">
          <ac:chgData name="yamada akita" userId="8b118bcca7e896d8" providerId="LiveId" clId="{D86A3D3E-90A8-4E32-A196-75AD1DB2AE86}" dt="2020-10-09T04:16:14.133" v="2550" actId="478"/>
          <ac:picMkLst>
            <pc:docMk/>
            <pc:sldMk cId="217490240" sldId="334"/>
            <ac:picMk id="15" creationId="{2FE5515F-11FC-42AD-8F7F-303854DB435B}"/>
          </ac:picMkLst>
        </pc:picChg>
      </pc:sldChg>
      <pc:sldChg chg="addSp delSp modSp add mod modAnim">
        <pc:chgData name="yamada akita" userId="8b118bcca7e896d8" providerId="LiveId" clId="{D86A3D3E-90A8-4E32-A196-75AD1DB2AE86}" dt="2020-10-09T07:03:18.025" v="5719"/>
        <pc:sldMkLst>
          <pc:docMk/>
          <pc:sldMk cId="3184579555" sldId="335"/>
        </pc:sldMkLst>
        <pc:spChg chg="add mod">
          <ac:chgData name="yamada akita" userId="8b118bcca7e896d8" providerId="LiveId" clId="{D86A3D3E-90A8-4E32-A196-75AD1DB2AE86}" dt="2020-10-09T04:18:03.775" v="2572" actId="14100"/>
          <ac:spMkLst>
            <pc:docMk/>
            <pc:sldMk cId="3184579555" sldId="335"/>
            <ac:spMk id="3" creationId="{5C34A3AD-06DD-4627-B0B0-FA176D6FC3EF}"/>
          </ac:spMkLst>
        </pc:spChg>
        <pc:spChg chg="add mod">
          <ac:chgData name="yamada akita" userId="8b118bcca7e896d8" providerId="LiveId" clId="{D86A3D3E-90A8-4E32-A196-75AD1DB2AE86}" dt="2020-10-09T04:17:44.203" v="2560" actId="1076"/>
          <ac:spMkLst>
            <pc:docMk/>
            <pc:sldMk cId="3184579555" sldId="335"/>
            <ac:spMk id="6" creationId="{90E078E1-B390-4C99-B210-32C19F9D9E9E}"/>
          </ac:spMkLst>
        </pc:spChg>
        <pc:spChg chg="add mod">
          <ac:chgData name="yamada akita" userId="8b118bcca7e896d8" providerId="LiveId" clId="{D86A3D3E-90A8-4E32-A196-75AD1DB2AE86}" dt="2020-10-09T04:27:40.871" v="2919" actId="1035"/>
          <ac:spMkLst>
            <pc:docMk/>
            <pc:sldMk cId="3184579555" sldId="335"/>
            <ac:spMk id="7" creationId="{F9B2E689-C5A9-4A93-9D68-4EF7BDED28E4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184579555" sldId="335"/>
            <ac:spMk id="8" creationId="{EE3149B1-4560-48A1-A6BD-312873F09898}"/>
          </ac:spMkLst>
        </pc:spChg>
        <pc:spChg chg="add mod">
          <ac:chgData name="yamada akita" userId="8b118bcca7e896d8" providerId="LiveId" clId="{D86A3D3E-90A8-4E32-A196-75AD1DB2AE86}" dt="2020-10-09T04:27:40.871" v="2919" actId="1035"/>
          <ac:spMkLst>
            <pc:docMk/>
            <pc:sldMk cId="3184579555" sldId="335"/>
            <ac:spMk id="9" creationId="{BA2BA560-B594-4524-869E-83383E29BF99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184579555" sldId="335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4:18:22.295" v="2601" actId="20577"/>
          <ac:spMkLst>
            <pc:docMk/>
            <pc:sldMk cId="3184579555" sldId="335"/>
            <ac:spMk id="11" creationId="{B1AF7263-7502-47E5-B896-EA6CB679722A}"/>
          </ac:spMkLst>
        </pc:spChg>
        <pc:spChg chg="mod ord">
          <ac:chgData name="yamada akita" userId="8b118bcca7e896d8" providerId="LiveId" clId="{D86A3D3E-90A8-4E32-A196-75AD1DB2AE86}" dt="2020-10-09T04:27:52.126" v="2920" actId="14100"/>
          <ac:spMkLst>
            <pc:docMk/>
            <pc:sldMk cId="3184579555" sldId="335"/>
            <ac:spMk id="22" creationId="{DFA95203-53AD-4178-8F7A-9E7EEA93114D}"/>
          </ac:spMkLst>
        </pc:spChg>
        <pc:spChg chg="mod">
          <ac:chgData name="yamada akita" userId="8b118bcca7e896d8" providerId="LiveId" clId="{D86A3D3E-90A8-4E32-A196-75AD1DB2AE86}" dt="2020-10-09T04:20:52.970" v="2655" actId="1038"/>
          <ac:spMkLst>
            <pc:docMk/>
            <pc:sldMk cId="3184579555" sldId="335"/>
            <ac:spMk id="23" creationId="{9997D09F-7AC9-4969-B802-ECD216E5D5B6}"/>
          </ac:spMkLst>
        </pc:spChg>
        <pc:spChg chg="add mod">
          <ac:chgData name="yamada akita" userId="8b118bcca7e896d8" providerId="LiveId" clId="{D86A3D3E-90A8-4E32-A196-75AD1DB2AE86}" dt="2020-10-09T04:27:40.871" v="2919" actId="1035"/>
          <ac:spMkLst>
            <pc:docMk/>
            <pc:sldMk cId="3184579555" sldId="335"/>
            <ac:spMk id="25" creationId="{CCC006AD-7632-47B1-994E-1576B39FC4FA}"/>
          </ac:spMkLst>
        </pc:spChg>
        <pc:spChg chg="add del">
          <ac:chgData name="yamada akita" userId="8b118bcca7e896d8" providerId="LiveId" clId="{D86A3D3E-90A8-4E32-A196-75AD1DB2AE86}" dt="2020-10-09T04:23:50.907" v="2784" actId="11529"/>
          <ac:spMkLst>
            <pc:docMk/>
            <pc:sldMk cId="3184579555" sldId="335"/>
            <ac:spMk id="26" creationId="{587CE3A7-9E60-45F8-8F5C-18F58C79F502}"/>
          </ac:spMkLst>
        </pc:spChg>
        <pc:spChg chg="add del mod">
          <ac:chgData name="yamada akita" userId="8b118bcca7e896d8" providerId="LiveId" clId="{D86A3D3E-90A8-4E32-A196-75AD1DB2AE86}" dt="2020-10-09T04:24:49.904" v="2791" actId="478"/>
          <ac:spMkLst>
            <pc:docMk/>
            <pc:sldMk cId="3184579555" sldId="335"/>
            <ac:spMk id="27" creationId="{2511CE33-A818-4C56-A4F8-5C83B10B3AD5}"/>
          </ac:spMkLst>
        </pc:spChg>
        <pc:spChg chg="add mod">
          <ac:chgData name="yamada akita" userId="8b118bcca7e896d8" providerId="LiveId" clId="{D86A3D3E-90A8-4E32-A196-75AD1DB2AE86}" dt="2020-10-09T04:27:57.383" v="2921" actId="14100"/>
          <ac:spMkLst>
            <pc:docMk/>
            <pc:sldMk cId="3184579555" sldId="335"/>
            <ac:spMk id="28" creationId="{8C1CE7BA-D384-46EA-A646-C2A2FE12E380}"/>
          </ac:spMkLst>
        </pc:spChg>
        <pc:spChg chg="add mod ord">
          <ac:chgData name="yamada akita" userId="8b118bcca7e896d8" providerId="LiveId" clId="{D86A3D3E-90A8-4E32-A196-75AD1DB2AE86}" dt="2020-10-09T04:27:40.871" v="2919" actId="1035"/>
          <ac:spMkLst>
            <pc:docMk/>
            <pc:sldMk cId="3184579555" sldId="335"/>
            <ac:spMk id="29" creationId="{E0333A6D-C554-4E45-B257-5B1295CC2B81}"/>
          </ac:spMkLst>
        </pc:spChg>
        <pc:spChg chg="add mod">
          <ac:chgData name="yamada akita" userId="8b118bcca7e896d8" providerId="LiveId" clId="{D86A3D3E-90A8-4E32-A196-75AD1DB2AE86}" dt="2020-10-09T04:27:40.871" v="2919" actId="1035"/>
          <ac:spMkLst>
            <pc:docMk/>
            <pc:sldMk cId="3184579555" sldId="335"/>
            <ac:spMk id="30" creationId="{FDB9A0EF-9964-484C-951C-2422FA5D1B25}"/>
          </ac:spMkLst>
        </pc:spChg>
        <pc:spChg chg="add mod">
          <ac:chgData name="yamada akita" userId="8b118bcca7e896d8" providerId="LiveId" clId="{D86A3D3E-90A8-4E32-A196-75AD1DB2AE86}" dt="2020-10-09T04:27:40.871" v="2919" actId="1035"/>
          <ac:spMkLst>
            <pc:docMk/>
            <pc:sldMk cId="3184579555" sldId="335"/>
            <ac:spMk id="32" creationId="{6B509197-7F04-4554-B754-C2701C00C2E1}"/>
          </ac:spMkLst>
        </pc:spChg>
        <pc:spChg chg="add mod ord">
          <ac:chgData name="yamada akita" userId="8b118bcca7e896d8" providerId="LiveId" clId="{D86A3D3E-90A8-4E32-A196-75AD1DB2AE86}" dt="2020-10-09T04:32:29.247" v="2949" actId="1076"/>
          <ac:spMkLst>
            <pc:docMk/>
            <pc:sldMk cId="3184579555" sldId="335"/>
            <ac:spMk id="33" creationId="{F283B63A-42C7-44E8-8F21-16E0B57B5FBE}"/>
          </ac:spMkLst>
        </pc:spChg>
        <pc:grpChg chg="add mod">
          <ac:chgData name="yamada akita" userId="8b118bcca7e896d8" providerId="LiveId" clId="{D86A3D3E-90A8-4E32-A196-75AD1DB2AE86}" dt="2020-10-09T04:20:43.658" v="2608" actId="1076"/>
          <ac:grpSpMkLst>
            <pc:docMk/>
            <pc:sldMk cId="3184579555" sldId="335"/>
            <ac:grpSpMk id="21" creationId="{35B29D30-1152-4479-8B33-686A41200AC9}"/>
          </ac:grpSpMkLst>
        </pc:grpChg>
        <pc:grpChg chg="add mod">
          <ac:chgData name="yamada akita" userId="8b118bcca7e896d8" providerId="LiveId" clId="{D86A3D3E-90A8-4E32-A196-75AD1DB2AE86}" dt="2020-10-09T04:34:12.316" v="2980" actId="164"/>
          <ac:grpSpMkLst>
            <pc:docMk/>
            <pc:sldMk cId="3184579555" sldId="335"/>
            <ac:grpSpMk id="40" creationId="{8E4D5E86-E64B-4923-B117-5D8DCED24643}"/>
          </ac:grpSpMkLst>
        </pc:grpChg>
        <pc:grpChg chg="add mod">
          <ac:chgData name="yamada akita" userId="8b118bcca7e896d8" providerId="LiveId" clId="{D86A3D3E-90A8-4E32-A196-75AD1DB2AE86}" dt="2020-10-09T04:34:12.316" v="2980" actId="164"/>
          <ac:grpSpMkLst>
            <pc:docMk/>
            <pc:sldMk cId="3184579555" sldId="335"/>
            <ac:grpSpMk id="45" creationId="{AF2A2E44-1B2E-41A6-8EE1-5ECBD1ABFF48}"/>
          </ac:grpSpMkLst>
        </pc:grpChg>
        <pc:picChg chg="del">
          <ac:chgData name="yamada akita" userId="8b118bcca7e896d8" providerId="LiveId" clId="{D86A3D3E-90A8-4E32-A196-75AD1DB2AE86}" dt="2020-10-09T04:20:16.195" v="2602" actId="478"/>
          <ac:picMkLst>
            <pc:docMk/>
            <pc:sldMk cId="3184579555" sldId="335"/>
            <ac:picMk id="15" creationId="{2FE5515F-11FC-42AD-8F7F-303854DB435B}"/>
          </ac:picMkLst>
        </pc:picChg>
        <pc:picChg chg="add mod">
          <ac:chgData name="yamada akita" userId="8b118bcca7e896d8" providerId="LiveId" clId="{D86A3D3E-90A8-4E32-A196-75AD1DB2AE86}" dt="2020-10-09T04:30:58.819" v="2930" actId="1076"/>
          <ac:picMkLst>
            <pc:docMk/>
            <pc:sldMk cId="3184579555" sldId="335"/>
            <ac:picMk id="35" creationId="{4D14BCF5-7568-48B2-AB28-E144D5948344}"/>
          </ac:picMkLst>
        </pc:picChg>
        <pc:picChg chg="add mod">
          <ac:chgData name="yamada akita" userId="8b118bcca7e896d8" providerId="LiveId" clId="{D86A3D3E-90A8-4E32-A196-75AD1DB2AE86}" dt="2020-10-09T04:32:18.941" v="2947" actId="164"/>
          <ac:picMkLst>
            <pc:docMk/>
            <pc:sldMk cId="3184579555" sldId="335"/>
            <ac:picMk id="37" creationId="{030F439F-289E-4AF6-804A-3377AE44300A}"/>
          </ac:picMkLst>
        </pc:picChg>
        <pc:picChg chg="add mod">
          <ac:chgData name="yamada akita" userId="8b118bcca7e896d8" providerId="LiveId" clId="{D86A3D3E-90A8-4E32-A196-75AD1DB2AE86}" dt="2020-10-09T04:32:18.941" v="2947" actId="164"/>
          <ac:picMkLst>
            <pc:docMk/>
            <pc:sldMk cId="3184579555" sldId="335"/>
            <ac:picMk id="39" creationId="{886E7EF7-0853-4582-971D-2C6EFB272022}"/>
          </ac:picMkLst>
        </pc:picChg>
        <pc:cxnChg chg="add mod">
          <ac:chgData name="yamada akita" userId="8b118bcca7e896d8" providerId="LiveId" clId="{D86A3D3E-90A8-4E32-A196-75AD1DB2AE86}" dt="2020-10-09T04:34:12.316" v="2980" actId="164"/>
          <ac:cxnSpMkLst>
            <pc:docMk/>
            <pc:sldMk cId="3184579555" sldId="335"/>
            <ac:cxnSpMk id="42" creationId="{1C7B2C7E-573C-465B-B01C-6E4027A5F99B}"/>
          </ac:cxnSpMkLst>
        </pc:cxnChg>
        <pc:cxnChg chg="add mod">
          <ac:chgData name="yamada akita" userId="8b118bcca7e896d8" providerId="LiveId" clId="{D86A3D3E-90A8-4E32-A196-75AD1DB2AE86}" dt="2020-10-09T04:34:12.316" v="2980" actId="164"/>
          <ac:cxnSpMkLst>
            <pc:docMk/>
            <pc:sldMk cId="3184579555" sldId="335"/>
            <ac:cxnSpMk id="44" creationId="{91FE7594-D7B0-4FD9-9112-646241445D3A}"/>
          </ac:cxnSpMkLst>
        </pc:cxnChg>
      </pc:sldChg>
      <pc:sldChg chg="addSp delSp modSp add mod delAnim modAnim">
        <pc:chgData name="yamada akita" userId="8b118bcca7e896d8" providerId="LiveId" clId="{D86A3D3E-90A8-4E32-A196-75AD1DB2AE86}" dt="2020-10-09T07:03:18.025" v="5719"/>
        <pc:sldMkLst>
          <pc:docMk/>
          <pc:sldMk cId="3340152652" sldId="336"/>
        </pc:sldMkLst>
        <pc:spChg chg="mod">
          <ac:chgData name="yamada akita" userId="8b118bcca7e896d8" providerId="LiveId" clId="{D86A3D3E-90A8-4E32-A196-75AD1DB2AE86}" dt="2020-10-09T04:38:24.373" v="3116" actId="20577"/>
          <ac:spMkLst>
            <pc:docMk/>
            <pc:sldMk cId="3340152652" sldId="336"/>
            <ac:spMk id="7" creationId="{F9B2E689-C5A9-4A93-9D68-4EF7BDED28E4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340152652" sldId="336"/>
            <ac:spMk id="8" creationId="{EE3149B1-4560-48A1-A6BD-312873F09898}"/>
          </ac:spMkLst>
        </pc:spChg>
        <pc:spChg chg="del">
          <ac:chgData name="yamada akita" userId="8b118bcca7e896d8" providerId="LiveId" clId="{D86A3D3E-90A8-4E32-A196-75AD1DB2AE86}" dt="2020-10-09T04:35:36.328" v="2988" actId="478"/>
          <ac:spMkLst>
            <pc:docMk/>
            <pc:sldMk cId="3340152652" sldId="336"/>
            <ac:spMk id="9" creationId="{BA2BA560-B594-4524-869E-83383E29BF99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340152652" sldId="336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4:35:32.921" v="2987" actId="20577"/>
          <ac:spMkLst>
            <pc:docMk/>
            <pc:sldMk cId="3340152652" sldId="336"/>
            <ac:spMk id="11" creationId="{B1AF7263-7502-47E5-B896-EA6CB679722A}"/>
          </ac:spMkLst>
        </pc:spChg>
        <pc:spChg chg="add mod ord">
          <ac:chgData name="yamada akita" userId="8b118bcca7e896d8" providerId="LiveId" clId="{D86A3D3E-90A8-4E32-A196-75AD1DB2AE86}" dt="2020-10-09T04:38:16.869" v="3105" actId="1038"/>
          <ac:spMkLst>
            <pc:docMk/>
            <pc:sldMk cId="3340152652" sldId="336"/>
            <ac:spMk id="16" creationId="{0FFA0FA0-7F38-4BCA-8DFC-B37DD2413AB9}"/>
          </ac:spMkLst>
        </pc:spChg>
        <pc:spChg chg="del">
          <ac:chgData name="yamada akita" userId="8b118bcca7e896d8" providerId="LiveId" clId="{D86A3D3E-90A8-4E32-A196-75AD1DB2AE86}" dt="2020-10-09T04:35:39.357" v="2990" actId="478"/>
          <ac:spMkLst>
            <pc:docMk/>
            <pc:sldMk cId="3340152652" sldId="336"/>
            <ac:spMk id="25" creationId="{CCC006AD-7632-47B1-994E-1576B39FC4FA}"/>
          </ac:spMkLst>
        </pc:spChg>
        <pc:spChg chg="del">
          <ac:chgData name="yamada akita" userId="8b118bcca7e896d8" providerId="LiveId" clId="{D86A3D3E-90A8-4E32-A196-75AD1DB2AE86}" dt="2020-10-09T04:39:34.159" v="3130" actId="478"/>
          <ac:spMkLst>
            <pc:docMk/>
            <pc:sldMk cId="3340152652" sldId="336"/>
            <ac:spMk id="28" creationId="{8C1CE7BA-D384-46EA-A646-C2A2FE12E380}"/>
          </ac:spMkLst>
        </pc:spChg>
        <pc:spChg chg="del">
          <ac:chgData name="yamada akita" userId="8b118bcca7e896d8" providerId="LiveId" clId="{D86A3D3E-90A8-4E32-A196-75AD1DB2AE86}" dt="2020-10-09T04:35:36.328" v="2988" actId="478"/>
          <ac:spMkLst>
            <pc:docMk/>
            <pc:sldMk cId="3340152652" sldId="336"/>
            <ac:spMk id="29" creationId="{E0333A6D-C554-4E45-B257-5B1295CC2B81}"/>
          </ac:spMkLst>
        </pc:spChg>
        <pc:spChg chg="del">
          <ac:chgData name="yamada akita" userId="8b118bcca7e896d8" providerId="LiveId" clId="{D86A3D3E-90A8-4E32-A196-75AD1DB2AE86}" dt="2020-10-09T04:35:36.328" v="2988" actId="478"/>
          <ac:spMkLst>
            <pc:docMk/>
            <pc:sldMk cId="3340152652" sldId="336"/>
            <ac:spMk id="30" creationId="{FDB9A0EF-9964-484C-951C-2422FA5D1B25}"/>
          </ac:spMkLst>
        </pc:spChg>
        <pc:spChg chg="del">
          <ac:chgData name="yamada akita" userId="8b118bcca7e896d8" providerId="LiveId" clId="{D86A3D3E-90A8-4E32-A196-75AD1DB2AE86}" dt="2020-10-09T04:35:36.328" v="2988" actId="478"/>
          <ac:spMkLst>
            <pc:docMk/>
            <pc:sldMk cId="3340152652" sldId="336"/>
            <ac:spMk id="32" creationId="{6B509197-7F04-4554-B754-C2701C00C2E1}"/>
          </ac:spMkLst>
        </pc:spChg>
        <pc:spChg chg="del">
          <ac:chgData name="yamada akita" userId="8b118bcca7e896d8" providerId="LiveId" clId="{D86A3D3E-90A8-4E32-A196-75AD1DB2AE86}" dt="2020-10-09T04:35:24.030" v="2983" actId="478"/>
          <ac:spMkLst>
            <pc:docMk/>
            <pc:sldMk cId="3340152652" sldId="336"/>
            <ac:spMk id="33" creationId="{F283B63A-42C7-44E8-8F21-16E0B57B5FBE}"/>
          </ac:spMkLst>
        </pc:spChg>
        <pc:spChg chg="mod">
          <ac:chgData name="yamada akita" userId="8b118bcca7e896d8" providerId="LiveId" clId="{D86A3D3E-90A8-4E32-A196-75AD1DB2AE86}" dt="2020-10-09T04:39:22.583" v="3128" actId="1037"/>
          <ac:spMkLst>
            <pc:docMk/>
            <pc:sldMk cId="3340152652" sldId="336"/>
            <ac:spMk id="41" creationId="{9AD8194D-5B02-4495-B115-B19F08EA5063}"/>
          </ac:spMkLst>
        </pc:spChg>
        <pc:spChg chg="mod">
          <ac:chgData name="yamada akita" userId="8b118bcca7e896d8" providerId="LiveId" clId="{D86A3D3E-90A8-4E32-A196-75AD1DB2AE86}" dt="2020-10-09T04:39:09.449" v="3124" actId="1076"/>
          <ac:spMkLst>
            <pc:docMk/>
            <pc:sldMk cId="3340152652" sldId="336"/>
            <ac:spMk id="43" creationId="{FCA469B9-855A-4E50-80A6-590C25C63C8D}"/>
          </ac:spMkLst>
        </pc:spChg>
        <pc:grpChg chg="del">
          <ac:chgData name="yamada akita" userId="8b118bcca7e896d8" providerId="LiveId" clId="{D86A3D3E-90A8-4E32-A196-75AD1DB2AE86}" dt="2020-10-09T04:35:37.805" v="2989" actId="478"/>
          <ac:grpSpMkLst>
            <pc:docMk/>
            <pc:sldMk cId="3340152652" sldId="336"/>
            <ac:grpSpMk id="21" creationId="{35B29D30-1152-4479-8B33-686A41200AC9}"/>
          </ac:grpSpMkLst>
        </pc:grpChg>
        <pc:grpChg chg="add mod ord">
          <ac:chgData name="yamada akita" userId="8b118bcca7e896d8" providerId="LiveId" clId="{D86A3D3E-90A8-4E32-A196-75AD1DB2AE86}" dt="2020-10-09T04:39:36.973" v="3131" actId="170"/>
          <ac:grpSpMkLst>
            <pc:docMk/>
            <pc:sldMk cId="3340152652" sldId="336"/>
            <ac:grpSpMk id="38" creationId="{C563C4FF-E3D1-4104-BDD9-EF12BCB6D27B}"/>
          </ac:grpSpMkLst>
        </pc:grpChg>
        <pc:grpChg chg="del">
          <ac:chgData name="yamada akita" userId="8b118bcca7e896d8" providerId="LiveId" clId="{D86A3D3E-90A8-4E32-A196-75AD1DB2AE86}" dt="2020-10-09T04:35:24.030" v="2983" actId="478"/>
          <ac:grpSpMkLst>
            <pc:docMk/>
            <pc:sldMk cId="3340152652" sldId="336"/>
            <ac:grpSpMk id="45" creationId="{AF2A2E44-1B2E-41A6-8EE1-5ECBD1ABFF48}"/>
          </ac:grpSpMkLst>
        </pc:grpChg>
        <pc:picChg chg="add mod">
          <ac:chgData name="yamada akita" userId="8b118bcca7e896d8" providerId="LiveId" clId="{D86A3D3E-90A8-4E32-A196-75AD1DB2AE86}" dt="2020-10-09T04:39:43.496" v="3149" actId="1036"/>
          <ac:picMkLst>
            <pc:docMk/>
            <pc:sldMk cId="3340152652" sldId="336"/>
            <ac:picMk id="15" creationId="{7935E886-4240-4AB1-AE05-E9B49C4ADFFA}"/>
          </ac:picMkLst>
        </pc:picChg>
        <pc:picChg chg="del">
          <ac:chgData name="yamada akita" userId="8b118bcca7e896d8" providerId="LiveId" clId="{D86A3D3E-90A8-4E32-A196-75AD1DB2AE86}" dt="2020-10-09T04:35:24.030" v="2983" actId="478"/>
          <ac:picMkLst>
            <pc:docMk/>
            <pc:sldMk cId="3340152652" sldId="336"/>
            <ac:picMk id="35" creationId="{4D14BCF5-7568-48B2-AB28-E144D5948344}"/>
          </ac:picMkLst>
        </pc:picChg>
      </pc:sldChg>
      <pc:sldChg chg="addSp delSp modSp add mod ord modAnim">
        <pc:chgData name="yamada akita" userId="8b118bcca7e896d8" providerId="LiveId" clId="{D86A3D3E-90A8-4E32-A196-75AD1DB2AE86}" dt="2020-10-09T07:03:18.025" v="5719"/>
        <pc:sldMkLst>
          <pc:docMk/>
          <pc:sldMk cId="2537529004" sldId="337"/>
        </pc:sldMkLst>
        <pc:spChg chg="add mod">
          <ac:chgData name="yamada akita" userId="8b118bcca7e896d8" providerId="LiveId" clId="{D86A3D3E-90A8-4E32-A196-75AD1DB2AE86}" dt="2020-10-09T05:17:48.542" v="3567" actId="1076"/>
          <ac:spMkLst>
            <pc:docMk/>
            <pc:sldMk cId="2537529004" sldId="337"/>
            <ac:spMk id="3" creationId="{82EA4FC9-14D3-40F2-A26B-53632F341EAA}"/>
          </ac:spMkLst>
        </pc:spChg>
        <pc:spChg chg="add mod">
          <ac:chgData name="yamada akita" userId="8b118bcca7e896d8" providerId="LiveId" clId="{D86A3D3E-90A8-4E32-A196-75AD1DB2AE86}" dt="2020-10-09T05:24:22.722" v="3810" actId="1036"/>
          <ac:spMkLst>
            <pc:docMk/>
            <pc:sldMk cId="2537529004" sldId="337"/>
            <ac:spMk id="7" creationId="{39DC9FCF-3769-4270-9723-E0677D42DF9A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537529004" sldId="337"/>
            <ac:spMk id="8" creationId="{EE3149B1-4560-48A1-A6BD-312873F09898}"/>
          </ac:spMkLst>
        </pc:spChg>
        <pc:spChg chg="add mod">
          <ac:chgData name="yamada akita" userId="8b118bcca7e896d8" providerId="LiveId" clId="{D86A3D3E-90A8-4E32-A196-75AD1DB2AE86}" dt="2020-10-09T05:26:17.072" v="3902" actId="164"/>
          <ac:spMkLst>
            <pc:docMk/>
            <pc:sldMk cId="2537529004" sldId="337"/>
            <ac:spMk id="9" creationId="{B6BF0769-5CF1-4CB3-977D-37E27B0E5D97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537529004" sldId="337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5:18:11.037" v="3576" actId="1037"/>
          <ac:spMkLst>
            <pc:docMk/>
            <pc:sldMk cId="2537529004" sldId="337"/>
            <ac:spMk id="11" creationId="{B1AF7263-7502-47E5-B896-EA6CB679722A}"/>
          </ac:spMkLst>
        </pc:spChg>
        <pc:spChg chg="add mod ord">
          <ac:chgData name="yamada akita" userId="8b118bcca7e896d8" providerId="LiveId" clId="{D86A3D3E-90A8-4E32-A196-75AD1DB2AE86}" dt="2020-10-09T05:26:17.072" v="3902" actId="164"/>
          <ac:spMkLst>
            <pc:docMk/>
            <pc:sldMk cId="2537529004" sldId="337"/>
            <ac:spMk id="15" creationId="{6D87E0E2-CBE5-496F-8BE8-176568F5D570}"/>
          </ac:spMkLst>
        </pc:spChg>
        <pc:spChg chg="add mod">
          <ac:chgData name="yamada akita" userId="8b118bcca7e896d8" providerId="LiveId" clId="{D86A3D3E-90A8-4E32-A196-75AD1DB2AE86}" dt="2020-10-09T05:17:46.144" v="3566" actId="1076"/>
          <ac:spMkLst>
            <pc:docMk/>
            <pc:sldMk cId="2537529004" sldId="337"/>
            <ac:spMk id="16" creationId="{2609BA73-1870-4A4A-84F5-98F96E0CA28D}"/>
          </ac:spMkLst>
        </pc:spChg>
        <pc:spChg chg="add mod">
          <ac:chgData name="yamada akita" userId="8b118bcca7e896d8" providerId="LiveId" clId="{D86A3D3E-90A8-4E32-A196-75AD1DB2AE86}" dt="2020-10-09T05:24:25.831" v="3821" actId="1035"/>
          <ac:spMkLst>
            <pc:docMk/>
            <pc:sldMk cId="2537529004" sldId="337"/>
            <ac:spMk id="22" creationId="{1D8C38AC-4731-492A-9077-71734B68B703}"/>
          </ac:spMkLst>
        </pc:spChg>
        <pc:spChg chg="add mod">
          <ac:chgData name="yamada akita" userId="8b118bcca7e896d8" providerId="LiveId" clId="{D86A3D3E-90A8-4E32-A196-75AD1DB2AE86}" dt="2020-10-09T05:18:20.263" v="3577" actId="1076"/>
          <ac:spMkLst>
            <pc:docMk/>
            <pc:sldMk cId="2537529004" sldId="337"/>
            <ac:spMk id="24" creationId="{7C71B4B5-253B-48AC-BF4A-323B6B4D2630}"/>
          </ac:spMkLst>
        </pc:spChg>
        <pc:spChg chg="add mod">
          <ac:chgData name="yamada akita" userId="8b118bcca7e896d8" providerId="LiveId" clId="{D86A3D3E-90A8-4E32-A196-75AD1DB2AE86}" dt="2020-10-09T05:18:08.367" v="3570" actId="1076"/>
          <ac:spMkLst>
            <pc:docMk/>
            <pc:sldMk cId="2537529004" sldId="337"/>
            <ac:spMk id="26" creationId="{C0E3C156-1FAD-42DE-B2E3-12ACD8D214F6}"/>
          </ac:spMkLst>
        </pc:spChg>
        <pc:spChg chg="add mod">
          <ac:chgData name="yamada akita" userId="8b118bcca7e896d8" providerId="LiveId" clId="{D86A3D3E-90A8-4E32-A196-75AD1DB2AE86}" dt="2020-10-09T05:24:38.742" v="3831" actId="1035"/>
          <ac:spMkLst>
            <pc:docMk/>
            <pc:sldMk cId="2537529004" sldId="337"/>
            <ac:spMk id="28" creationId="{2CD97AAF-673E-42FA-BC28-4C0881C1F500}"/>
          </ac:spMkLst>
        </pc:spChg>
        <pc:spChg chg="add mod">
          <ac:chgData name="yamada akita" userId="8b118bcca7e896d8" providerId="LiveId" clId="{D86A3D3E-90A8-4E32-A196-75AD1DB2AE86}" dt="2020-10-09T05:24:38.742" v="3831" actId="1035"/>
          <ac:spMkLst>
            <pc:docMk/>
            <pc:sldMk cId="2537529004" sldId="337"/>
            <ac:spMk id="30" creationId="{B08A3522-E729-483E-A677-424A318C9100}"/>
          </ac:spMkLst>
        </pc:spChg>
        <pc:spChg chg="add mod">
          <ac:chgData name="yamada akita" userId="8b118bcca7e896d8" providerId="LiveId" clId="{D86A3D3E-90A8-4E32-A196-75AD1DB2AE86}" dt="2020-10-09T05:27:26.426" v="3913" actId="164"/>
          <ac:spMkLst>
            <pc:docMk/>
            <pc:sldMk cId="2537529004" sldId="337"/>
            <ac:spMk id="32" creationId="{40F843FF-E3F5-478D-AF3C-8099CD0574EB}"/>
          </ac:spMkLst>
        </pc:spChg>
        <pc:spChg chg="add mod">
          <ac:chgData name="yamada akita" userId="8b118bcca7e896d8" providerId="LiveId" clId="{D86A3D3E-90A8-4E32-A196-75AD1DB2AE86}" dt="2020-10-09T05:27:26.426" v="3913" actId="164"/>
          <ac:spMkLst>
            <pc:docMk/>
            <pc:sldMk cId="2537529004" sldId="337"/>
            <ac:spMk id="34" creationId="{47412623-66B8-4850-A273-D904B2E2EC46}"/>
          </ac:spMkLst>
        </pc:spChg>
        <pc:spChg chg="add mod">
          <ac:chgData name="yamada akita" userId="8b118bcca7e896d8" providerId="LiveId" clId="{D86A3D3E-90A8-4E32-A196-75AD1DB2AE86}" dt="2020-10-09T05:27:34.475" v="3915" actId="164"/>
          <ac:spMkLst>
            <pc:docMk/>
            <pc:sldMk cId="2537529004" sldId="337"/>
            <ac:spMk id="36" creationId="{E208DC84-DC0D-49AA-80BB-A92C9FA9368E}"/>
          </ac:spMkLst>
        </pc:spChg>
        <pc:spChg chg="add mod">
          <ac:chgData name="yamada akita" userId="8b118bcca7e896d8" providerId="LiveId" clId="{D86A3D3E-90A8-4E32-A196-75AD1DB2AE86}" dt="2020-10-09T05:27:34.475" v="3915" actId="164"/>
          <ac:spMkLst>
            <pc:docMk/>
            <pc:sldMk cId="2537529004" sldId="337"/>
            <ac:spMk id="38" creationId="{3A3FB7A8-9249-4C1D-98AF-CEA50C590A7C}"/>
          </ac:spMkLst>
        </pc:spChg>
        <pc:spChg chg="add mod">
          <ac:chgData name="yamada akita" userId="8b118bcca7e896d8" providerId="LiveId" clId="{D86A3D3E-90A8-4E32-A196-75AD1DB2AE86}" dt="2020-10-09T05:21:20.892" v="3743" actId="1035"/>
          <ac:spMkLst>
            <pc:docMk/>
            <pc:sldMk cId="2537529004" sldId="337"/>
            <ac:spMk id="40" creationId="{7B9AE72B-D817-4CE3-96B8-FC0C7F851B54}"/>
          </ac:spMkLst>
        </pc:spChg>
        <pc:spChg chg="add del">
          <ac:chgData name="yamada akita" userId="8b118bcca7e896d8" providerId="LiveId" clId="{D86A3D3E-90A8-4E32-A196-75AD1DB2AE86}" dt="2020-10-09T05:15:59.445" v="3485" actId="22"/>
          <ac:spMkLst>
            <pc:docMk/>
            <pc:sldMk cId="2537529004" sldId="337"/>
            <ac:spMk id="42" creationId="{34411660-FDD8-496B-82A7-160E01354181}"/>
          </ac:spMkLst>
        </pc:spChg>
        <pc:spChg chg="add del">
          <ac:chgData name="yamada akita" userId="8b118bcca7e896d8" providerId="LiveId" clId="{D86A3D3E-90A8-4E32-A196-75AD1DB2AE86}" dt="2020-10-09T05:16:02.059" v="3487" actId="22"/>
          <ac:spMkLst>
            <pc:docMk/>
            <pc:sldMk cId="2537529004" sldId="337"/>
            <ac:spMk id="44" creationId="{0DE77A84-2B72-4A44-BC5E-DC83B2B35FEA}"/>
          </ac:spMkLst>
        </pc:spChg>
        <pc:spChg chg="add mod">
          <ac:chgData name="yamada akita" userId="8b118bcca7e896d8" providerId="LiveId" clId="{D86A3D3E-90A8-4E32-A196-75AD1DB2AE86}" dt="2020-10-09T05:28:02.433" v="3920" actId="164"/>
          <ac:spMkLst>
            <pc:docMk/>
            <pc:sldMk cId="2537529004" sldId="337"/>
            <ac:spMk id="46" creationId="{95B5C271-69E7-48A9-9AAF-597848690D45}"/>
          </ac:spMkLst>
        </pc:spChg>
        <pc:spChg chg="add mod">
          <ac:chgData name="yamada akita" userId="8b118bcca7e896d8" providerId="LiveId" clId="{D86A3D3E-90A8-4E32-A196-75AD1DB2AE86}" dt="2020-10-09T05:28:02.433" v="3920" actId="164"/>
          <ac:spMkLst>
            <pc:docMk/>
            <pc:sldMk cId="2537529004" sldId="337"/>
            <ac:spMk id="48" creationId="{293FA769-42CD-4F70-BC65-9B4953131454}"/>
          </ac:spMkLst>
        </pc:spChg>
        <pc:spChg chg="add mod">
          <ac:chgData name="yamada akita" userId="8b118bcca7e896d8" providerId="LiveId" clId="{D86A3D3E-90A8-4E32-A196-75AD1DB2AE86}" dt="2020-10-09T05:28:06.713" v="3921" actId="164"/>
          <ac:spMkLst>
            <pc:docMk/>
            <pc:sldMk cId="2537529004" sldId="337"/>
            <ac:spMk id="50" creationId="{C3E9C1CA-DDA2-47B3-AB7D-33AA74A36E4F}"/>
          </ac:spMkLst>
        </pc:spChg>
        <pc:spChg chg="add mod">
          <ac:chgData name="yamada akita" userId="8b118bcca7e896d8" providerId="LiveId" clId="{D86A3D3E-90A8-4E32-A196-75AD1DB2AE86}" dt="2020-10-09T05:28:06.713" v="3921" actId="164"/>
          <ac:spMkLst>
            <pc:docMk/>
            <pc:sldMk cId="2537529004" sldId="337"/>
            <ac:spMk id="52" creationId="{B1DBD553-F5DA-4092-869B-44947EB9F466}"/>
          </ac:spMkLst>
        </pc:spChg>
        <pc:spChg chg="add mod">
          <ac:chgData name="yamada akita" userId="8b118bcca7e896d8" providerId="LiveId" clId="{D86A3D3E-90A8-4E32-A196-75AD1DB2AE86}" dt="2020-10-09T05:28:11.109" v="3922" actId="164"/>
          <ac:spMkLst>
            <pc:docMk/>
            <pc:sldMk cId="2537529004" sldId="337"/>
            <ac:spMk id="54" creationId="{6AD1CE8C-5D1B-42E3-A067-504407312692}"/>
          </ac:spMkLst>
        </pc:spChg>
        <pc:spChg chg="add mod">
          <ac:chgData name="yamada akita" userId="8b118bcca7e896d8" providerId="LiveId" clId="{D86A3D3E-90A8-4E32-A196-75AD1DB2AE86}" dt="2020-10-09T05:28:11.109" v="3922" actId="164"/>
          <ac:spMkLst>
            <pc:docMk/>
            <pc:sldMk cId="2537529004" sldId="337"/>
            <ac:spMk id="56" creationId="{818434F4-87E0-4B20-8EDC-06A32441D21B}"/>
          </ac:spMkLst>
        </pc:spChg>
        <pc:spChg chg="add mod">
          <ac:chgData name="yamada akita" userId="8b118bcca7e896d8" providerId="LiveId" clId="{D86A3D3E-90A8-4E32-A196-75AD1DB2AE86}" dt="2020-10-09T05:21:27.801" v="3757" actId="1036"/>
          <ac:spMkLst>
            <pc:docMk/>
            <pc:sldMk cId="2537529004" sldId="337"/>
            <ac:spMk id="58" creationId="{79105115-3A89-47AC-B162-A0FD07BD6910}"/>
          </ac:spMkLst>
        </pc:spChg>
        <pc:spChg chg="add mod">
          <ac:chgData name="yamada akita" userId="8b118bcca7e896d8" providerId="LiveId" clId="{D86A3D3E-90A8-4E32-A196-75AD1DB2AE86}" dt="2020-10-09T05:28:38.382" v="3927" actId="164"/>
          <ac:spMkLst>
            <pc:docMk/>
            <pc:sldMk cId="2537529004" sldId="337"/>
            <ac:spMk id="60" creationId="{B381BCE4-2F1A-430B-8950-C674B409ADB9}"/>
          </ac:spMkLst>
        </pc:spChg>
        <pc:spChg chg="add mod">
          <ac:chgData name="yamada akita" userId="8b118bcca7e896d8" providerId="LiveId" clId="{D86A3D3E-90A8-4E32-A196-75AD1DB2AE86}" dt="2020-10-09T05:28:38.382" v="3927" actId="164"/>
          <ac:spMkLst>
            <pc:docMk/>
            <pc:sldMk cId="2537529004" sldId="337"/>
            <ac:spMk id="62" creationId="{DEE2E45A-9FCE-4CA5-911E-1AD7C0AAFA38}"/>
          </ac:spMkLst>
        </pc:spChg>
        <pc:spChg chg="add mod">
          <ac:chgData name="yamada akita" userId="8b118bcca7e896d8" providerId="LiveId" clId="{D86A3D3E-90A8-4E32-A196-75AD1DB2AE86}" dt="2020-10-09T05:28:50.675" v="3930" actId="164"/>
          <ac:spMkLst>
            <pc:docMk/>
            <pc:sldMk cId="2537529004" sldId="337"/>
            <ac:spMk id="64" creationId="{6473A5CB-4835-4CCD-A404-D6DEC0F6671C}"/>
          </ac:spMkLst>
        </pc:spChg>
        <pc:spChg chg="add mod">
          <ac:chgData name="yamada akita" userId="8b118bcca7e896d8" providerId="LiveId" clId="{D86A3D3E-90A8-4E32-A196-75AD1DB2AE86}" dt="2020-10-09T05:28:50.675" v="3930" actId="164"/>
          <ac:spMkLst>
            <pc:docMk/>
            <pc:sldMk cId="2537529004" sldId="337"/>
            <ac:spMk id="66" creationId="{D4DB0EB4-D9FE-44B2-8F32-1DD6E0CC8A88}"/>
          </ac:spMkLst>
        </pc:spChg>
        <pc:spChg chg="add mod ord">
          <ac:chgData name="yamada akita" userId="8b118bcca7e896d8" providerId="LiveId" clId="{D86A3D3E-90A8-4E32-A196-75AD1DB2AE86}" dt="2020-10-09T05:24:54.242" v="3847" actId="14100"/>
          <ac:spMkLst>
            <pc:docMk/>
            <pc:sldMk cId="2537529004" sldId="337"/>
            <ac:spMk id="90" creationId="{95F39C81-D645-42FF-B51D-4C88B8966756}"/>
          </ac:spMkLst>
        </pc:spChg>
        <pc:spChg chg="add mod">
          <ac:chgData name="yamada akita" userId="8b118bcca7e896d8" providerId="LiveId" clId="{D86A3D3E-90A8-4E32-A196-75AD1DB2AE86}" dt="2020-10-09T05:24:33.829" v="3825" actId="571"/>
          <ac:spMkLst>
            <pc:docMk/>
            <pc:sldMk cId="2537529004" sldId="337"/>
            <ac:spMk id="91" creationId="{F34A19CB-7025-4B7D-B662-59382A2FC569}"/>
          </ac:spMkLst>
        </pc:spChg>
        <pc:spChg chg="add mod">
          <ac:chgData name="yamada akita" userId="8b118bcca7e896d8" providerId="LiveId" clId="{D86A3D3E-90A8-4E32-A196-75AD1DB2AE86}" dt="2020-10-09T05:24:33.829" v="3825" actId="571"/>
          <ac:spMkLst>
            <pc:docMk/>
            <pc:sldMk cId="2537529004" sldId="337"/>
            <ac:spMk id="92" creationId="{12CF8A45-B3EC-45EF-899B-10DD73B800EF}"/>
          </ac:spMkLst>
        </pc:spChg>
        <pc:spChg chg="add mod ord">
          <ac:chgData name="yamada akita" userId="8b118bcca7e896d8" providerId="LiveId" clId="{D86A3D3E-90A8-4E32-A196-75AD1DB2AE86}" dt="2020-10-09T05:29:09.127" v="3937" actId="20577"/>
          <ac:spMkLst>
            <pc:docMk/>
            <pc:sldMk cId="2537529004" sldId="337"/>
            <ac:spMk id="94" creationId="{C2FED6F4-FAB8-447A-AEAA-8A5F87EC4A2F}"/>
          </ac:spMkLst>
        </pc:spChg>
        <pc:spChg chg="add mod">
          <ac:chgData name="yamada akita" userId="8b118bcca7e896d8" providerId="LiveId" clId="{D86A3D3E-90A8-4E32-A196-75AD1DB2AE86}" dt="2020-10-09T05:26:04.403" v="3900" actId="113"/>
          <ac:spMkLst>
            <pc:docMk/>
            <pc:sldMk cId="2537529004" sldId="337"/>
            <ac:spMk id="95" creationId="{522CDB4E-2926-42C1-93A6-98AB0AF9CFAD}"/>
          </ac:spMkLst>
        </pc:spChg>
        <pc:spChg chg="add del mod">
          <ac:chgData name="yamada akita" userId="8b118bcca7e896d8" providerId="LiveId" clId="{D86A3D3E-90A8-4E32-A196-75AD1DB2AE86}" dt="2020-10-09T05:29:11.223" v="3938"/>
          <ac:spMkLst>
            <pc:docMk/>
            <pc:sldMk cId="2537529004" sldId="337"/>
            <ac:spMk id="104" creationId="{84AE1A59-AFD5-4410-B409-23461085B354}"/>
          </ac:spMkLst>
        </pc:spChg>
        <pc:spChg chg="add mod">
          <ac:chgData name="yamada akita" userId="8b118bcca7e896d8" providerId="LiveId" clId="{D86A3D3E-90A8-4E32-A196-75AD1DB2AE86}" dt="2020-10-09T05:29:26.521" v="3963" actId="20577"/>
          <ac:spMkLst>
            <pc:docMk/>
            <pc:sldMk cId="2537529004" sldId="337"/>
            <ac:spMk id="105" creationId="{5DADB83F-2ACE-444A-AE37-810C63165F47}"/>
          </ac:spMkLst>
        </pc:spChg>
        <pc:spChg chg="mod">
          <ac:chgData name="yamada akita" userId="8b118bcca7e896d8" providerId="LiveId" clId="{D86A3D3E-90A8-4E32-A196-75AD1DB2AE86}" dt="2020-10-09T06:31:04.236" v="4689"/>
          <ac:spMkLst>
            <pc:docMk/>
            <pc:sldMk cId="2537529004" sldId="337"/>
            <ac:spMk id="109" creationId="{CE5B8912-AE3A-4DCC-B758-F108DD0BF15D}"/>
          </ac:spMkLst>
        </pc:spChg>
        <pc:spChg chg="mod">
          <ac:chgData name="yamada akita" userId="8b118bcca7e896d8" providerId="LiveId" clId="{D86A3D3E-90A8-4E32-A196-75AD1DB2AE86}" dt="2020-10-09T06:31:04.236" v="4689"/>
          <ac:spMkLst>
            <pc:docMk/>
            <pc:sldMk cId="2537529004" sldId="337"/>
            <ac:spMk id="110" creationId="{D6AC0616-EE1C-47BB-827A-569E467A62FE}"/>
          </ac:spMkLst>
        </pc:spChg>
        <pc:grpChg chg="add mod">
          <ac:chgData name="yamada akita" userId="8b118bcca7e896d8" providerId="LiveId" clId="{D86A3D3E-90A8-4E32-A196-75AD1DB2AE86}" dt="2020-10-09T05:22:36.285" v="3776" actId="164"/>
          <ac:grpSpMkLst>
            <pc:docMk/>
            <pc:sldMk cId="2537529004" sldId="337"/>
            <ac:grpSpMk id="75" creationId="{18E662F3-CA6E-42C0-ADE6-FB14C7A5BFD8}"/>
          </ac:grpSpMkLst>
        </pc:grpChg>
        <pc:grpChg chg="add mod">
          <ac:chgData name="yamada akita" userId="8b118bcca7e896d8" providerId="LiveId" clId="{D86A3D3E-90A8-4E32-A196-75AD1DB2AE86}" dt="2020-10-09T05:23:03.438" v="3784" actId="1076"/>
          <ac:grpSpMkLst>
            <pc:docMk/>
            <pc:sldMk cId="2537529004" sldId="337"/>
            <ac:grpSpMk id="78" creationId="{CAA23EC8-1000-4A37-B65E-54369C478D0D}"/>
          </ac:grpSpMkLst>
        </pc:grpChg>
        <pc:grpChg chg="add mod">
          <ac:chgData name="yamada akita" userId="8b118bcca7e896d8" providerId="LiveId" clId="{D86A3D3E-90A8-4E32-A196-75AD1DB2AE86}" dt="2020-10-09T05:26:17.072" v="3902" actId="164"/>
          <ac:grpSpMkLst>
            <pc:docMk/>
            <pc:sldMk cId="2537529004" sldId="337"/>
            <ac:grpSpMk id="96" creationId="{281BE63D-B184-4D58-9990-C75531A941B5}"/>
          </ac:grpSpMkLst>
        </pc:grpChg>
        <pc:grpChg chg="add mod">
          <ac:chgData name="yamada akita" userId="8b118bcca7e896d8" providerId="LiveId" clId="{D86A3D3E-90A8-4E32-A196-75AD1DB2AE86}" dt="2020-10-09T05:27:26.426" v="3913" actId="164"/>
          <ac:grpSpMkLst>
            <pc:docMk/>
            <pc:sldMk cId="2537529004" sldId="337"/>
            <ac:grpSpMk id="97" creationId="{0D95A5CF-3C75-4358-ACB3-DF875EEB9E98}"/>
          </ac:grpSpMkLst>
        </pc:grpChg>
        <pc:grpChg chg="add mod">
          <ac:chgData name="yamada akita" userId="8b118bcca7e896d8" providerId="LiveId" clId="{D86A3D3E-90A8-4E32-A196-75AD1DB2AE86}" dt="2020-10-09T05:27:34.475" v="3915" actId="164"/>
          <ac:grpSpMkLst>
            <pc:docMk/>
            <pc:sldMk cId="2537529004" sldId="337"/>
            <ac:grpSpMk id="98" creationId="{8E8D4355-57B6-4007-A334-80B625BEA1E4}"/>
          </ac:grpSpMkLst>
        </pc:grpChg>
        <pc:grpChg chg="add mod">
          <ac:chgData name="yamada akita" userId="8b118bcca7e896d8" providerId="LiveId" clId="{D86A3D3E-90A8-4E32-A196-75AD1DB2AE86}" dt="2020-10-09T05:28:02.433" v="3920" actId="164"/>
          <ac:grpSpMkLst>
            <pc:docMk/>
            <pc:sldMk cId="2537529004" sldId="337"/>
            <ac:grpSpMk id="99" creationId="{E0B5E429-BEE4-4FFA-8029-8AB4DEB6E204}"/>
          </ac:grpSpMkLst>
        </pc:grpChg>
        <pc:grpChg chg="add mod">
          <ac:chgData name="yamada akita" userId="8b118bcca7e896d8" providerId="LiveId" clId="{D86A3D3E-90A8-4E32-A196-75AD1DB2AE86}" dt="2020-10-09T05:28:06.713" v="3921" actId="164"/>
          <ac:grpSpMkLst>
            <pc:docMk/>
            <pc:sldMk cId="2537529004" sldId="337"/>
            <ac:grpSpMk id="100" creationId="{6F2F0C3F-CA34-49D2-910D-98BB9A215C6E}"/>
          </ac:grpSpMkLst>
        </pc:grpChg>
        <pc:grpChg chg="add mod">
          <ac:chgData name="yamada akita" userId="8b118bcca7e896d8" providerId="LiveId" clId="{D86A3D3E-90A8-4E32-A196-75AD1DB2AE86}" dt="2020-10-09T05:28:29.708" v="3925" actId="1036"/>
          <ac:grpSpMkLst>
            <pc:docMk/>
            <pc:sldMk cId="2537529004" sldId="337"/>
            <ac:grpSpMk id="101" creationId="{2E0B0B0F-131D-4895-86A9-026EDC2AA33B}"/>
          </ac:grpSpMkLst>
        </pc:grpChg>
        <pc:grpChg chg="add mod">
          <ac:chgData name="yamada akita" userId="8b118bcca7e896d8" providerId="LiveId" clId="{D86A3D3E-90A8-4E32-A196-75AD1DB2AE86}" dt="2020-10-09T05:28:38.382" v="3927" actId="164"/>
          <ac:grpSpMkLst>
            <pc:docMk/>
            <pc:sldMk cId="2537529004" sldId="337"/>
            <ac:grpSpMk id="102" creationId="{9C691557-1657-42C3-BD13-82FFF7A1C917}"/>
          </ac:grpSpMkLst>
        </pc:grpChg>
        <pc:grpChg chg="add mod">
          <ac:chgData name="yamada akita" userId="8b118bcca7e896d8" providerId="LiveId" clId="{D86A3D3E-90A8-4E32-A196-75AD1DB2AE86}" dt="2020-10-09T05:28:50.675" v="3930" actId="164"/>
          <ac:grpSpMkLst>
            <pc:docMk/>
            <pc:sldMk cId="2537529004" sldId="337"/>
            <ac:grpSpMk id="103" creationId="{17BCA406-0E74-4890-9FBD-E37637BB0E66}"/>
          </ac:grpSpMkLst>
        </pc:grpChg>
        <pc:grpChg chg="add mod">
          <ac:chgData name="yamada akita" userId="8b118bcca7e896d8" providerId="LiveId" clId="{D86A3D3E-90A8-4E32-A196-75AD1DB2AE86}" dt="2020-10-09T06:31:08.982" v="4690" actId="1076"/>
          <ac:grpSpMkLst>
            <pc:docMk/>
            <pc:sldMk cId="2537529004" sldId="337"/>
            <ac:grpSpMk id="106" creationId="{51D6C8EB-60DD-4808-9E79-6C8FD77D87E3}"/>
          </ac:grpSpMkLst>
        </pc:grpChg>
        <pc:grpChg chg="mod">
          <ac:chgData name="yamada akita" userId="8b118bcca7e896d8" providerId="LiveId" clId="{D86A3D3E-90A8-4E32-A196-75AD1DB2AE86}" dt="2020-10-09T06:31:04.236" v="4689"/>
          <ac:grpSpMkLst>
            <pc:docMk/>
            <pc:sldMk cId="2537529004" sldId="337"/>
            <ac:grpSpMk id="107" creationId="{CEA9B87C-5096-43FE-89D1-55B17D6D21C0}"/>
          </ac:grpSpMkLst>
        </pc:grpChg>
        <pc:picChg chg="del">
          <ac:chgData name="yamada akita" userId="8b118bcca7e896d8" providerId="LiveId" clId="{D86A3D3E-90A8-4E32-A196-75AD1DB2AE86}" dt="2020-10-09T05:05:06.401" v="3195" actId="478"/>
          <ac:picMkLst>
            <pc:docMk/>
            <pc:sldMk cId="2537529004" sldId="337"/>
            <ac:picMk id="6" creationId="{9268CFF0-06C8-4BEB-AC2A-4C772E27DF34}"/>
          </ac:picMkLst>
        </pc:picChg>
        <pc:cxnChg chg="add mod">
          <ac:chgData name="yamada akita" userId="8b118bcca7e896d8" providerId="LiveId" clId="{D86A3D3E-90A8-4E32-A196-75AD1DB2AE86}" dt="2020-10-09T05:22:36.285" v="3776" actId="164"/>
          <ac:cxnSpMkLst>
            <pc:docMk/>
            <pc:sldMk cId="2537529004" sldId="337"/>
            <ac:cxnSpMk id="68" creationId="{5AC4FC40-6B50-460E-A517-4DFE983EC4F9}"/>
          </ac:cxnSpMkLst>
        </pc:cxnChg>
        <pc:cxnChg chg="add mod">
          <ac:chgData name="yamada akita" userId="8b118bcca7e896d8" providerId="LiveId" clId="{D86A3D3E-90A8-4E32-A196-75AD1DB2AE86}" dt="2020-10-09T05:22:36.285" v="3776" actId="164"/>
          <ac:cxnSpMkLst>
            <pc:docMk/>
            <pc:sldMk cId="2537529004" sldId="337"/>
            <ac:cxnSpMk id="69" creationId="{2FEEDE62-1D3F-4B5E-9075-47EC52D46F24}"/>
          </ac:cxnSpMkLst>
        </pc:cxnChg>
        <pc:cxnChg chg="add mod">
          <ac:chgData name="yamada akita" userId="8b118bcca7e896d8" providerId="LiveId" clId="{D86A3D3E-90A8-4E32-A196-75AD1DB2AE86}" dt="2020-10-09T05:24:48.444" v="3846" actId="1035"/>
          <ac:cxnSpMkLst>
            <pc:docMk/>
            <pc:sldMk cId="2537529004" sldId="337"/>
            <ac:cxnSpMk id="71" creationId="{A3296E98-7124-4AD6-A469-A1E6AFCD0B89}"/>
          </ac:cxnSpMkLst>
        </pc:cxnChg>
        <pc:cxnChg chg="add mod">
          <ac:chgData name="yamada akita" userId="8b118bcca7e896d8" providerId="LiveId" clId="{D86A3D3E-90A8-4E32-A196-75AD1DB2AE86}" dt="2020-10-09T05:24:45.947" v="3841" actId="1035"/>
          <ac:cxnSpMkLst>
            <pc:docMk/>
            <pc:sldMk cId="2537529004" sldId="337"/>
            <ac:cxnSpMk id="72" creationId="{66159FC0-003A-4E71-8198-387430222C3E}"/>
          </ac:cxnSpMkLst>
        </pc:cxnChg>
        <pc:cxnChg chg="add mod">
          <ac:chgData name="yamada akita" userId="8b118bcca7e896d8" providerId="LiveId" clId="{D86A3D3E-90A8-4E32-A196-75AD1DB2AE86}" dt="2020-10-09T05:22:36.285" v="3776" actId="164"/>
          <ac:cxnSpMkLst>
            <pc:docMk/>
            <pc:sldMk cId="2537529004" sldId="337"/>
            <ac:cxnSpMk id="73" creationId="{2F799DF1-3DC7-4071-998F-DA5F8500D5B6}"/>
          </ac:cxnSpMkLst>
        </pc:cxnChg>
        <pc:cxnChg chg="add mod">
          <ac:chgData name="yamada akita" userId="8b118bcca7e896d8" providerId="LiveId" clId="{D86A3D3E-90A8-4E32-A196-75AD1DB2AE86}" dt="2020-10-09T05:22:36.285" v="3776" actId="164"/>
          <ac:cxnSpMkLst>
            <pc:docMk/>
            <pc:sldMk cId="2537529004" sldId="337"/>
            <ac:cxnSpMk id="74" creationId="{4DEB567C-D845-4B57-84F3-BD89241B2342}"/>
          </ac:cxnSpMkLst>
        </pc:cxnChg>
        <pc:cxnChg chg="add mod">
          <ac:chgData name="yamada akita" userId="8b118bcca7e896d8" providerId="LiveId" clId="{D86A3D3E-90A8-4E32-A196-75AD1DB2AE86}" dt="2020-10-09T05:22:44.038" v="3779" actId="14100"/>
          <ac:cxnSpMkLst>
            <pc:docMk/>
            <pc:sldMk cId="2537529004" sldId="337"/>
            <ac:cxnSpMk id="76" creationId="{CBD20E95-6589-4D6F-AC5E-A589D3A13931}"/>
          </ac:cxnSpMkLst>
        </pc:cxnChg>
        <pc:cxnChg chg="mod">
          <ac:chgData name="yamada akita" userId="8b118bcca7e896d8" providerId="LiveId" clId="{D86A3D3E-90A8-4E32-A196-75AD1DB2AE86}" dt="2020-10-09T05:22:59.793" v="3782" actId="14100"/>
          <ac:cxnSpMkLst>
            <pc:docMk/>
            <pc:sldMk cId="2537529004" sldId="337"/>
            <ac:cxnSpMk id="79" creationId="{7504F6EC-B8F0-40CE-958D-68000BA0300E}"/>
          </ac:cxnSpMkLst>
        </pc:cxnChg>
        <pc:cxnChg chg="mod">
          <ac:chgData name="yamada akita" userId="8b118bcca7e896d8" providerId="LiveId" clId="{D86A3D3E-90A8-4E32-A196-75AD1DB2AE86}" dt="2020-10-09T05:22:49.258" v="3780"/>
          <ac:cxnSpMkLst>
            <pc:docMk/>
            <pc:sldMk cId="2537529004" sldId="337"/>
            <ac:cxnSpMk id="80" creationId="{289A8115-418C-4DE1-ADF7-45B0D8023D17}"/>
          </ac:cxnSpMkLst>
        </pc:cxnChg>
        <pc:cxnChg chg="mod">
          <ac:chgData name="yamada akita" userId="8b118bcca7e896d8" providerId="LiveId" clId="{D86A3D3E-90A8-4E32-A196-75AD1DB2AE86}" dt="2020-10-09T05:22:49.258" v="3780"/>
          <ac:cxnSpMkLst>
            <pc:docMk/>
            <pc:sldMk cId="2537529004" sldId="337"/>
            <ac:cxnSpMk id="81" creationId="{E9D28D1F-6DCA-437E-9C43-41EEA68B3DE4}"/>
          </ac:cxnSpMkLst>
        </pc:cxnChg>
        <pc:cxnChg chg="mod">
          <ac:chgData name="yamada akita" userId="8b118bcca7e896d8" providerId="LiveId" clId="{D86A3D3E-90A8-4E32-A196-75AD1DB2AE86}" dt="2020-10-09T05:22:49.258" v="3780"/>
          <ac:cxnSpMkLst>
            <pc:docMk/>
            <pc:sldMk cId="2537529004" sldId="337"/>
            <ac:cxnSpMk id="82" creationId="{E105C9E1-0E2D-42B4-A20A-D94CD774C3AB}"/>
          </ac:cxnSpMkLst>
        </pc:cxnChg>
        <pc:cxnChg chg="mod">
          <ac:chgData name="yamada akita" userId="8b118bcca7e896d8" providerId="LiveId" clId="{D86A3D3E-90A8-4E32-A196-75AD1DB2AE86}" dt="2020-10-09T05:22:49.258" v="3780"/>
          <ac:cxnSpMkLst>
            <pc:docMk/>
            <pc:sldMk cId="2537529004" sldId="337"/>
            <ac:cxnSpMk id="83" creationId="{3D9C53FA-8A1A-4762-86D2-89CE17D03DD7}"/>
          </ac:cxnSpMkLst>
        </pc:cxnChg>
        <pc:cxnChg chg="mod">
          <ac:chgData name="yamada akita" userId="8b118bcca7e896d8" providerId="LiveId" clId="{D86A3D3E-90A8-4E32-A196-75AD1DB2AE86}" dt="2020-10-09T05:23:10.966" v="3787" actId="1076"/>
          <ac:cxnSpMkLst>
            <pc:docMk/>
            <pc:sldMk cId="2537529004" sldId="337"/>
            <ac:cxnSpMk id="84" creationId="{F8F261F9-A75B-419A-8F4D-323B4E94294B}"/>
          </ac:cxnSpMkLst>
        </pc:cxnChg>
        <pc:cxnChg chg="add mod">
          <ac:chgData name="yamada akita" userId="8b118bcca7e896d8" providerId="LiveId" clId="{D86A3D3E-90A8-4E32-A196-75AD1DB2AE86}" dt="2020-10-09T05:23:23.038" v="3790" actId="14100"/>
          <ac:cxnSpMkLst>
            <pc:docMk/>
            <pc:sldMk cId="2537529004" sldId="337"/>
            <ac:cxnSpMk id="87" creationId="{56E028BD-B808-4C47-B0CA-C7BDBBB2062C}"/>
          </ac:cxnSpMkLst>
        </pc:cxnChg>
        <pc:cxnChg chg="mod">
          <ac:chgData name="yamada akita" userId="8b118bcca7e896d8" providerId="LiveId" clId="{D86A3D3E-90A8-4E32-A196-75AD1DB2AE86}" dt="2020-10-09T06:31:04.236" v="4689"/>
          <ac:cxnSpMkLst>
            <pc:docMk/>
            <pc:sldMk cId="2537529004" sldId="337"/>
            <ac:cxnSpMk id="108" creationId="{42054D79-9575-4DA7-A863-39E86B16D22E}"/>
          </ac:cxnSpMkLst>
        </pc:cxnChg>
      </pc:sldChg>
      <pc:sldChg chg="addSp delSp modSp add mod delAnim modAnim">
        <pc:chgData name="yamada akita" userId="8b118bcca7e896d8" providerId="LiveId" clId="{D86A3D3E-90A8-4E32-A196-75AD1DB2AE86}" dt="2020-10-09T07:03:18.025" v="5719"/>
        <pc:sldMkLst>
          <pc:docMk/>
          <pc:sldMk cId="285283140" sldId="338"/>
        </pc:sldMkLst>
        <pc:spChg chg="mod">
          <ac:chgData name="yamada akita" userId="8b118bcca7e896d8" providerId="LiveId" clId="{D86A3D3E-90A8-4E32-A196-75AD1DB2AE86}" dt="2020-10-09T05:49:32.279" v="4221" actId="20577"/>
          <ac:spMkLst>
            <pc:docMk/>
            <pc:sldMk cId="285283140" sldId="338"/>
            <ac:spMk id="2" creationId="{1D2A1C4B-DB25-4984-99E7-A04F563FA8E3}"/>
          </ac:spMkLst>
        </pc:spChg>
        <pc:spChg chg="del">
          <ac:chgData name="yamada akita" userId="8b118bcca7e896d8" providerId="LiveId" clId="{D86A3D3E-90A8-4E32-A196-75AD1DB2AE86}" dt="2020-10-09T05:31:05.046" v="3972" actId="478"/>
          <ac:spMkLst>
            <pc:docMk/>
            <pc:sldMk cId="285283140" sldId="338"/>
            <ac:spMk id="3" creationId="{82EA4FC9-14D3-40F2-A26B-53632F341EAA}"/>
          </ac:spMkLst>
        </pc:spChg>
        <pc:spChg chg="add del mod">
          <ac:chgData name="yamada akita" userId="8b118bcca7e896d8" providerId="LiveId" clId="{D86A3D3E-90A8-4E32-A196-75AD1DB2AE86}" dt="2020-10-09T05:49:36.281" v="4223" actId="478"/>
          <ac:spMkLst>
            <pc:docMk/>
            <pc:sldMk cId="285283140" sldId="338"/>
            <ac:spMk id="4" creationId="{F4948AF7-9FF7-4A22-876B-9F6DC015FB42}"/>
          </ac:spMkLst>
        </pc:spChg>
        <pc:spChg chg="del">
          <ac:chgData name="yamada akita" userId="8b118bcca7e896d8" providerId="LiveId" clId="{D86A3D3E-90A8-4E32-A196-75AD1DB2AE86}" dt="2020-10-09T05:31:01.712" v="3971" actId="478"/>
          <ac:spMkLst>
            <pc:docMk/>
            <pc:sldMk cId="285283140" sldId="338"/>
            <ac:spMk id="7" creationId="{39DC9FCF-3769-4270-9723-E0677D42DF9A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85283140" sldId="338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85283140" sldId="338"/>
            <ac:spMk id="10" creationId="{A7FC5819-A38B-4B54-A057-C43BB54BF755}"/>
          </ac:spMkLst>
        </pc:spChg>
        <pc:spChg chg="del">
          <ac:chgData name="yamada akita" userId="8b118bcca7e896d8" providerId="LiveId" clId="{D86A3D3E-90A8-4E32-A196-75AD1DB2AE86}" dt="2020-10-09T05:31:01.712" v="3971" actId="478"/>
          <ac:spMkLst>
            <pc:docMk/>
            <pc:sldMk cId="285283140" sldId="338"/>
            <ac:spMk id="11" creationId="{B1AF7263-7502-47E5-B896-EA6CB679722A}"/>
          </ac:spMkLst>
        </pc:spChg>
        <pc:spChg chg="add del mod">
          <ac:chgData name="yamada akita" userId="8b118bcca7e896d8" providerId="LiveId" clId="{D86A3D3E-90A8-4E32-A196-75AD1DB2AE86}" dt="2020-10-09T05:31:14.330" v="3986" actId="20577"/>
          <ac:spMkLst>
            <pc:docMk/>
            <pc:sldMk cId="285283140" sldId="338"/>
            <ac:spMk id="14" creationId="{FC05B1D7-B127-4131-8B53-B35C61B9A03C}"/>
          </ac:spMkLst>
        </pc:spChg>
        <pc:spChg chg="del">
          <ac:chgData name="yamada akita" userId="8b118bcca7e896d8" providerId="LiveId" clId="{D86A3D3E-90A8-4E32-A196-75AD1DB2AE86}" dt="2020-10-09T05:31:01.712" v="3971" actId="478"/>
          <ac:spMkLst>
            <pc:docMk/>
            <pc:sldMk cId="285283140" sldId="338"/>
            <ac:spMk id="16" creationId="{2609BA73-1870-4A4A-84F5-98F96E0CA28D}"/>
          </ac:spMkLst>
        </pc:spChg>
        <pc:spChg chg="add del">
          <ac:chgData name="yamada akita" userId="8b118bcca7e896d8" providerId="LiveId" clId="{D86A3D3E-90A8-4E32-A196-75AD1DB2AE86}" dt="2020-10-09T05:49:38.456" v="4224" actId="478"/>
          <ac:spMkLst>
            <pc:docMk/>
            <pc:sldMk cId="285283140" sldId="338"/>
            <ac:spMk id="17" creationId="{446C1700-0383-46AC-AB6D-9A5A155AC810}"/>
          </ac:spMkLst>
        </pc:spChg>
        <pc:spChg chg="add del">
          <ac:chgData name="yamada akita" userId="8b118bcca7e896d8" providerId="LiveId" clId="{D86A3D3E-90A8-4E32-A196-75AD1DB2AE86}" dt="2020-10-09T05:31:11.114" v="3976" actId="478"/>
          <ac:spMkLst>
            <pc:docMk/>
            <pc:sldMk cId="285283140" sldId="338"/>
            <ac:spMk id="18" creationId="{043BB981-68CE-4328-83BE-59B2C123F626}"/>
          </ac:spMkLst>
        </pc:spChg>
        <pc:spChg chg="del">
          <ac:chgData name="yamada akita" userId="8b118bcca7e896d8" providerId="LiveId" clId="{D86A3D3E-90A8-4E32-A196-75AD1DB2AE86}" dt="2020-10-09T05:31:01.712" v="3971" actId="478"/>
          <ac:spMkLst>
            <pc:docMk/>
            <pc:sldMk cId="285283140" sldId="338"/>
            <ac:spMk id="22" creationId="{1D8C38AC-4731-492A-9077-71734B68B703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24" creationId="{7C71B4B5-253B-48AC-BF4A-323B6B4D2630}"/>
          </ac:spMkLst>
        </pc:spChg>
        <pc:spChg chg="add mod">
          <ac:chgData name="yamada akita" userId="8b118bcca7e896d8" providerId="LiveId" clId="{D86A3D3E-90A8-4E32-A196-75AD1DB2AE86}" dt="2020-10-09T05:41:27.860" v="4091" actId="207"/>
          <ac:spMkLst>
            <pc:docMk/>
            <pc:sldMk cId="285283140" sldId="338"/>
            <ac:spMk id="25" creationId="{360627B1-5DD1-42E4-A3E8-9ABA906BFCD8}"/>
          </ac:spMkLst>
        </pc:spChg>
        <pc:spChg chg="mod">
          <ac:chgData name="yamada akita" userId="8b118bcca7e896d8" providerId="LiveId" clId="{D86A3D3E-90A8-4E32-A196-75AD1DB2AE86}" dt="2020-10-09T05:33:19.555" v="4027" actId="6549"/>
          <ac:spMkLst>
            <pc:docMk/>
            <pc:sldMk cId="285283140" sldId="338"/>
            <ac:spMk id="26" creationId="{C0E3C156-1FAD-42DE-B2E3-12ACD8D214F6}"/>
          </ac:spMkLst>
        </pc:spChg>
        <pc:spChg chg="add mod">
          <ac:chgData name="yamada akita" userId="8b118bcca7e896d8" providerId="LiveId" clId="{D86A3D3E-90A8-4E32-A196-75AD1DB2AE86}" dt="2020-10-09T05:40:52.124" v="4083" actId="1038"/>
          <ac:spMkLst>
            <pc:docMk/>
            <pc:sldMk cId="285283140" sldId="338"/>
            <ac:spMk id="27" creationId="{DAA1714B-5E81-4ECD-9037-DB094F2D1934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28" creationId="{2CD97AAF-673E-42FA-BC28-4C0881C1F500}"/>
          </ac:spMkLst>
        </pc:spChg>
        <pc:spChg chg="add mod">
          <ac:chgData name="yamada akita" userId="8b118bcca7e896d8" providerId="LiveId" clId="{D86A3D3E-90A8-4E32-A196-75AD1DB2AE86}" dt="2020-10-09T05:41:00.437" v="4086" actId="14100"/>
          <ac:spMkLst>
            <pc:docMk/>
            <pc:sldMk cId="285283140" sldId="338"/>
            <ac:spMk id="29" creationId="{B9DBD643-4F9C-44D4-A134-33A008EA54F6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30" creationId="{B08A3522-E729-483E-A677-424A318C9100}"/>
          </ac:spMkLst>
        </pc:spChg>
        <pc:spChg chg="add mod">
          <ac:chgData name="yamada akita" userId="8b118bcca7e896d8" providerId="LiveId" clId="{D86A3D3E-90A8-4E32-A196-75AD1DB2AE86}" dt="2020-10-09T05:41:58.761" v="4110" actId="207"/>
          <ac:spMkLst>
            <pc:docMk/>
            <pc:sldMk cId="285283140" sldId="338"/>
            <ac:spMk id="31" creationId="{C7EACE49-EAB1-419D-B370-E6E4D9B9D6DE}"/>
          </ac:spMkLst>
        </pc:spChg>
        <pc:spChg chg="add">
          <ac:chgData name="yamada akita" userId="8b118bcca7e896d8" providerId="LiveId" clId="{D86A3D3E-90A8-4E32-A196-75AD1DB2AE86}" dt="2020-10-09T06:20:27.243" v="4391" actId="22"/>
          <ac:spMkLst>
            <pc:docMk/>
            <pc:sldMk cId="285283140" sldId="338"/>
            <ac:spMk id="35" creationId="{33AECB4F-75D9-4EE1-B5AE-B7C59966E67D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40" creationId="{7B9AE72B-D817-4CE3-96B8-FC0C7F851B54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58" creationId="{79105115-3A89-47AC-B162-A0FD07BD6910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90" creationId="{95F39C81-D645-42FF-B51D-4C88B8966756}"/>
          </ac:spMkLst>
        </pc:spChg>
        <pc:spChg chg="mod">
          <ac:chgData name="yamada akita" userId="8b118bcca7e896d8" providerId="LiveId" clId="{D86A3D3E-90A8-4E32-A196-75AD1DB2AE86}" dt="2020-10-09T06:29:59.761" v="4683" actId="20577"/>
          <ac:spMkLst>
            <pc:docMk/>
            <pc:sldMk cId="285283140" sldId="338"/>
            <ac:spMk id="93" creationId="{250B4C0C-393D-4F5C-9FD0-6281C11C2946}"/>
          </ac:spMkLst>
        </pc:spChg>
        <pc:spChg chg="mod">
          <ac:chgData name="yamada akita" userId="8b118bcca7e896d8" providerId="LiveId" clId="{D86A3D3E-90A8-4E32-A196-75AD1DB2AE86}" dt="2020-10-09T05:32:12.025" v="4008" actId="164"/>
          <ac:spMkLst>
            <pc:docMk/>
            <pc:sldMk cId="285283140" sldId="338"/>
            <ac:spMk id="94" creationId="{C2FED6F4-FAB8-447A-AEAA-8A5F87EC4A2F}"/>
          </ac:spMkLst>
        </pc:spChg>
        <pc:spChg chg="del">
          <ac:chgData name="yamada akita" userId="8b118bcca7e896d8" providerId="LiveId" clId="{D86A3D3E-90A8-4E32-A196-75AD1DB2AE86}" dt="2020-10-09T05:30:55.142" v="3970" actId="478"/>
          <ac:spMkLst>
            <pc:docMk/>
            <pc:sldMk cId="285283140" sldId="338"/>
            <ac:spMk id="95" creationId="{522CDB4E-2926-42C1-93A6-98AB0AF9CFAD}"/>
          </ac:spMkLst>
        </pc:spChg>
        <pc:spChg chg="mod">
          <ac:chgData name="yamada akita" userId="8b118bcca7e896d8" providerId="LiveId" clId="{D86A3D3E-90A8-4E32-A196-75AD1DB2AE86}" dt="2020-10-09T06:29:52.564" v="4680"/>
          <ac:spMkLst>
            <pc:docMk/>
            <pc:sldMk cId="285283140" sldId="338"/>
            <ac:spMk id="104" creationId="{7231D380-5D38-4C45-834A-04E4DCED8554}"/>
          </ac:spMkLst>
        </pc:spChg>
        <pc:spChg chg="del">
          <ac:chgData name="yamada akita" userId="8b118bcca7e896d8" providerId="LiveId" clId="{D86A3D3E-90A8-4E32-A196-75AD1DB2AE86}" dt="2020-10-09T05:30:55.142" v="3970" actId="478"/>
          <ac:spMkLst>
            <pc:docMk/>
            <pc:sldMk cId="285283140" sldId="338"/>
            <ac:spMk id="105" creationId="{5DADB83F-2ACE-444A-AE37-810C63165F47}"/>
          </ac:spMkLst>
        </pc:spChg>
        <pc:grpChg chg="add mod">
          <ac:chgData name="yamada akita" userId="8b118bcca7e896d8" providerId="LiveId" clId="{D86A3D3E-90A8-4E32-A196-75AD1DB2AE86}" dt="2020-10-09T05:32:17.052" v="4009" actId="1076"/>
          <ac:grpSpMkLst>
            <pc:docMk/>
            <pc:sldMk cId="285283140" sldId="338"/>
            <ac:grpSpMk id="19" creationId="{FAD5920D-F0A9-4026-8B23-BEFA7E8DCA5E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75" creationId="{18E662F3-CA6E-42C0-ADE6-FB14C7A5BFD8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78" creationId="{CAA23EC8-1000-4A37-B65E-54369C478D0D}"/>
          </ac:grpSpMkLst>
        </pc:grpChg>
        <pc:grpChg chg="add mod">
          <ac:chgData name="yamada akita" userId="8b118bcca7e896d8" providerId="LiveId" clId="{D86A3D3E-90A8-4E32-A196-75AD1DB2AE86}" dt="2020-10-09T06:29:52.564" v="4680"/>
          <ac:grpSpMkLst>
            <pc:docMk/>
            <pc:sldMk cId="285283140" sldId="338"/>
            <ac:grpSpMk id="89" creationId="{35CDECA3-9C9E-4CF1-BD46-71B6B333ABE1}"/>
          </ac:grpSpMkLst>
        </pc:grpChg>
        <pc:grpChg chg="mod">
          <ac:chgData name="yamada akita" userId="8b118bcca7e896d8" providerId="LiveId" clId="{D86A3D3E-90A8-4E32-A196-75AD1DB2AE86}" dt="2020-10-09T06:29:52.564" v="4680"/>
          <ac:grpSpMkLst>
            <pc:docMk/>
            <pc:sldMk cId="285283140" sldId="338"/>
            <ac:grpSpMk id="91" creationId="{3FD38F21-A8C9-4CD6-BACC-A90B7177C10C}"/>
          </ac:grpSpMkLst>
        </pc:grpChg>
        <pc:grpChg chg="del">
          <ac:chgData name="yamada akita" userId="8b118bcca7e896d8" providerId="LiveId" clId="{D86A3D3E-90A8-4E32-A196-75AD1DB2AE86}" dt="2020-10-09T05:31:05.046" v="3972" actId="478"/>
          <ac:grpSpMkLst>
            <pc:docMk/>
            <pc:sldMk cId="285283140" sldId="338"/>
            <ac:grpSpMk id="96" creationId="{281BE63D-B184-4D58-9990-C75531A941B5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97" creationId="{0D95A5CF-3C75-4358-ACB3-DF875EEB9E98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98" creationId="{8E8D4355-57B6-4007-A334-80B625BEA1E4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99" creationId="{E0B5E429-BEE4-4FFA-8029-8AB4DEB6E204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100" creationId="{6F2F0C3F-CA34-49D2-910D-98BB9A215C6E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101" creationId="{2E0B0B0F-131D-4895-86A9-026EDC2AA33B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102" creationId="{9C691557-1657-42C3-BD13-82FFF7A1C917}"/>
          </ac:grpSpMkLst>
        </pc:grpChg>
        <pc:grpChg chg="mod">
          <ac:chgData name="yamada akita" userId="8b118bcca7e896d8" providerId="LiveId" clId="{D86A3D3E-90A8-4E32-A196-75AD1DB2AE86}" dt="2020-10-09T05:32:12.025" v="4008" actId="164"/>
          <ac:grpSpMkLst>
            <pc:docMk/>
            <pc:sldMk cId="285283140" sldId="338"/>
            <ac:grpSpMk id="103" creationId="{17BCA406-0E74-4890-9FBD-E37637BB0E66}"/>
          </ac:grpSpMkLst>
        </pc:grpChg>
        <pc:picChg chg="add mod ord">
          <ac:chgData name="yamada akita" userId="8b118bcca7e896d8" providerId="LiveId" clId="{D86A3D3E-90A8-4E32-A196-75AD1DB2AE86}" dt="2020-10-09T05:33:14.695" v="4015" actId="167"/>
          <ac:picMkLst>
            <pc:docMk/>
            <pc:sldMk cId="285283140" sldId="338"/>
            <ac:picMk id="23" creationId="{28B6EF34-2BF0-4914-82B7-014F9AD6D3C3}"/>
          </ac:picMkLst>
        </pc:picChg>
        <pc:picChg chg="add del mod">
          <ac:chgData name="yamada akita" userId="8b118bcca7e896d8" providerId="LiveId" clId="{D86A3D3E-90A8-4E32-A196-75AD1DB2AE86}" dt="2020-10-09T05:42:59" v="4139" actId="21"/>
          <ac:picMkLst>
            <pc:docMk/>
            <pc:sldMk cId="285283140" sldId="338"/>
            <ac:picMk id="33" creationId="{3DB4734D-5D2D-4198-8DDB-0B25749F2D4B}"/>
          </ac:picMkLst>
        </pc:picChg>
        <pc:cxnChg chg="mod">
          <ac:chgData name="yamada akita" userId="8b118bcca7e896d8" providerId="LiveId" clId="{D86A3D3E-90A8-4E32-A196-75AD1DB2AE86}" dt="2020-10-09T05:32:12.025" v="4008" actId="164"/>
          <ac:cxnSpMkLst>
            <pc:docMk/>
            <pc:sldMk cId="285283140" sldId="338"/>
            <ac:cxnSpMk id="76" creationId="{CBD20E95-6589-4D6F-AC5E-A589D3A13931}"/>
          </ac:cxnSpMkLst>
        </pc:cxnChg>
        <pc:cxnChg chg="mod">
          <ac:chgData name="yamada akita" userId="8b118bcca7e896d8" providerId="LiveId" clId="{D86A3D3E-90A8-4E32-A196-75AD1DB2AE86}" dt="2020-10-09T05:32:12.025" v="4008" actId="164"/>
          <ac:cxnSpMkLst>
            <pc:docMk/>
            <pc:sldMk cId="285283140" sldId="338"/>
            <ac:cxnSpMk id="87" creationId="{56E028BD-B808-4C47-B0CA-C7BDBBB2062C}"/>
          </ac:cxnSpMkLst>
        </pc:cxnChg>
        <pc:cxnChg chg="mod">
          <ac:chgData name="yamada akita" userId="8b118bcca7e896d8" providerId="LiveId" clId="{D86A3D3E-90A8-4E32-A196-75AD1DB2AE86}" dt="2020-10-09T06:29:52.564" v="4680"/>
          <ac:cxnSpMkLst>
            <pc:docMk/>
            <pc:sldMk cId="285283140" sldId="338"/>
            <ac:cxnSpMk id="92" creationId="{C03609C0-C521-4976-AE5B-45E8BBF5EB1F}"/>
          </ac:cxnSpMkLst>
        </pc:cxnChg>
      </pc:sldChg>
      <pc:sldChg chg="addSp delSp modSp add mod modAnim">
        <pc:chgData name="yamada akita" userId="8b118bcca7e896d8" providerId="LiveId" clId="{D86A3D3E-90A8-4E32-A196-75AD1DB2AE86}" dt="2020-10-09T07:03:18.025" v="5719"/>
        <pc:sldMkLst>
          <pc:docMk/>
          <pc:sldMk cId="3474032320" sldId="339"/>
        </pc:sldMkLst>
        <pc:spChg chg="mod">
          <ac:chgData name="yamada akita" userId="8b118bcca7e896d8" providerId="LiveId" clId="{D86A3D3E-90A8-4E32-A196-75AD1DB2AE86}" dt="2020-10-09T05:49:24.118" v="4210" actId="20577"/>
          <ac:spMkLst>
            <pc:docMk/>
            <pc:sldMk cId="3474032320" sldId="339"/>
            <ac:spMk id="2" creationId="{1D2A1C4B-DB25-4984-99E7-A04F563FA8E3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3474032320" sldId="339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3474032320" sldId="339"/>
            <ac:spMk id="10" creationId="{A7FC5819-A38B-4B54-A057-C43BB54BF755}"/>
          </ac:spMkLst>
        </pc:spChg>
        <pc:spChg chg="add mod ord">
          <ac:chgData name="yamada akita" userId="8b118bcca7e896d8" providerId="LiveId" clId="{D86A3D3E-90A8-4E32-A196-75AD1DB2AE86}" dt="2020-10-09T05:48:29.223" v="4201" actId="167"/>
          <ac:spMkLst>
            <pc:docMk/>
            <pc:sldMk cId="3474032320" sldId="339"/>
            <ac:spMk id="15" creationId="{FAAB7320-E905-4E1F-8A98-D2E063FFE585}"/>
          </ac:spMkLst>
        </pc:spChg>
        <pc:spChg chg="add mod ord">
          <ac:chgData name="yamada akita" userId="8b118bcca7e896d8" providerId="LiveId" clId="{D86A3D3E-90A8-4E32-A196-75AD1DB2AE86}" dt="2020-10-09T05:48:20.610" v="4199" actId="167"/>
          <ac:spMkLst>
            <pc:docMk/>
            <pc:sldMk cId="3474032320" sldId="339"/>
            <ac:spMk id="16" creationId="{6D350810-D07C-4C87-816C-503DFB06FDFC}"/>
          </ac:spMkLst>
        </pc:spChg>
        <pc:spChg chg="add">
          <ac:chgData name="yamada akita" userId="8b118bcca7e896d8" providerId="LiveId" clId="{D86A3D3E-90A8-4E32-A196-75AD1DB2AE86}" dt="2020-10-09T06:20:25.042" v="4390" actId="22"/>
          <ac:spMkLst>
            <pc:docMk/>
            <pc:sldMk cId="3474032320" sldId="339"/>
            <ac:spMk id="21" creationId="{D623E2C4-20D2-427A-979C-C7B8E4BAA504}"/>
          </ac:spMkLst>
        </pc:spChg>
        <pc:spChg chg="mod">
          <ac:chgData name="yamada akita" userId="8b118bcca7e896d8" providerId="LiveId" clId="{D86A3D3E-90A8-4E32-A196-75AD1DB2AE86}" dt="2020-10-09T05:39:00.534" v="4052" actId="6549"/>
          <ac:spMkLst>
            <pc:docMk/>
            <pc:sldMk cId="3474032320" sldId="339"/>
            <ac:spMk id="26" creationId="{C0E3C156-1FAD-42DE-B2E3-12ACD8D214F6}"/>
          </ac:spMkLst>
        </pc:spChg>
        <pc:spChg chg="add mod ord">
          <ac:chgData name="yamada akita" userId="8b118bcca7e896d8" providerId="LiveId" clId="{D86A3D3E-90A8-4E32-A196-75AD1DB2AE86}" dt="2020-10-09T05:48:26.046" v="4200" actId="167"/>
          <ac:spMkLst>
            <pc:docMk/>
            <pc:sldMk cId="3474032320" sldId="339"/>
            <ac:spMk id="77" creationId="{F7BDA4F7-78D7-425B-82DB-39EE5C5D70CB}"/>
          </ac:spMkLst>
        </pc:spChg>
        <pc:spChg chg="add mod ord">
          <ac:chgData name="yamada akita" userId="8b118bcca7e896d8" providerId="LiveId" clId="{D86A3D3E-90A8-4E32-A196-75AD1DB2AE86}" dt="2020-10-09T05:48:26.046" v="4200" actId="167"/>
          <ac:spMkLst>
            <pc:docMk/>
            <pc:sldMk cId="3474032320" sldId="339"/>
            <ac:spMk id="85" creationId="{DF3FB0A2-7605-42F7-A891-125BAB6371E0}"/>
          </ac:spMkLst>
        </pc:spChg>
        <pc:spChg chg="mod">
          <ac:chgData name="yamada akita" userId="8b118bcca7e896d8" providerId="LiveId" clId="{D86A3D3E-90A8-4E32-A196-75AD1DB2AE86}" dt="2020-10-09T06:29:51.266" v="4679"/>
          <ac:spMkLst>
            <pc:docMk/>
            <pc:sldMk cId="3474032320" sldId="339"/>
            <ac:spMk id="92" creationId="{C0DFD2C6-9710-4F5A-AEBD-04C7E22A2D40}"/>
          </ac:spMkLst>
        </pc:spChg>
        <pc:spChg chg="del mod">
          <ac:chgData name="yamada akita" userId="8b118bcca7e896d8" providerId="LiveId" clId="{D86A3D3E-90A8-4E32-A196-75AD1DB2AE86}" dt="2020-10-09T06:30:06.056" v="4684" actId="478"/>
          <ac:spMkLst>
            <pc:docMk/>
            <pc:sldMk cId="3474032320" sldId="339"/>
            <ac:spMk id="93" creationId="{3D410979-97DA-4559-8CFE-F9D440EA6537}"/>
          </ac:spMkLst>
        </pc:spChg>
        <pc:spChg chg="mod">
          <ac:chgData name="yamada akita" userId="8b118bcca7e896d8" providerId="LiveId" clId="{D86A3D3E-90A8-4E32-A196-75AD1DB2AE86}" dt="2020-10-09T06:30:08.255" v="4686"/>
          <ac:spMkLst>
            <pc:docMk/>
            <pc:sldMk cId="3474032320" sldId="339"/>
            <ac:spMk id="105" creationId="{50D19EB2-F5CD-4581-AA3B-AEA1DD614D48}"/>
          </ac:spMkLst>
        </pc:spChg>
        <pc:spChg chg="mod">
          <ac:chgData name="yamada akita" userId="8b118bcca7e896d8" providerId="LiveId" clId="{D86A3D3E-90A8-4E32-A196-75AD1DB2AE86}" dt="2020-10-09T06:30:08.255" v="4686"/>
          <ac:spMkLst>
            <pc:docMk/>
            <pc:sldMk cId="3474032320" sldId="339"/>
            <ac:spMk id="106" creationId="{ABC716A7-F300-4869-98F8-A61879A99D1B}"/>
          </ac:spMkLst>
        </pc:spChg>
        <pc:grpChg chg="add del mod">
          <ac:chgData name="yamada akita" userId="8b118bcca7e896d8" providerId="LiveId" clId="{D86A3D3E-90A8-4E32-A196-75AD1DB2AE86}" dt="2020-10-09T06:30:07.964" v="4685" actId="478"/>
          <ac:grpSpMkLst>
            <pc:docMk/>
            <pc:sldMk cId="3474032320" sldId="339"/>
            <ac:grpSpMk id="88" creationId="{757DD486-6FCD-4587-B377-0A5382A49F3F}"/>
          </ac:grpSpMkLst>
        </pc:grpChg>
        <pc:grpChg chg="del mod">
          <ac:chgData name="yamada akita" userId="8b118bcca7e896d8" providerId="LiveId" clId="{D86A3D3E-90A8-4E32-A196-75AD1DB2AE86}" dt="2020-10-09T06:30:06.056" v="4684" actId="478"/>
          <ac:grpSpMkLst>
            <pc:docMk/>
            <pc:sldMk cId="3474032320" sldId="339"/>
            <ac:grpSpMk id="89" creationId="{904AE165-7C00-47C8-804A-5CD76B34D5CC}"/>
          </ac:grpSpMkLst>
        </pc:grpChg>
        <pc:grpChg chg="add mod">
          <ac:chgData name="yamada akita" userId="8b118bcca7e896d8" providerId="LiveId" clId="{D86A3D3E-90A8-4E32-A196-75AD1DB2AE86}" dt="2020-10-09T06:30:08.255" v="4686"/>
          <ac:grpSpMkLst>
            <pc:docMk/>
            <pc:sldMk cId="3474032320" sldId="339"/>
            <ac:grpSpMk id="95" creationId="{79C6BF61-E0F9-4B54-B705-842B83C5A9FC}"/>
          </ac:grpSpMkLst>
        </pc:grpChg>
        <pc:grpChg chg="mod">
          <ac:chgData name="yamada akita" userId="8b118bcca7e896d8" providerId="LiveId" clId="{D86A3D3E-90A8-4E32-A196-75AD1DB2AE86}" dt="2020-10-09T06:30:08.255" v="4686"/>
          <ac:grpSpMkLst>
            <pc:docMk/>
            <pc:sldMk cId="3474032320" sldId="339"/>
            <ac:grpSpMk id="96" creationId="{4D78BA90-CD31-4AB6-A24F-5F535C16D66C}"/>
          </ac:grpSpMkLst>
        </pc:grpChg>
        <pc:picChg chg="add del mod">
          <ac:chgData name="yamada akita" userId="8b118bcca7e896d8" providerId="LiveId" clId="{D86A3D3E-90A8-4E32-A196-75AD1DB2AE86}" dt="2020-10-09T05:37:33.082" v="4031" actId="478"/>
          <ac:picMkLst>
            <pc:docMk/>
            <pc:sldMk cId="3474032320" sldId="339"/>
            <ac:picMk id="6" creationId="{07431774-3BE8-4737-A45E-A621FDBA36FF}"/>
          </ac:picMkLst>
        </pc:picChg>
        <pc:picChg chg="add del mod">
          <ac:chgData name="yamada akita" userId="8b118bcca7e896d8" providerId="LiveId" clId="{D86A3D3E-90A8-4E32-A196-75AD1DB2AE86}" dt="2020-10-09T05:42:24.071" v="4112" actId="21"/>
          <ac:picMkLst>
            <pc:docMk/>
            <pc:sldMk cId="3474032320" sldId="339"/>
            <ac:picMk id="9" creationId="{7941EF91-8D62-4C2B-A611-7E76DFFF07D0}"/>
          </ac:picMkLst>
        </pc:picChg>
        <pc:picChg chg="add mod ord">
          <ac:chgData name="yamada akita" userId="8b118bcca7e896d8" providerId="LiveId" clId="{D86A3D3E-90A8-4E32-A196-75AD1DB2AE86}" dt="2020-10-09T05:48:15.009" v="4198" actId="167"/>
          <ac:picMkLst>
            <pc:docMk/>
            <pc:sldMk cId="3474032320" sldId="339"/>
            <ac:picMk id="11" creationId="{143936A9-1594-40E2-964B-DD5F16B32E85}"/>
          </ac:picMkLst>
        </pc:picChg>
        <pc:picChg chg="del">
          <ac:chgData name="yamada akita" userId="8b118bcca7e896d8" providerId="LiveId" clId="{D86A3D3E-90A8-4E32-A196-75AD1DB2AE86}" dt="2020-10-09T05:37:25.726" v="4029" actId="478"/>
          <ac:picMkLst>
            <pc:docMk/>
            <pc:sldMk cId="3474032320" sldId="339"/>
            <ac:picMk id="23" creationId="{28B6EF34-2BF0-4914-82B7-014F9AD6D3C3}"/>
          </ac:picMkLst>
        </pc:picChg>
        <pc:cxnChg chg="mod">
          <ac:chgData name="yamada akita" userId="8b118bcca7e896d8" providerId="LiveId" clId="{D86A3D3E-90A8-4E32-A196-75AD1DB2AE86}" dt="2020-10-09T06:29:51.266" v="4679"/>
          <ac:cxnSpMkLst>
            <pc:docMk/>
            <pc:sldMk cId="3474032320" sldId="339"/>
            <ac:cxnSpMk id="91" creationId="{463827AE-01A9-4AEE-8CD6-DB9965BBE797}"/>
          </ac:cxnSpMkLst>
        </pc:cxnChg>
        <pc:cxnChg chg="mod">
          <ac:chgData name="yamada akita" userId="8b118bcca7e896d8" providerId="LiveId" clId="{D86A3D3E-90A8-4E32-A196-75AD1DB2AE86}" dt="2020-10-09T06:30:08.255" v="4686"/>
          <ac:cxnSpMkLst>
            <pc:docMk/>
            <pc:sldMk cId="3474032320" sldId="339"/>
            <ac:cxnSpMk id="104" creationId="{DE762FA3-D80D-437F-B00F-8C5DF63269F3}"/>
          </ac:cxnSpMkLst>
        </pc:cxnChg>
      </pc:sldChg>
      <pc:sldChg chg="addSp delSp modSp add mod modAnim">
        <pc:chgData name="yamada akita" userId="8b118bcca7e896d8" providerId="LiveId" clId="{D86A3D3E-90A8-4E32-A196-75AD1DB2AE86}" dt="2020-10-09T07:03:18.025" v="5719"/>
        <pc:sldMkLst>
          <pc:docMk/>
          <pc:sldMk cId="276025637" sldId="340"/>
        </pc:sldMkLst>
        <pc:spChg chg="add mod">
          <ac:chgData name="yamada akita" userId="8b118bcca7e896d8" providerId="LiveId" clId="{D86A3D3E-90A8-4E32-A196-75AD1DB2AE86}" dt="2020-10-09T05:50:07.286" v="4243" actId="207"/>
          <ac:spMkLst>
            <pc:docMk/>
            <pc:sldMk cId="276025637" sldId="340"/>
            <ac:spMk id="3" creationId="{C73F68A9-7684-420B-A0D5-302A9721208B}"/>
          </ac:spMkLst>
        </pc:spChg>
        <pc:spChg chg="add mod">
          <ac:chgData name="yamada akita" userId="8b118bcca7e896d8" providerId="LiveId" clId="{D86A3D3E-90A8-4E32-A196-75AD1DB2AE86}" dt="2020-10-09T05:50:19.281" v="4247" actId="207"/>
          <ac:spMkLst>
            <pc:docMk/>
            <pc:sldMk cId="276025637" sldId="340"/>
            <ac:spMk id="6" creationId="{CDD3F443-8994-4AC9-9E38-75A1D0F64153}"/>
          </ac:spMkLst>
        </pc:spChg>
        <pc:spChg chg="add">
          <ac:chgData name="yamada akita" userId="8b118bcca7e896d8" providerId="LiveId" clId="{D86A3D3E-90A8-4E32-A196-75AD1DB2AE86}" dt="2020-10-09T06:20:23.889" v="4389" actId="22"/>
          <ac:spMkLst>
            <pc:docMk/>
            <pc:sldMk cId="276025637" sldId="340"/>
            <ac:spMk id="7" creationId="{F94CB7B2-5967-4CF1-9A7B-18663A3E00B5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76025637" sldId="340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76025637" sldId="340"/>
            <ac:spMk id="10" creationId="{A7FC5819-A38B-4B54-A057-C43BB54BF755}"/>
          </ac:spMkLst>
        </pc:spChg>
        <pc:spChg chg="del">
          <ac:chgData name="yamada akita" userId="8b118bcca7e896d8" providerId="LiveId" clId="{D86A3D3E-90A8-4E32-A196-75AD1DB2AE86}" dt="2020-10-09T05:52:53.441" v="4291" actId="478"/>
          <ac:spMkLst>
            <pc:docMk/>
            <pc:sldMk cId="276025637" sldId="340"/>
            <ac:spMk id="13" creationId="{2D519E4E-5F7B-4BC7-B3BE-6BB1C2F6C593}"/>
          </ac:spMkLst>
        </pc:spChg>
        <pc:spChg chg="mod topLvl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24" creationId="{7C71B4B5-253B-48AC-BF4A-323B6B4D2630}"/>
          </ac:spMkLst>
        </pc:spChg>
        <pc:spChg chg="mod">
          <ac:chgData name="yamada akita" userId="8b118bcca7e896d8" providerId="LiveId" clId="{D86A3D3E-90A8-4E32-A196-75AD1DB2AE86}" dt="2020-10-09T05:50:49.961" v="4281" actId="20577"/>
          <ac:spMkLst>
            <pc:docMk/>
            <pc:sldMk cId="276025637" sldId="340"/>
            <ac:spMk id="26" creationId="{C0E3C156-1FAD-42DE-B2E3-12ACD8D214F6}"/>
          </ac:spMkLst>
        </pc:spChg>
        <pc:spChg chg="mod topLvl">
          <ac:chgData name="yamada akita" userId="8b118bcca7e896d8" providerId="LiveId" clId="{D86A3D3E-90A8-4E32-A196-75AD1DB2AE86}" dt="2020-10-09T05:52:08.966" v="4288" actId="208"/>
          <ac:spMkLst>
            <pc:docMk/>
            <pc:sldMk cId="276025637" sldId="340"/>
            <ac:spMk id="28" creationId="{2CD97AAF-673E-42FA-BC28-4C0881C1F500}"/>
          </ac:spMkLst>
        </pc:spChg>
        <pc:spChg chg="mod topLvl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30" creationId="{B08A3522-E729-483E-A677-424A318C9100}"/>
          </ac:spMkLst>
        </pc:spChg>
        <pc:spChg chg="mod topLvl">
          <ac:chgData name="yamada akita" userId="8b118bcca7e896d8" providerId="LiveId" clId="{D86A3D3E-90A8-4E32-A196-75AD1DB2AE86}" dt="2020-10-09T05:52:08.966" v="4288" actId="208"/>
          <ac:spMkLst>
            <pc:docMk/>
            <pc:sldMk cId="276025637" sldId="340"/>
            <ac:spMk id="32" creationId="{40F843FF-E3F5-478D-AF3C-8099CD0574EB}"/>
          </ac:spMkLst>
        </pc:spChg>
        <pc:spChg chg="mod topLvl">
          <ac:chgData name="yamada akita" userId="8b118bcca7e896d8" providerId="LiveId" clId="{D86A3D3E-90A8-4E32-A196-75AD1DB2AE86}" dt="2020-10-09T05:51:23.934" v="4284" actId="165"/>
          <ac:spMkLst>
            <pc:docMk/>
            <pc:sldMk cId="276025637" sldId="340"/>
            <ac:spMk id="34" creationId="{47412623-66B8-4850-A273-D904B2E2EC46}"/>
          </ac:spMkLst>
        </pc:spChg>
        <pc:spChg chg="mod topLvl">
          <ac:chgData name="yamada akita" userId="8b118bcca7e896d8" providerId="LiveId" clId="{D86A3D3E-90A8-4E32-A196-75AD1DB2AE86}" dt="2020-10-09T05:52:08.966" v="4288" actId="208"/>
          <ac:spMkLst>
            <pc:docMk/>
            <pc:sldMk cId="276025637" sldId="340"/>
            <ac:spMk id="36" creationId="{E208DC84-DC0D-49AA-80BB-A92C9FA9368E}"/>
          </ac:spMkLst>
        </pc:spChg>
        <pc:spChg chg="mod topLvl">
          <ac:chgData name="yamada akita" userId="8b118bcca7e896d8" providerId="LiveId" clId="{D86A3D3E-90A8-4E32-A196-75AD1DB2AE86}" dt="2020-10-09T05:51:23.934" v="4284" actId="165"/>
          <ac:spMkLst>
            <pc:docMk/>
            <pc:sldMk cId="276025637" sldId="340"/>
            <ac:spMk id="38" creationId="{3A3FB7A8-9249-4C1D-98AF-CEA50C590A7C}"/>
          </ac:spMkLst>
        </pc:spChg>
        <pc:spChg chg="mod topLvl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40" creationId="{7B9AE72B-D817-4CE3-96B8-FC0C7F851B54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46" creationId="{95B5C271-69E7-48A9-9AAF-597848690D45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48" creationId="{293FA769-42CD-4F70-BC65-9B4953131454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50" creationId="{C3E9C1CA-DDA2-47B3-AB7D-33AA74A36E4F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52" creationId="{B1DBD553-F5DA-4092-869B-44947EB9F466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54" creationId="{6AD1CE8C-5D1B-42E3-A067-504407312692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56" creationId="{818434F4-87E0-4B20-8EDC-06A32441D21B}"/>
          </ac:spMkLst>
        </pc:spChg>
        <pc:spChg chg="mod topLvl">
          <ac:chgData name="yamada akita" userId="8b118bcca7e896d8" providerId="LiveId" clId="{D86A3D3E-90A8-4E32-A196-75AD1DB2AE86}" dt="2020-10-09T05:52:29.387" v="4289" actId="208"/>
          <ac:spMkLst>
            <pc:docMk/>
            <pc:sldMk cId="276025637" sldId="340"/>
            <ac:spMk id="58" creationId="{79105115-3A89-47AC-B162-A0FD07BD6910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60" creationId="{B381BCE4-2F1A-430B-8950-C674B409ADB9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62" creationId="{DEE2E45A-9FCE-4CA5-911E-1AD7C0AAFA38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64" creationId="{6473A5CB-4835-4CCD-A404-D6DEC0F6671C}"/>
          </ac:spMkLst>
        </pc:spChg>
        <pc:spChg chg="mod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66" creationId="{D4DB0EB4-D9FE-44B2-8F32-1DD6E0CC8A88}"/>
          </ac:spMkLst>
        </pc:spChg>
        <pc:spChg chg="del">
          <ac:chgData name="yamada akita" userId="8b118bcca7e896d8" providerId="LiveId" clId="{D86A3D3E-90A8-4E32-A196-75AD1DB2AE86}" dt="2020-10-09T05:52:53.441" v="4291" actId="478"/>
          <ac:spMkLst>
            <pc:docMk/>
            <pc:sldMk cId="276025637" sldId="340"/>
            <ac:spMk id="77" creationId="{F7BDA4F7-78D7-425B-82DB-39EE5C5D70CB}"/>
          </ac:spMkLst>
        </pc:spChg>
        <pc:spChg chg="del">
          <ac:chgData name="yamada akita" userId="8b118bcca7e896d8" providerId="LiveId" clId="{D86A3D3E-90A8-4E32-A196-75AD1DB2AE86}" dt="2020-10-09T05:52:53.441" v="4291" actId="478"/>
          <ac:spMkLst>
            <pc:docMk/>
            <pc:sldMk cId="276025637" sldId="340"/>
            <ac:spMk id="85" creationId="{DF3FB0A2-7605-42F7-A891-125BAB6371E0}"/>
          </ac:spMkLst>
        </pc:spChg>
        <pc:spChg chg="mod">
          <ac:chgData name="yamada akita" userId="8b118bcca7e896d8" providerId="LiveId" clId="{D86A3D3E-90A8-4E32-A196-75AD1DB2AE86}" dt="2020-10-09T06:29:27.532" v="4673" actId="1076"/>
          <ac:spMkLst>
            <pc:docMk/>
            <pc:sldMk cId="276025637" sldId="340"/>
            <ac:spMk id="88" creationId="{5C5BBD86-D9F4-449B-8C7F-E84CCE938CBA}"/>
          </ac:spMkLst>
        </pc:spChg>
        <pc:spChg chg="mod">
          <ac:chgData name="yamada akita" userId="8b118bcca7e896d8" providerId="LiveId" clId="{D86A3D3E-90A8-4E32-A196-75AD1DB2AE86}" dt="2020-10-09T06:29:22.288" v="4672" actId="1037"/>
          <ac:spMkLst>
            <pc:docMk/>
            <pc:sldMk cId="276025637" sldId="340"/>
            <ac:spMk id="89" creationId="{142C61C6-D67F-4894-A21C-3E9FA64CA022}"/>
          </ac:spMkLst>
        </pc:spChg>
        <pc:spChg chg="del mod topLvl">
          <ac:chgData name="yamada akita" userId="8b118bcca7e896d8" providerId="LiveId" clId="{D86A3D3E-90A8-4E32-A196-75AD1DB2AE86}" dt="2020-10-09T05:52:34.329" v="4290" actId="478"/>
          <ac:spMkLst>
            <pc:docMk/>
            <pc:sldMk cId="276025637" sldId="340"/>
            <ac:spMk id="90" creationId="{95F39C81-D645-42FF-B51D-4C88B8966756}"/>
          </ac:spMkLst>
        </pc:spChg>
        <pc:spChg chg="mod topLvl">
          <ac:chgData name="yamada akita" userId="8b118bcca7e896d8" providerId="LiveId" clId="{D86A3D3E-90A8-4E32-A196-75AD1DB2AE86}" dt="2020-10-09T05:50:58.056" v="4282" actId="165"/>
          <ac:spMkLst>
            <pc:docMk/>
            <pc:sldMk cId="276025637" sldId="340"/>
            <ac:spMk id="94" creationId="{C2FED6F4-FAB8-447A-AEAA-8A5F87EC4A2F}"/>
          </ac:spMkLst>
        </pc:spChg>
        <pc:spChg chg="mod">
          <ac:chgData name="yamada akita" userId="8b118bcca7e896d8" providerId="LiveId" clId="{D86A3D3E-90A8-4E32-A196-75AD1DB2AE86}" dt="2020-10-09T06:30:10.228" v="4688"/>
          <ac:spMkLst>
            <pc:docMk/>
            <pc:sldMk cId="276025637" sldId="340"/>
            <ac:spMk id="96" creationId="{3497B85B-B388-4D18-987C-410BDA47E04F}"/>
          </ac:spMkLst>
        </pc:spChg>
        <pc:spChg chg="mod">
          <ac:chgData name="yamada akita" userId="8b118bcca7e896d8" providerId="LiveId" clId="{D86A3D3E-90A8-4E32-A196-75AD1DB2AE86}" dt="2020-10-09T06:30:10.228" v="4688"/>
          <ac:spMkLst>
            <pc:docMk/>
            <pc:sldMk cId="276025637" sldId="340"/>
            <ac:spMk id="104" creationId="{F2CF40EF-7B3A-40AF-81C1-61160CD9B868}"/>
          </ac:spMkLst>
        </pc:spChg>
        <pc:grpChg chg="de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19" creationId="{FAD5920D-F0A9-4026-8B23-BEFA7E8DCA5E}"/>
          </ac:grpSpMkLst>
        </pc:grpChg>
        <pc:grpChg chg="add del mod">
          <ac:chgData name="yamada akita" userId="8b118bcca7e896d8" providerId="LiveId" clId="{D86A3D3E-90A8-4E32-A196-75AD1DB2AE86}" dt="2020-10-09T06:30:09.943" v="4687" actId="478"/>
          <ac:grpSpMkLst>
            <pc:docMk/>
            <pc:sldMk cId="276025637" sldId="340"/>
            <ac:grpSpMk id="21" creationId="{9B6960BC-9A0C-4DBE-B1A3-E37898B6B316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75" creationId="{18E662F3-CA6E-42C0-ADE6-FB14C7A5BFD8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78" creationId="{CAA23EC8-1000-4A37-B65E-54369C478D0D}"/>
          </ac:grpSpMkLst>
        </pc:grpChg>
        <pc:grpChg chg="add mod">
          <ac:chgData name="yamada akita" userId="8b118bcca7e896d8" providerId="LiveId" clId="{D86A3D3E-90A8-4E32-A196-75AD1DB2AE86}" dt="2020-10-09T06:29:49.500" v="4678" actId="164"/>
          <ac:grpSpMkLst>
            <pc:docMk/>
            <pc:sldMk cId="276025637" sldId="340"/>
            <ac:grpSpMk id="86" creationId="{DA0F0114-63EA-4BF0-9650-2E5210AF6301}"/>
          </ac:grpSpMkLst>
        </pc:grpChg>
        <pc:grpChg chg="add mod">
          <ac:chgData name="yamada akita" userId="8b118bcca7e896d8" providerId="LiveId" clId="{D86A3D3E-90A8-4E32-A196-75AD1DB2AE86}" dt="2020-10-09T06:30:10.228" v="4688"/>
          <ac:grpSpMkLst>
            <pc:docMk/>
            <pc:sldMk cId="276025637" sldId="340"/>
            <ac:grpSpMk id="92" creationId="{F7DCD32A-C319-4604-AA9D-A26D93BDB32A}"/>
          </ac:grpSpMkLst>
        </pc:grpChg>
        <pc:grpChg chg="mod">
          <ac:chgData name="yamada akita" userId="8b118bcca7e896d8" providerId="LiveId" clId="{D86A3D3E-90A8-4E32-A196-75AD1DB2AE86}" dt="2020-10-09T06:30:10.228" v="4688"/>
          <ac:grpSpMkLst>
            <pc:docMk/>
            <pc:sldMk cId="276025637" sldId="340"/>
            <ac:grpSpMk id="93" creationId="{931D7249-6C3D-482D-B4B7-7EF010D2F4CB}"/>
          </ac:grpSpMkLst>
        </pc:grpChg>
        <pc:grpChg chg="del mod topLvl">
          <ac:chgData name="yamada akita" userId="8b118bcca7e896d8" providerId="LiveId" clId="{D86A3D3E-90A8-4E32-A196-75AD1DB2AE86}" dt="2020-10-09T05:51:23.934" v="4284" actId="165"/>
          <ac:grpSpMkLst>
            <pc:docMk/>
            <pc:sldMk cId="276025637" sldId="340"/>
            <ac:grpSpMk id="97" creationId="{0D95A5CF-3C75-4358-ACB3-DF875EEB9E98}"/>
          </ac:grpSpMkLst>
        </pc:grpChg>
        <pc:grpChg chg="del mod topLvl">
          <ac:chgData name="yamada akita" userId="8b118bcca7e896d8" providerId="LiveId" clId="{D86A3D3E-90A8-4E32-A196-75AD1DB2AE86}" dt="2020-10-09T05:51:23.934" v="4284" actId="165"/>
          <ac:grpSpMkLst>
            <pc:docMk/>
            <pc:sldMk cId="276025637" sldId="340"/>
            <ac:grpSpMk id="98" creationId="{8E8D4355-57B6-4007-A334-80B625BEA1E4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99" creationId="{E0B5E429-BEE4-4FFA-8029-8AB4DEB6E204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100" creationId="{6F2F0C3F-CA34-49D2-910D-98BB9A215C6E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101" creationId="{2E0B0B0F-131D-4895-86A9-026EDC2AA33B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102" creationId="{9C691557-1657-42C3-BD13-82FFF7A1C917}"/>
          </ac:grpSpMkLst>
        </pc:grpChg>
        <pc:grpChg chg="mod topLvl">
          <ac:chgData name="yamada akita" userId="8b118bcca7e896d8" providerId="LiveId" clId="{D86A3D3E-90A8-4E32-A196-75AD1DB2AE86}" dt="2020-10-09T05:50:58.056" v="4282" actId="165"/>
          <ac:grpSpMkLst>
            <pc:docMk/>
            <pc:sldMk cId="276025637" sldId="340"/>
            <ac:grpSpMk id="103" creationId="{17BCA406-0E74-4890-9FBD-E37637BB0E66}"/>
          </ac:grpSpMkLst>
        </pc:grp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68" creationId="{5AC4FC40-6B50-460E-A517-4DFE983EC4F9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69" creationId="{2FEEDE62-1D3F-4B5E-9075-47EC52D46F24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71" creationId="{A3296E98-7124-4AD6-A469-A1E6AFCD0B89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72" creationId="{66159FC0-003A-4E71-8198-387430222C3E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73" creationId="{2F799DF1-3DC7-4071-998F-DA5F8500D5B6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74" creationId="{4DEB567C-D845-4B57-84F3-BD89241B2342}"/>
          </ac:cxnSpMkLst>
        </pc:cxnChg>
        <pc:cxnChg chg="mod topLvl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76" creationId="{CBD20E95-6589-4D6F-AC5E-A589D3A13931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79" creationId="{7504F6EC-B8F0-40CE-958D-68000BA0300E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80" creationId="{289A8115-418C-4DE1-ADF7-45B0D8023D17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81" creationId="{E9D28D1F-6DCA-437E-9C43-41EEA68B3DE4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82" creationId="{E105C9E1-0E2D-42B4-A20A-D94CD774C3AB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83" creationId="{3D9C53FA-8A1A-4762-86D2-89CE17D03DD7}"/>
          </ac:cxnSpMkLst>
        </pc:cxnChg>
        <pc:cxnChg chg="mod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84" creationId="{F8F261F9-A75B-419A-8F4D-323B4E94294B}"/>
          </ac:cxnSpMkLst>
        </pc:cxnChg>
        <pc:cxnChg chg="mod topLvl">
          <ac:chgData name="yamada akita" userId="8b118bcca7e896d8" providerId="LiveId" clId="{D86A3D3E-90A8-4E32-A196-75AD1DB2AE86}" dt="2020-10-09T05:50:58.056" v="4282" actId="165"/>
          <ac:cxnSpMkLst>
            <pc:docMk/>
            <pc:sldMk cId="276025637" sldId="340"/>
            <ac:cxnSpMk id="87" creationId="{56E028BD-B808-4C47-B0CA-C7BDBBB2062C}"/>
          </ac:cxnSpMkLst>
        </pc:cxnChg>
        <pc:cxnChg chg="add mod">
          <ac:chgData name="yamada akita" userId="8b118bcca7e896d8" providerId="LiveId" clId="{D86A3D3E-90A8-4E32-A196-75AD1DB2AE86}" dt="2020-10-09T06:29:49.500" v="4678" actId="164"/>
          <ac:cxnSpMkLst>
            <pc:docMk/>
            <pc:sldMk cId="276025637" sldId="340"/>
            <ac:cxnSpMk id="91" creationId="{A5B9FA66-C822-4B3F-90F8-187ECEE6055A}"/>
          </ac:cxnSpMkLst>
        </pc:cxnChg>
        <pc:cxnChg chg="mod">
          <ac:chgData name="yamada akita" userId="8b118bcca7e896d8" providerId="LiveId" clId="{D86A3D3E-90A8-4E32-A196-75AD1DB2AE86}" dt="2020-10-09T06:30:10.228" v="4688"/>
          <ac:cxnSpMkLst>
            <pc:docMk/>
            <pc:sldMk cId="276025637" sldId="340"/>
            <ac:cxnSpMk id="95" creationId="{16BC8360-B0E1-443A-A091-FB9455D50E34}"/>
          </ac:cxnSpMkLst>
        </pc:cxnChg>
      </pc:sldChg>
      <pc:sldChg chg="addSp delSp modSp add mod modAnim">
        <pc:chgData name="yamada akita" userId="8b118bcca7e896d8" providerId="LiveId" clId="{D86A3D3E-90A8-4E32-A196-75AD1DB2AE86}" dt="2020-10-10T08:36:54.380" v="7729"/>
        <pc:sldMkLst>
          <pc:docMk/>
          <pc:sldMk cId="2049821014" sldId="341"/>
        </pc:sldMkLst>
        <pc:spChg chg="add mod">
          <ac:chgData name="yamada akita" userId="8b118bcca7e896d8" providerId="LiveId" clId="{D86A3D3E-90A8-4E32-A196-75AD1DB2AE86}" dt="2020-10-09T06:19:37.739" v="4384" actId="20577"/>
          <ac:spMkLst>
            <pc:docMk/>
            <pc:sldMk cId="2049821014" sldId="341"/>
            <ac:spMk id="7" creationId="{83E81AD4-F678-4288-B787-20B0CE842D33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049821014" sldId="341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049821014" sldId="341"/>
            <ac:spMk id="10" creationId="{A7FC5819-A38B-4B54-A057-C43BB54BF755}"/>
          </ac:spMkLst>
        </pc:spChg>
        <pc:spChg chg="add del mod">
          <ac:chgData name="yamada akita" userId="8b118bcca7e896d8" providerId="LiveId" clId="{D86A3D3E-90A8-4E32-A196-75AD1DB2AE86}" dt="2020-10-09T06:25:11.906" v="4518" actId="478"/>
          <ac:spMkLst>
            <pc:docMk/>
            <pc:sldMk cId="2049821014" sldId="341"/>
            <ac:spMk id="13" creationId="{1C8FDA82-9C8E-4F9C-AC0B-818C087C949A}"/>
          </ac:spMkLst>
        </pc:spChg>
        <pc:spChg chg="add del">
          <ac:chgData name="yamada akita" userId="8b118bcca7e896d8" providerId="LiveId" clId="{D86A3D3E-90A8-4E32-A196-75AD1DB2AE86}" dt="2020-10-09T06:25:38.103" v="4522" actId="22"/>
          <ac:spMkLst>
            <pc:docMk/>
            <pc:sldMk cId="2049821014" sldId="341"/>
            <ac:spMk id="22" creationId="{FF10A8E3-05BF-40D9-9961-20740CDEF313}"/>
          </ac:spMkLst>
        </pc:spChg>
        <pc:spChg chg="add mod ord">
          <ac:chgData name="yamada akita" userId="8b118bcca7e896d8" providerId="LiveId" clId="{D86A3D3E-90A8-4E32-A196-75AD1DB2AE86}" dt="2020-10-09T06:48:26.674" v="5207" actId="1036"/>
          <ac:spMkLst>
            <pc:docMk/>
            <pc:sldMk cId="2049821014" sldId="341"/>
            <ac:spMk id="23" creationId="{54C5535C-536B-45E7-894C-022104A3586F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24" creationId="{7C71B4B5-253B-48AC-BF4A-323B6B4D2630}"/>
          </ac:spMkLst>
        </pc:spChg>
        <pc:spChg chg="add mod">
          <ac:chgData name="yamada akita" userId="8b118bcca7e896d8" providerId="LiveId" clId="{D86A3D3E-90A8-4E32-A196-75AD1DB2AE86}" dt="2020-10-10T08:36:54.380" v="7729"/>
          <ac:spMkLst>
            <pc:docMk/>
            <pc:sldMk cId="2049821014" sldId="341"/>
            <ac:spMk id="25" creationId="{F675239C-5FD2-47AF-B88F-4C90406408B1}"/>
          </ac:spMkLst>
        </pc:spChg>
        <pc:spChg chg="add del mod ord">
          <ac:chgData name="yamada akita" userId="8b118bcca7e896d8" providerId="LiveId" clId="{D86A3D3E-90A8-4E32-A196-75AD1DB2AE86}" dt="2020-10-09T06:48:30.482" v="5208" actId="478"/>
          <ac:spMkLst>
            <pc:docMk/>
            <pc:sldMk cId="2049821014" sldId="341"/>
            <ac:spMk id="27" creationId="{BB0AA65B-AFED-4ACE-8BC8-DC4914F9A44B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28" creationId="{2CD97AAF-673E-42FA-BC28-4C0881C1F500}"/>
          </ac:spMkLst>
        </pc:spChg>
        <pc:spChg chg="add mod">
          <ac:chgData name="yamada akita" userId="8b118bcca7e896d8" providerId="LiveId" clId="{D86A3D3E-90A8-4E32-A196-75AD1DB2AE86}" dt="2020-10-09T07:01:42.304" v="5702" actId="1035"/>
          <ac:spMkLst>
            <pc:docMk/>
            <pc:sldMk cId="2049821014" sldId="341"/>
            <ac:spMk id="29" creationId="{0A98C879-C045-47BC-8161-C103087AF505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30" creationId="{B08A3522-E729-483E-A677-424A318C9100}"/>
          </ac:spMkLst>
        </pc:spChg>
        <pc:spChg chg="add del mod ord">
          <ac:chgData name="yamada akita" userId="8b118bcca7e896d8" providerId="LiveId" clId="{D86A3D3E-90A8-4E32-A196-75AD1DB2AE86}" dt="2020-10-09T06:48:31.877" v="5209" actId="478"/>
          <ac:spMkLst>
            <pc:docMk/>
            <pc:sldMk cId="2049821014" sldId="341"/>
            <ac:spMk id="31" creationId="{A69B4C03-F7CE-49C1-BAA0-4B65F4DBB49D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32" creationId="{40F843FF-E3F5-478D-AF3C-8099CD0574EB}"/>
          </ac:spMkLst>
        </pc:spChg>
        <pc:spChg chg="add mod">
          <ac:chgData name="yamada akita" userId="8b118bcca7e896d8" providerId="LiveId" clId="{D86A3D3E-90A8-4E32-A196-75AD1DB2AE86}" dt="2020-10-09T06:49:13.865" v="5250" actId="1035"/>
          <ac:spMkLst>
            <pc:docMk/>
            <pc:sldMk cId="2049821014" sldId="341"/>
            <ac:spMk id="33" creationId="{B81F8589-E980-482C-9A78-64FAB1E341B8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34" creationId="{47412623-66B8-4850-A273-D904B2E2EC46}"/>
          </ac:spMkLst>
        </pc:spChg>
        <pc:spChg chg="add mod ord">
          <ac:chgData name="yamada akita" userId="8b118bcca7e896d8" providerId="LiveId" clId="{D86A3D3E-90A8-4E32-A196-75AD1DB2AE86}" dt="2020-10-09T07:01:35.970" v="5694" actId="164"/>
          <ac:spMkLst>
            <pc:docMk/>
            <pc:sldMk cId="2049821014" sldId="341"/>
            <ac:spMk id="35" creationId="{F976EE37-0125-4D2D-9967-4ACBE4BB5C82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36" creationId="{E208DC84-DC0D-49AA-80BB-A92C9FA9368E}"/>
          </ac:spMkLst>
        </pc:spChg>
        <pc:spChg chg="add mod">
          <ac:chgData name="yamada akita" userId="8b118bcca7e896d8" providerId="LiveId" clId="{D86A3D3E-90A8-4E32-A196-75AD1DB2AE86}" dt="2020-10-09T07:01:51.511" v="5704" actId="164"/>
          <ac:spMkLst>
            <pc:docMk/>
            <pc:sldMk cId="2049821014" sldId="341"/>
            <ac:spMk id="37" creationId="{5EF1C6A1-DAFD-417C-B15B-F5654152FD5C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38" creationId="{3A3FB7A8-9249-4C1D-98AF-CEA50C590A7C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40" creationId="{7B9AE72B-D817-4CE3-96B8-FC0C7F851B54}"/>
          </ac:spMkLst>
        </pc:spChg>
        <pc:spChg chg="add del">
          <ac:chgData name="yamada akita" userId="8b118bcca7e896d8" providerId="LiveId" clId="{D86A3D3E-90A8-4E32-A196-75AD1DB2AE86}" dt="2020-10-09T07:05:30.546" v="5797" actId="22"/>
          <ac:spMkLst>
            <pc:docMk/>
            <pc:sldMk cId="2049821014" sldId="341"/>
            <ac:spMk id="42" creationId="{887411DB-A60D-4A63-B5A4-65D532649FF8}"/>
          </ac:spMkLst>
        </pc:spChg>
        <pc:spChg chg="add del">
          <ac:chgData name="yamada akita" userId="8b118bcca7e896d8" providerId="LiveId" clId="{D86A3D3E-90A8-4E32-A196-75AD1DB2AE86}" dt="2020-10-09T07:05:30.546" v="5797" actId="22"/>
          <ac:spMkLst>
            <pc:docMk/>
            <pc:sldMk cId="2049821014" sldId="341"/>
            <ac:spMk id="43" creationId="{9EAD575A-7DF1-4CE5-8AA3-EF2ED275A481}"/>
          </ac:spMkLst>
        </pc:spChg>
        <pc:spChg chg="del">
          <ac:chgData name="yamada akita" userId="8b118bcca7e896d8" providerId="LiveId" clId="{D86A3D3E-90A8-4E32-A196-75AD1DB2AE86}" dt="2020-10-09T06:16:42.844" v="4296" actId="478"/>
          <ac:spMkLst>
            <pc:docMk/>
            <pc:sldMk cId="2049821014" sldId="341"/>
            <ac:spMk id="58" creationId="{79105115-3A89-47AC-B162-A0FD07BD6910}"/>
          </ac:spMkLst>
        </pc:spChg>
        <pc:spChg chg="mod">
          <ac:chgData name="yamada akita" userId="8b118bcca7e896d8" providerId="LiveId" clId="{D86A3D3E-90A8-4E32-A196-75AD1DB2AE86}" dt="2020-10-09T06:16:34.127" v="4294" actId="571"/>
          <ac:spMkLst>
            <pc:docMk/>
            <pc:sldMk cId="2049821014" sldId="341"/>
            <ac:spMk id="61" creationId="{6819A560-0370-4AF8-B5E6-F5BAD8207A0B}"/>
          </ac:spMkLst>
        </pc:spChg>
        <pc:spChg chg="mod">
          <ac:chgData name="yamada akita" userId="8b118bcca7e896d8" providerId="LiveId" clId="{D86A3D3E-90A8-4E32-A196-75AD1DB2AE86}" dt="2020-10-09T06:16:34.127" v="4294" actId="571"/>
          <ac:spMkLst>
            <pc:docMk/>
            <pc:sldMk cId="2049821014" sldId="341"/>
            <ac:spMk id="63" creationId="{DBB4C010-19F7-48AE-971D-0F392D1E5AE9}"/>
          </ac:spMkLst>
        </pc:spChg>
        <pc:spChg chg="add del mod">
          <ac:chgData name="yamada akita" userId="8b118bcca7e896d8" providerId="LiveId" clId="{D86A3D3E-90A8-4E32-A196-75AD1DB2AE86}" dt="2020-10-09T06:21:46.875" v="4451" actId="478"/>
          <ac:spMkLst>
            <pc:docMk/>
            <pc:sldMk cId="2049821014" sldId="341"/>
            <ac:spMk id="65" creationId="{52D98707-8D1A-49BF-8751-634277E5A953}"/>
          </ac:spMkLst>
        </pc:spChg>
        <pc:spChg chg="add del mod">
          <ac:chgData name="yamada akita" userId="8b118bcca7e896d8" providerId="LiveId" clId="{D86A3D3E-90A8-4E32-A196-75AD1DB2AE86}" dt="2020-10-09T06:25:21.702" v="4519" actId="165"/>
          <ac:spMkLst>
            <pc:docMk/>
            <pc:sldMk cId="2049821014" sldId="341"/>
            <ac:spMk id="70" creationId="{960C6415-19CE-4537-83CF-5547B4016CA5}"/>
          </ac:spMkLst>
        </pc:spChg>
        <pc:spChg chg="mod">
          <ac:chgData name="yamada akita" userId="8b118bcca7e896d8" providerId="LiveId" clId="{D86A3D3E-90A8-4E32-A196-75AD1DB2AE86}" dt="2020-10-09T06:25:21.702" v="4519" actId="165"/>
          <ac:spMkLst>
            <pc:docMk/>
            <pc:sldMk cId="2049821014" sldId="341"/>
            <ac:spMk id="77" creationId="{B2D4FDA9-2758-4DE7-8ADD-4C99FB08E92C}"/>
          </ac:spMkLst>
        </pc:spChg>
        <pc:spChg chg="mod">
          <ac:chgData name="yamada akita" userId="8b118bcca7e896d8" providerId="LiveId" clId="{D86A3D3E-90A8-4E32-A196-75AD1DB2AE86}" dt="2020-10-09T06:25:21.702" v="4519" actId="165"/>
          <ac:spMkLst>
            <pc:docMk/>
            <pc:sldMk cId="2049821014" sldId="341"/>
            <ac:spMk id="86" creationId="{DF06C3E2-590D-433D-B11D-D20D6DD1FC84}"/>
          </ac:spMkLst>
        </pc:spChg>
        <pc:spChg chg="mod">
          <ac:chgData name="yamada akita" userId="8b118bcca7e896d8" providerId="LiveId" clId="{D86A3D3E-90A8-4E32-A196-75AD1DB2AE86}" dt="2020-10-09T06:48:49.247" v="5220" actId="1036"/>
          <ac:spMkLst>
            <pc:docMk/>
            <pc:sldMk cId="2049821014" sldId="341"/>
            <ac:spMk id="88" creationId="{863FCB43-4E51-4FD9-B29E-E6804D657550}"/>
          </ac:spMkLst>
        </pc:spChg>
        <pc:spChg chg="mod">
          <ac:chgData name="yamada akita" userId="8b118bcca7e896d8" providerId="LiveId" clId="{D86A3D3E-90A8-4E32-A196-75AD1DB2AE86}" dt="2020-10-09T06:25:21.702" v="4519" actId="165"/>
          <ac:spMkLst>
            <pc:docMk/>
            <pc:sldMk cId="2049821014" sldId="341"/>
            <ac:spMk id="90" creationId="{851CFC20-7B68-48D6-9F68-7A4C62070D3C}"/>
          </ac:spMkLst>
        </pc:spChg>
        <pc:spChg chg="mod">
          <ac:chgData name="yamada akita" userId="8b118bcca7e896d8" providerId="LiveId" clId="{D86A3D3E-90A8-4E32-A196-75AD1DB2AE86}" dt="2020-10-09T06:25:21.702" v="4519" actId="165"/>
          <ac:spMkLst>
            <pc:docMk/>
            <pc:sldMk cId="2049821014" sldId="341"/>
            <ac:spMk id="91" creationId="{77CF2007-7450-4C1D-A5FF-8AFF9322A2D7}"/>
          </ac:spMkLst>
        </pc:spChg>
        <pc:spChg chg="del">
          <ac:chgData name="yamada akita" userId="8b118bcca7e896d8" providerId="LiveId" clId="{D86A3D3E-90A8-4E32-A196-75AD1DB2AE86}" dt="2020-10-09T06:16:39.592" v="4295" actId="21"/>
          <ac:spMkLst>
            <pc:docMk/>
            <pc:sldMk cId="2049821014" sldId="341"/>
            <ac:spMk id="94" creationId="{C2FED6F4-FAB8-447A-AEAA-8A5F87EC4A2F}"/>
          </ac:spMkLst>
        </pc:spChg>
        <pc:grpChg chg="add del mod">
          <ac:chgData name="yamada akita" userId="8b118bcca7e896d8" providerId="LiveId" clId="{D86A3D3E-90A8-4E32-A196-75AD1DB2AE86}" dt="2020-10-09T06:25:21.702" v="4519" actId="165"/>
          <ac:grpSpMkLst>
            <pc:docMk/>
            <pc:sldMk cId="2049821014" sldId="341"/>
            <ac:grpSpMk id="9" creationId="{08D4E3BD-81E0-4FD7-9CD4-7A42F84C4340}"/>
          </ac:grpSpMkLst>
        </pc:grpChg>
        <pc:grpChg chg="add mod">
          <ac:chgData name="yamada akita" userId="8b118bcca7e896d8" providerId="LiveId" clId="{D86A3D3E-90A8-4E32-A196-75AD1DB2AE86}" dt="2020-10-09T07:01:35.970" v="5694" actId="164"/>
          <ac:grpSpMkLst>
            <pc:docMk/>
            <pc:sldMk cId="2049821014" sldId="341"/>
            <ac:grpSpMk id="39" creationId="{555B0B96-EF2F-423C-81E9-BACE6E40470F}"/>
          </ac:grpSpMkLst>
        </pc:grpChg>
        <pc:grpChg chg="add mod">
          <ac:chgData name="yamada akita" userId="8b118bcca7e896d8" providerId="LiveId" clId="{D86A3D3E-90A8-4E32-A196-75AD1DB2AE86}" dt="2020-10-09T07:01:51.511" v="5704" actId="164"/>
          <ac:grpSpMkLst>
            <pc:docMk/>
            <pc:sldMk cId="2049821014" sldId="341"/>
            <ac:grpSpMk id="41" creationId="{BA2CC003-827C-40F7-8E17-FAFC05CCD4E1}"/>
          </ac:grpSpMkLst>
        </pc:grpChg>
        <pc:grpChg chg="add mod">
          <ac:chgData name="yamada akita" userId="8b118bcca7e896d8" providerId="LiveId" clId="{D86A3D3E-90A8-4E32-A196-75AD1DB2AE86}" dt="2020-10-09T06:16:34.127" v="4294" actId="571"/>
          <ac:grpSpMkLst>
            <pc:docMk/>
            <pc:sldMk cId="2049821014" sldId="341"/>
            <ac:grpSpMk id="59" creationId="{99869799-9B45-4AD8-8FA8-B4390A7ABBD2}"/>
          </ac:grpSpMkLst>
        </pc:grpChg>
        <pc:grpChg chg="add del mod topLvl">
          <ac:chgData name="yamada akita" userId="8b118bcca7e896d8" providerId="LiveId" clId="{D86A3D3E-90A8-4E32-A196-75AD1DB2AE86}" dt="2020-10-09T06:25:29.935" v="4520" actId="1076"/>
          <ac:grpSpMkLst>
            <pc:docMk/>
            <pc:sldMk cId="2049821014" sldId="341"/>
            <ac:grpSpMk id="67" creationId="{18F0A2AD-E25E-47AC-A209-5B8BBFBCD662}"/>
          </ac:grpSpMkLst>
        </pc:grpChg>
        <pc:grpChg chg="del">
          <ac:chgData name="yamada akita" userId="8b118bcca7e896d8" providerId="LiveId" clId="{D86A3D3E-90A8-4E32-A196-75AD1DB2AE86}" dt="2020-10-09T06:16:42.844" v="4296" actId="478"/>
          <ac:grpSpMkLst>
            <pc:docMk/>
            <pc:sldMk cId="2049821014" sldId="341"/>
            <ac:grpSpMk id="75" creationId="{18E662F3-CA6E-42C0-ADE6-FB14C7A5BFD8}"/>
          </ac:grpSpMkLst>
        </pc:grpChg>
        <pc:grpChg chg="del">
          <ac:chgData name="yamada akita" userId="8b118bcca7e896d8" providerId="LiveId" clId="{D86A3D3E-90A8-4E32-A196-75AD1DB2AE86}" dt="2020-10-09T06:16:42.844" v="4296" actId="478"/>
          <ac:grpSpMkLst>
            <pc:docMk/>
            <pc:sldMk cId="2049821014" sldId="341"/>
            <ac:grpSpMk id="78" creationId="{CAA23EC8-1000-4A37-B65E-54369C478D0D}"/>
          </ac:grpSpMkLst>
        </pc:grpChg>
        <pc:grpChg chg="add mod topLvl">
          <ac:chgData name="yamada akita" userId="8b118bcca7e896d8" providerId="LiveId" clId="{D86A3D3E-90A8-4E32-A196-75AD1DB2AE86}" dt="2020-10-09T07:01:35.970" v="5694" actId="164"/>
          <ac:grpSpMkLst>
            <pc:docMk/>
            <pc:sldMk cId="2049821014" sldId="341"/>
            <ac:grpSpMk id="85" creationId="{119410EA-04BF-4601-957C-EAC19F7D8B81}"/>
          </ac:grpSpMkLst>
        </pc:grpChg>
        <pc:grpChg chg="add mod ord topLvl">
          <ac:chgData name="yamada akita" userId="8b118bcca7e896d8" providerId="LiveId" clId="{D86A3D3E-90A8-4E32-A196-75AD1DB2AE86}" dt="2020-10-09T07:01:51.511" v="5704" actId="164"/>
          <ac:grpSpMkLst>
            <pc:docMk/>
            <pc:sldMk cId="2049821014" sldId="341"/>
            <ac:grpSpMk id="89" creationId="{7577D7FE-4CA1-4AB6-BABB-028FE0CB4EC9}"/>
          </ac:grpSpMkLst>
        </pc:grpChg>
        <pc:grpChg chg="del">
          <ac:chgData name="yamada akita" userId="8b118bcca7e896d8" providerId="LiveId" clId="{D86A3D3E-90A8-4E32-A196-75AD1DB2AE86}" dt="2020-10-09T06:16:39.592" v="4295" actId="21"/>
          <ac:grpSpMkLst>
            <pc:docMk/>
            <pc:sldMk cId="2049821014" sldId="341"/>
            <ac:grpSpMk id="99" creationId="{E0B5E429-BEE4-4FFA-8029-8AB4DEB6E204}"/>
          </ac:grpSpMkLst>
        </pc:grpChg>
        <pc:grpChg chg="del">
          <ac:chgData name="yamada akita" userId="8b118bcca7e896d8" providerId="LiveId" clId="{D86A3D3E-90A8-4E32-A196-75AD1DB2AE86}" dt="2020-10-09T06:16:39.592" v="4295" actId="21"/>
          <ac:grpSpMkLst>
            <pc:docMk/>
            <pc:sldMk cId="2049821014" sldId="341"/>
            <ac:grpSpMk id="100" creationId="{6F2F0C3F-CA34-49D2-910D-98BB9A215C6E}"/>
          </ac:grpSpMkLst>
        </pc:grpChg>
        <pc:grpChg chg="del">
          <ac:chgData name="yamada akita" userId="8b118bcca7e896d8" providerId="LiveId" clId="{D86A3D3E-90A8-4E32-A196-75AD1DB2AE86}" dt="2020-10-09T06:16:39.592" v="4295" actId="21"/>
          <ac:grpSpMkLst>
            <pc:docMk/>
            <pc:sldMk cId="2049821014" sldId="341"/>
            <ac:grpSpMk id="101" creationId="{2E0B0B0F-131D-4895-86A9-026EDC2AA33B}"/>
          </ac:grpSpMkLst>
        </pc:grpChg>
        <pc:grpChg chg="del">
          <ac:chgData name="yamada akita" userId="8b118bcca7e896d8" providerId="LiveId" clId="{D86A3D3E-90A8-4E32-A196-75AD1DB2AE86}" dt="2020-10-09T06:16:42.844" v="4296" actId="478"/>
          <ac:grpSpMkLst>
            <pc:docMk/>
            <pc:sldMk cId="2049821014" sldId="341"/>
            <ac:grpSpMk id="102" creationId="{9C691557-1657-42C3-BD13-82FFF7A1C917}"/>
          </ac:grpSpMkLst>
        </pc:grpChg>
        <pc:grpChg chg="del">
          <ac:chgData name="yamada akita" userId="8b118bcca7e896d8" providerId="LiveId" clId="{D86A3D3E-90A8-4E32-A196-75AD1DB2AE86}" dt="2020-10-09T06:16:42.844" v="4296" actId="478"/>
          <ac:grpSpMkLst>
            <pc:docMk/>
            <pc:sldMk cId="2049821014" sldId="341"/>
            <ac:grpSpMk id="103" creationId="{17BCA406-0E74-4890-9FBD-E37637BB0E66}"/>
          </ac:grpSpMkLst>
        </pc:grpChg>
        <pc:cxnChg chg="add del mod">
          <ac:chgData name="yamada akita" userId="8b118bcca7e896d8" providerId="LiveId" clId="{D86A3D3E-90A8-4E32-A196-75AD1DB2AE86}" dt="2020-10-09T06:25:11.906" v="4518" actId="478"/>
          <ac:cxnSpMkLst>
            <pc:docMk/>
            <pc:sldMk cId="2049821014" sldId="341"/>
            <ac:cxnSpMk id="21" creationId="{147DE42C-72E1-438D-A541-7312AFD622C4}"/>
          </ac:cxnSpMkLst>
        </pc:cxnChg>
        <pc:cxnChg chg="del">
          <ac:chgData name="yamada akita" userId="8b118bcca7e896d8" providerId="LiveId" clId="{D86A3D3E-90A8-4E32-A196-75AD1DB2AE86}" dt="2020-10-09T06:16:42.844" v="4296" actId="478"/>
          <ac:cxnSpMkLst>
            <pc:docMk/>
            <pc:sldMk cId="2049821014" sldId="341"/>
            <ac:cxnSpMk id="76" creationId="{CBD20E95-6589-4D6F-AC5E-A589D3A13931}"/>
          </ac:cxnSpMkLst>
        </pc:cxnChg>
        <pc:cxnChg chg="del">
          <ac:chgData name="yamada akita" userId="8b118bcca7e896d8" providerId="LiveId" clId="{D86A3D3E-90A8-4E32-A196-75AD1DB2AE86}" dt="2020-10-09T06:16:42.844" v="4296" actId="478"/>
          <ac:cxnSpMkLst>
            <pc:docMk/>
            <pc:sldMk cId="2049821014" sldId="341"/>
            <ac:cxnSpMk id="87" creationId="{56E028BD-B808-4C47-B0CA-C7BDBBB2062C}"/>
          </ac:cxnSpMkLst>
        </pc:cxnChg>
        <pc:cxnChg chg="add del mod">
          <ac:chgData name="yamada akita" userId="8b118bcca7e896d8" providerId="LiveId" clId="{D86A3D3E-90A8-4E32-A196-75AD1DB2AE86}" dt="2020-10-09T06:25:11.906" v="4518" actId="478"/>
          <ac:cxnSpMkLst>
            <pc:docMk/>
            <pc:sldMk cId="2049821014" sldId="341"/>
            <ac:cxnSpMk id="93" creationId="{2EFA48CC-2527-429A-B805-E7F9FDB9C57E}"/>
          </ac:cxnSpMkLst>
        </pc:cxnChg>
        <pc:cxnChg chg="add del mod">
          <ac:chgData name="yamada akita" userId="8b118bcca7e896d8" providerId="LiveId" clId="{D86A3D3E-90A8-4E32-A196-75AD1DB2AE86}" dt="2020-10-09T06:25:08.355" v="4517" actId="478"/>
          <ac:cxnSpMkLst>
            <pc:docMk/>
            <pc:sldMk cId="2049821014" sldId="341"/>
            <ac:cxnSpMk id="95" creationId="{FF8187FE-90C8-4A8C-9051-D1B565D30CFF}"/>
          </ac:cxnSpMkLst>
        </pc:cxnChg>
      </pc:sldChg>
      <pc:sldChg chg="addSp delSp modSp add mod ord delAnim modAnim">
        <pc:chgData name="yamada akita" userId="8b118bcca7e896d8" providerId="LiveId" clId="{D86A3D3E-90A8-4E32-A196-75AD1DB2AE86}" dt="2020-10-09T07:05:31.757" v="5798" actId="22"/>
        <pc:sldMkLst>
          <pc:docMk/>
          <pc:sldMk cId="2572591682" sldId="342"/>
        </pc:sldMkLst>
        <pc:spChg chg="add">
          <ac:chgData name="yamada akita" userId="8b118bcca7e896d8" providerId="LiveId" clId="{D86A3D3E-90A8-4E32-A196-75AD1DB2AE86}" dt="2020-10-09T07:05:31.757" v="5798" actId="22"/>
          <ac:spMkLst>
            <pc:docMk/>
            <pc:sldMk cId="2572591682" sldId="342"/>
            <ac:spMk id="3" creationId="{E592CAAC-971F-4E1C-A1FD-391E0709C7F4}"/>
          </ac:spMkLst>
        </pc:spChg>
        <pc:spChg chg="add">
          <ac:chgData name="yamada akita" userId="8b118bcca7e896d8" providerId="LiveId" clId="{D86A3D3E-90A8-4E32-A196-75AD1DB2AE86}" dt="2020-10-09T07:05:31.757" v="5798" actId="22"/>
          <ac:spMkLst>
            <pc:docMk/>
            <pc:sldMk cId="2572591682" sldId="342"/>
            <ac:spMk id="6" creationId="{A784BB66-927D-43AF-9DC2-38EE3F916825}"/>
          </ac:spMkLst>
        </pc:spChg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572591682" sldId="342"/>
            <ac:spMk id="8" creationId="{EE3149B1-4560-48A1-A6BD-312873F09898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572591682" sldId="342"/>
            <ac:spMk id="10" creationId="{A7FC5819-A38B-4B54-A057-C43BB54BF755}"/>
          </ac:spMkLst>
        </pc:spChg>
        <pc:spChg chg="del">
          <ac:chgData name="yamada akita" userId="8b118bcca7e896d8" providerId="LiveId" clId="{D86A3D3E-90A8-4E32-A196-75AD1DB2AE86}" dt="2020-10-09T06:50:52.768" v="5256" actId="478"/>
          <ac:spMkLst>
            <pc:docMk/>
            <pc:sldMk cId="2572591682" sldId="342"/>
            <ac:spMk id="15" creationId="{FAAB7320-E905-4E1F-8A98-D2E063FFE585}"/>
          </ac:spMkLst>
        </pc:spChg>
        <pc:spChg chg="del">
          <ac:chgData name="yamada akita" userId="8b118bcca7e896d8" providerId="LiveId" clId="{D86A3D3E-90A8-4E32-A196-75AD1DB2AE86}" dt="2020-10-09T06:50:56.149" v="5257" actId="478"/>
          <ac:spMkLst>
            <pc:docMk/>
            <pc:sldMk cId="2572591682" sldId="342"/>
            <ac:spMk id="16" creationId="{6D350810-D07C-4C87-816C-503DFB06FDFC}"/>
          </ac:spMkLst>
        </pc:spChg>
        <pc:spChg chg="mod">
          <ac:chgData name="yamada akita" userId="8b118bcca7e896d8" providerId="LiveId" clId="{D86A3D3E-90A8-4E32-A196-75AD1DB2AE86}" dt="2020-10-09T07:05:13.490" v="5795"/>
          <ac:spMkLst>
            <pc:docMk/>
            <pc:sldMk cId="2572591682" sldId="342"/>
            <ac:spMk id="26" creationId="{C0E3C156-1FAD-42DE-B2E3-12ACD8D214F6}"/>
          </ac:spMkLst>
        </pc:spChg>
        <pc:spChg chg="mod">
          <ac:chgData name="yamada akita" userId="8b118bcca7e896d8" providerId="LiveId" clId="{D86A3D3E-90A8-4E32-A196-75AD1DB2AE86}" dt="2020-10-09T06:50:38.892" v="5255" actId="207"/>
          <ac:spMkLst>
            <pc:docMk/>
            <pc:sldMk cId="2572591682" sldId="342"/>
            <ac:spMk id="46" creationId="{95B5C271-69E7-48A9-9AAF-597848690D45}"/>
          </ac:spMkLst>
        </pc:spChg>
        <pc:spChg chg="mod">
          <ac:chgData name="yamada akita" userId="8b118bcca7e896d8" providerId="LiveId" clId="{D86A3D3E-90A8-4E32-A196-75AD1DB2AE86}" dt="2020-10-09T06:50:38.892" v="5255" actId="207"/>
          <ac:spMkLst>
            <pc:docMk/>
            <pc:sldMk cId="2572591682" sldId="342"/>
            <ac:spMk id="50" creationId="{C3E9C1CA-DDA2-47B3-AB7D-33AA74A36E4F}"/>
          </ac:spMkLst>
        </pc:spChg>
        <pc:spChg chg="mod">
          <ac:chgData name="yamada akita" userId="8b118bcca7e896d8" providerId="LiveId" clId="{D86A3D3E-90A8-4E32-A196-75AD1DB2AE86}" dt="2020-10-09T06:50:38.892" v="5255" actId="207"/>
          <ac:spMkLst>
            <pc:docMk/>
            <pc:sldMk cId="2572591682" sldId="342"/>
            <ac:spMk id="54" creationId="{6AD1CE8C-5D1B-42E3-A067-504407312692}"/>
          </ac:spMkLst>
        </pc:spChg>
        <pc:spChg chg="del">
          <ac:chgData name="yamada akita" userId="8b118bcca7e896d8" providerId="LiveId" clId="{D86A3D3E-90A8-4E32-A196-75AD1DB2AE86}" dt="2020-10-09T06:50:24.973" v="5254" actId="478"/>
          <ac:spMkLst>
            <pc:docMk/>
            <pc:sldMk cId="2572591682" sldId="342"/>
            <ac:spMk id="94" creationId="{C2FED6F4-FAB8-447A-AEAA-8A5F87EC4A2F}"/>
          </ac:spMkLst>
        </pc:spChg>
      </pc:sldChg>
      <pc:sldChg chg="addSp delSp modSp add mod ord modAnim">
        <pc:chgData name="yamada akita" userId="8b118bcca7e896d8" providerId="LiveId" clId="{D86A3D3E-90A8-4E32-A196-75AD1DB2AE86}" dt="2020-10-09T08:12:39.215" v="5975" actId="22"/>
        <pc:sldMkLst>
          <pc:docMk/>
          <pc:sldMk cId="2136801418" sldId="343"/>
        </pc:sldMkLst>
        <pc:spChg chg="mod">
          <ac:chgData name="yamada akita" userId="8b118bcca7e896d8" providerId="LiveId" clId="{D86A3D3E-90A8-4E32-A196-75AD1DB2AE86}" dt="2020-10-09T07:03:18.025" v="5719"/>
          <ac:spMkLst>
            <pc:docMk/>
            <pc:sldMk cId="2136801418" sldId="343"/>
            <ac:spMk id="8" creationId="{EE3149B1-4560-48A1-A6BD-312873F09898}"/>
          </ac:spMkLst>
        </pc:spChg>
        <pc:spChg chg="add mod">
          <ac:chgData name="yamada akita" userId="8b118bcca7e896d8" providerId="LiveId" clId="{D86A3D3E-90A8-4E32-A196-75AD1DB2AE86}" dt="2020-10-09T07:04:46.902" v="5790" actId="1036"/>
          <ac:spMkLst>
            <pc:docMk/>
            <pc:sldMk cId="2136801418" sldId="343"/>
            <ac:spMk id="9" creationId="{1B687604-816C-49E8-9F5C-021A95D5E0B0}"/>
          </ac:spMkLst>
        </pc:spChg>
        <pc:spChg chg="mod">
          <ac:chgData name="yamada akita" userId="8b118bcca7e896d8" providerId="LiveId" clId="{D86A3D3E-90A8-4E32-A196-75AD1DB2AE86}" dt="2020-10-09T07:02:40.838" v="5708"/>
          <ac:spMkLst>
            <pc:docMk/>
            <pc:sldMk cId="2136801418" sldId="343"/>
            <ac:spMk id="10" creationId="{A7FC5819-A38B-4B54-A057-C43BB54BF755}"/>
          </ac:spMkLst>
        </pc:spChg>
        <pc:spChg chg="del">
          <ac:chgData name="yamada akita" userId="8b118bcca7e896d8" providerId="LiveId" clId="{D86A3D3E-90A8-4E32-A196-75AD1DB2AE86}" dt="2020-10-09T06:55:45.254" v="5360" actId="478"/>
          <ac:spMkLst>
            <pc:docMk/>
            <pc:sldMk cId="2136801418" sldId="343"/>
            <ac:spMk id="15" creationId="{FAAB7320-E905-4E1F-8A98-D2E063FFE585}"/>
          </ac:spMkLst>
        </pc:spChg>
        <pc:spChg chg="del">
          <ac:chgData name="yamada akita" userId="8b118bcca7e896d8" providerId="LiveId" clId="{D86A3D3E-90A8-4E32-A196-75AD1DB2AE86}" dt="2020-10-09T06:55:45.254" v="5360" actId="478"/>
          <ac:spMkLst>
            <pc:docMk/>
            <pc:sldMk cId="2136801418" sldId="343"/>
            <ac:spMk id="16" creationId="{6D350810-D07C-4C87-816C-503DFB06FDFC}"/>
          </ac:spMkLst>
        </pc:spChg>
        <pc:spChg chg="add del">
          <ac:chgData name="yamada akita" userId="8b118bcca7e896d8" providerId="LiveId" clId="{D86A3D3E-90A8-4E32-A196-75AD1DB2AE86}" dt="2020-10-09T08:12:39.215" v="5975" actId="22"/>
          <ac:spMkLst>
            <pc:docMk/>
            <pc:sldMk cId="2136801418" sldId="343"/>
            <ac:spMk id="22" creationId="{B6DBCC36-AB91-483B-929C-4451D28A0076}"/>
          </ac:spMkLst>
        </pc:spChg>
        <pc:spChg chg="mod">
          <ac:chgData name="yamada akita" userId="8b118bcca7e896d8" providerId="LiveId" clId="{D86A3D3E-90A8-4E32-A196-75AD1DB2AE86}" dt="2020-10-09T07:03:48.701" v="5740" actId="164"/>
          <ac:spMkLst>
            <pc:docMk/>
            <pc:sldMk cId="2136801418" sldId="343"/>
            <ac:spMk id="23" creationId="{54C5535C-536B-45E7-894C-022104A3586F}"/>
          </ac:spMkLst>
        </pc:spChg>
        <pc:spChg chg="mod">
          <ac:chgData name="yamada akita" userId="8b118bcca7e896d8" providerId="LiveId" clId="{D86A3D3E-90A8-4E32-A196-75AD1DB2AE86}" dt="2020-10-09T07:03:58.237" v="5748" actId="1035"/>
          <ac:spMkLst>
            <pc:docMk/>
            <pc:sldMk cId="2136801418" sldId="343"/>
            <ac:spMk id="25" creationId="{F675239C-5FD2-47AF-B88F-4C90406408B1}"/>
          </ac:spMkLst>
        </pc:spChg>
        <pc:spChg chg="mod">
          <ac:chgData name="yamada akita" userId="8b118bcca7e896d8" providerId="LiveId" clId="{D86A3D3E-90A8-4E32-A196-75AD1DB2AE86}" dt="2020-10-09T07:03:40.500" v="5739" actId="20577"/>
          <ac:spMkLst>
            <pc:docMk/>
            <pc:sldMk cId="2136801418" sldId="343"/>
            <ac:spMk id="26" creationId="{C0E3C156-1FAD-42DE-B2E3-12ACD8D214F6}"/>
          </ac:spMkLst>
        </pc:spChg>
        <pc:spChg chg="mod">
          <ac:chgData name="yamada akita" userId="8b118bcca7e896d8" providerId="LiveId" clId="{D86A3D3E-90A8-4E32-A196-75AD1DB2AE86}" dt="2020-10-09T06:58:43.798" v="5586" actId="20577"/>
          <ac:spMkLst>
            <pc:docMk/>
            <pc:sldMk cId="2136801418" sldId="343"/>
            <ac:spMk id="29" creationId="{0A98C879-C045-47BC-8161-C103087AF505}"/>
          </ac:spMkLst>
        </pc:spChg>
        <pc:spChg chg="mod">
          <ac:chgData name="yamada akita" userId="8b118bcca7e896d8" providerId="LiveId" clId="{D86A3D3E-90A8-4E32-A196-75AD1DB2AE86}" dt="2020-10-09T07:04:36.612" v="5768" actId="1036"/>
          <ac:spMkLst>
            <pc:docMk/>
            <pc:sldMk cId="2136801418" sldId="343"/>
            <ac:spMk id="33" creationId="{B81F8589-E980-482C-9A78-64FAB1E341B8}"/>
          </ac:spMkLst>
        </pc:spChg>
        <pc:spChg chg="add mod ord">
          <ac:chgData name="yamada akita" userId="8b118bcca7e896d8" providerId="LiveId" clId="{D86A3D3E-90A8-4E32-A196-75AD1DB2AE86}" dt="2020-10-09T06:55:31.548" v="5359" actId="167"/>
          <ac:spMkLst>
            <pc:docMk/>
            <pc:sldMk cId="2136801418" sldId="343"/>
            <ac:spMk id="34" creationId="{0B9C25D3-9076-409D-9853-A0F98EB9A3C5}"/>
          </ac:spMkLst>
        </pc:spChg>
        <pc:spChg chg="mod">
          <ac:chgData name="yamada akita" userId="8b118bcca7e896d8" providerId="LiveId" clId="{D86A3D3E-90A8-4E32-A196-75AD1DB2AE86}" dt="2020-10-09T07:04:05.452" v="5750" actId="164"/>
          <ac:spMkLst>
            <pc:docMk/>
            <pc:sldMk cId="2136801418" sldId="343"/>
            <ac:spMk id="35" creationId="{F976EE37-0125-4D2D-9967-4ACBE4BB5C82}"/>
          </ac:spMkLst>
        </pc:spChg>
        <pc:spChg chg="add mod ord">
          <ac:chgData name="yamada akita" userId="8b118bcca7e896d8" providerId="LiveId" clId="{D86A3D3E-90A8-4E32-A196-75AD1DB2AE86}" dt="2020-10-09T06:55:31.548" v="5359" actId="167"/>
          <ac:spMkLst>
            <pc:docMk/>
            <pc:sldMk cId="2136801418" sldId="343"/>
            <ac:spMk id="36" creationId="{C0A18882-24A7-49A8-A5BF-A33EF1038A2F}"/>
          </ac:spMkLst>
        </pc:spChg>
        <pc:spChg chg="mod">
          <ac:chgData name="yamada akita" userId="8b118bcca7e896d8" providerId="LiveId" clId="{D86A3D3E-90A8-4E32-A196-75AD1DB2AE86}" dt="2020-10-09T07:04:18.790" v="5753" actId="164"/>
          <ac:spMkLst>
            <pc:docMk/>
            <pc:sldMk cId="2136801418" sldId="343"/>
            <ac:spMk id="37" creationId="{5EF1C6A1-DAFD-417C-B15B-F5654152FD5C}"/>
          </ac:spMkLst>
        </pc:spChg>
        <pc:spChg chg="add mod">
          <ac:chgData name="yamada akita" userId="8b118bcca7e896d8" providerId="LiveId" clId="{D86A3D3E-90A8-4E32-A196-75AD1DB2AE86}" dt="2020-10-09T07:04:49.124" v="5794" actId="1036"/>
          <ac:spMkLst>
            <pc:docMk/>
            <pc:sldMk cId="2136801418" sldId="343"/>
            <ac:spMk id="38" creationId="{59321C2E-C847-46D2-B608-58C20BA213C9}"/>
          </ac:spMkLst>
        </pc:spChg>
        <pc:spChg chg="mod">
          <ac:chgData name="yamada akita" userId="8b118bcca7e896d8" providerId="LiveId" clId="{D86A3D3E-90A8-4E32-A196-75AD1DB2AE86}" dt="2020-10-09T06:51:17.108" v="5271" actId="20577"/>
          <ac:spMkLst>
            <pc:docMk/>
            <pc:sldMk cId="2136801418" sldId="343"/>
            <ac:spMk id="70" creationId="{960C6415-19CE-4537-83CF-5547B4016CA5}"/>
          </ac:spMkLst>
        </pc:spChg>
        <pc:spChg chg="mod">
          <ac:chgData name="yamada akita" userId="8b118bcca7e896d8" providerId="LiveId" clId="{D86A3D3E-90A8-4E32-A196-75AD1DB2AE86}" dt="2020-10-09T06:51:48.467" v="5308" actId="20577"/>
          <ac:spMkLst>
            <pc:docMk/>
            <pc:sldMk cId="2136801418" sldId="343"/>
            <ac:spMk id="77" creationId="{B2D4FDA9-2758-4DE7-8ADD-4C99FB08E92C}"/>
          </ac:spMkLst>
        </pc:spChg>
        <pc:spChg chg="mod">
          <ac:chgData name="yamada akita" userId="8b118bcca7e896d8" providerId="LiveId" clId="{D86A3D3E-90A8-4E32-A196-75AD1DB2AE86}" dt="2020-10-09T06:51:33.625" v="5292" actId="20577"/>
          <ac:spMkLst>
            <pc:docMk/>
            <pc:sldMk cId="2136801418" sldId="343"/>
            <ac:spMk id="86" creationId="{DF06C3E2-590D-433D-B11D-D20D6DD1FC84}"/>
          </ac:spMkLst>
        </pc:spChg>
        <pc:spChg chg="mod">
          <ac:chgData name="yamada akita" userId="8b118bcca7e896d8" providerId="LiveId" clId="{D86A3D3E-90A8-4E32-A196-75AD1DB2AE86}" dt="2020-10-09T06:51:57.933" v="5339" actId="20577"/>
          <ac:spMkLst>
            <pc:docMk/>
            <pc:sldMk cId="2136801418" sldId="343"/>
            <ac:spMk id="88" creationId="{863FCB43-4E51-4FD9-B29E-E6804D657550}"/>
          </ac:spMkLst>
        </pc:spChg>
        <pc:spChg chg="mod">
          <ac:chgData name="yamada akita" userId="8b118bcca7e896d8" providerId="LiveId" clId="{D86A3D3E-90A8-4E32-A196-75AD1DB2AE86}" dt="2020-10-09T06:51:36.897" v="5299" actId="20577"/>
          <ac:spMkLst>
            <pc:docMk/>
            <pc:sldMk cId="2136801418" sldId="343"/>
            <ac:spMk id="90" creationId="{851CFC20-7B68-48D6-9F68-7A4C62070D3C}"/>
          </ac:spMkLst>
        </pc:spChg>
        <pc:spChg chg="mod">
          <ac:chgData name="yamada akita" userId="8b118bcca7e896d8" providerId="LiveId" clId="{D86A3D3E-90A8-4E32-A196-75AD1DB2AE86}" dt="2020-10-09T06:52:02.173" v="5354" actId="20577"/>
          <ac:spMkLst>
            <pc:docMk/>
            <pc:sldMk cId="2136801418" sldId="343"/>
            <ac:spMk id="91" creationId="{77CF2007-7450-4C1D-A5FF-8AFF9322A2D7}"/>
          </ac:spMkLst>
        </pc:spChg>
        <pc:grpChg chg="add mod">
          <ac:chgData name="yamada akita" userId="8b118bcca7e896d8" providerId="LiveId" clId="{D86A3D3E-90A8-4E32-A196-75AD1DB2AE86}" dt="2020-10-09T07:03:48.701" v="5740" actId="164"/>
          <ac:grpSpMkLst>
            <pc:docMk/>
            <pc:sldMk cId="2136801418" sldId="343"/>
            <ac:grpSpMk id="13" creationId="{4570A885-A6FF-4569-BEE6-094BCF314575}"/>
          </ac:grpSpMkLst>
        </pc:grpChg>
        <pc:grpChg chg="add mod">
          <ac:chgData name="yamada akita" userId="8b118bcca7e896d8" providerId="LiveId" clId="{D86A3D3E-90A8-4E32-A196-75AD1DB2AE86}" dt="2020-10-09T07:04:05.452" v="5750" actId="164"/>
          <ac:grpSpMkLst>
            <pc:docMk/>
            <pc:sldMk cId="2136801418" sldId="343"/>
            <ac:grpSpMk id="19" creationId="{2B9D10F7-B4F9-412F-AC93-60BC0926CA2B}"/>
          </ac:grpSpMkLst>
        </pc:grpChg>
        <pc:grpChg chg="add mod">
          <ac:chgData name="yamada akita" userId="8b118bcca7e896d8" providerId="LiveId" clId="{D86A3D3E-90A8-4E32-A196-75AD1DB2AE86}" dt="2020-10-09T07:04:36.612" v="5768" actId="1036"/>
          <ac:grpSpMkLst>
            <pc:docMk/>
            <pc:sldMk cId="2136801418" sldId="343"/>
            <ac:grpSpMk id="21" creationId="{F10EA8FE-5311-4DF4-AE1C-8B2E594DFD0D}"/>
          </ac:grpSpMkLst>
        </pc:grpChg>
        <pc:grpChg chg="mod">
          <ac:chgData name="yamada akita" userId="8b118bcca7e896d8" providerId="LiveId" clId="{D86A3D3E-90A8-4E32-A196-75AD1DB2AE86}" dt="2020-10-09T07:03:48.701" v="5740" actId="164"/>
          <ac:grpSpMkLst>
            <pc:docMk/>
            <pc:sldMk cId="2136801418" sldId="343"/>
            <ac:grpSpMk id="67" creationId="{18F0A2AD-E25E-47AC-A209-5B8BBFBCD662}"/>
          </ac:grpSpMkLst>
        </pc:grpChg>
        <pc:grpChg chg="mod">
          <ac:chgData name="yamada akita" userId="8b118bcca7e896d8" providerId="LiveId" clId="{D86A3D3E-90A8-4E32-A196-75AD1DB2AE86}" dt="2020-10-09T07:04:05.452" v="5750" actId="164"/>
          <ac:grpSpMkLst>
            <pc:docMk/>
            <pc:sldMk cId="2136801418" sldId="343"/>
            <ac:grpSpMk id="85" creationId="{119410EA-04BF-4601-957C-EAC19F7D8B81}"/>
          </ac:grpSpMkLst>
        </pc:grpChg>
        <pc:grpChg chg="mod">
          <ac:chgData name="yamada akita" userId="8b118bcca7e896d8" providerId="LiveId" clId="{D86A3D3E-90A8-4E32-A196-75AD1DB2AE86}" dt="2020-10-09T07:04:18.790" v="5753" actId="164"/>
          <ac:grpSpMkLst>
            <pc:docMk/>
            <pc:sldMk cId="2136801418" sldId="343"/>
            <ac:grpSpMk id="89" creationId="{7577D7FE-4CA1-4AB6-BABB-028FE0CB4EC9}"/>
          </ac:grpSpMkLst>
        </pc:grpChg>
      </pc:sldChg>
      <pc:sldChg chg="addSp delSp modSp add mod delAnim">
        <pc:chgData name="yamada akita" userId="8b118bcca7e896d8" providerId="LiveId" clId="{D86A3D3E-90A8-4E32-A196-75AD1DB2AE86}" dt="2020-10-09T08:47:50.810" v="6791" actId="1036"/>
        <pc:sldMkLst>
          <pc:docMk/>
          <pc:sldMk cId="3167676900" sldId="344"/>
        </pc:sldMkLst>
        <pc:spChg chg="del">
          <ac:chgData name="yamada akita" userId="8b118bcca7e896d8" providerId="LiveId" clId="{D86A3D3E-90A8-4E32-A196-75AD1DB2AE86}" dt="2020-10-09T07:59:25.784" v="5829" actId="478"/>
          <ac:spMkLst>
            <pc:docMk/>
            <pc:sldMk cId="3167676900" sldId="344"/>
            <ac:spMk id="7" creationId="{83E81AD4-F678-4288-B787-20B0CE842D33}"/>
          </ac:spMkLst>
        </pc:spChg>
        <pc:spChg chg="del">
          <ac:chgData name="yamada akita" userId="8b118bcca7e896d8" providerId="LiveId" clId="{D86A3D3E-90A8-4E32-A196-75AD1DB2AE86}" dt="2020-10-09T08:01:37.384" v="5927" actId="478"/>
          <ac:spMkLst>
            <pc:docMk/>
            <pc:sldMk cId="3167676900" sldId="344"/>
            <ac:spMk id="9" creationId="{1B687604-816C-49E8-9F5C-021A95D5E0B0}"/>
          </ac:spMkLst>
        </pc:spChg>
        <pc:spChg chg="del">
          <ac:chgData name="yamada akita" userId="8b118bcca7e896d8" providerId="LiveId" clId="{D86A3D3E-90A8-4E32-A196-75AD1DB2AE86}" dt="2020-10-09T07:59:20.112" v="5827" actId="478"/>
          <ac:spMkLst>
            <pc:docMk/>
            <pc:sldMk cId="3167676900" sldId="344"/>
            <ac:spMk id="25" creationId="{F675239C-5FD2-47AF-B88F-4C90406408B1}"/>
          </ac:spMkLst>
        </pc:spChg>
        <pc:spChg chg="mod">
          <ac:chgData name="yamada akita" userId="8b118bcca7e896d8" providerId="LiveId" clId="{D86A3D3E-90A8-4E32-A196-75AD1DB2AE86}" dt="2020-10-09T08:01:21.353" v="5905" actId="20577"/>
          <ac:spMkLst>
            <pc:docMk/>
            <pc:sldMk cId="3167676900" sldId="344"/>
            <ac:spMk id="26" creationId="{C0E3C156-1FAD-42DE-B2E3-12ACD8D214F6}"/>
          </ac:spMkLst>
        </pc:spChg>
        <pc:spChg chg="add mod">
          <ac:chgData name="yamada akita" userId="8b118bcca7e896d8" providerId="LiveId" clId="{D86A3D3E-90A8-4E32-A196-75AD1DB2AE86}" dt="2020-10-09T08:47:50.810" v="6791" actId="1036"/>
          <ac:spMkLst>
            <pc:docMk/>
            <pc:sldMk cId="3167676900" sldId="344"/>
            <ac:spMk id="27" creationId="{234CB8AD-1BE1-4443-B13C-BD0610F7A643}"/>
          </ac:spMkLst>
        </pc:spChg>
        <pc:spChg chg="del">
          <ac:chgData name="yamada akita" userId="8b118bcca7e896d8" providerId="LiveId" clId="{D86A3D3E-90A8-4E32-A196-75AD1DB2AE86}" dt="2020-10-09T07:59:20.112" v="5827" actId="478"/>
          <ac:spMkLst>
            <pc:docMk/>
            <pc:sldMk cId="3167676900" sldId="344"/>
            <ac:spMk id="29" creationId="{0A98C879-C045-47BC-8161-C103087AF505}"/>
          </ac:spMkLst>
        </pc:spChg>
        <pc:spChg chg="del">
          <ac:chgData name="yamada akita" userId="8b118bcca7e896d8" providerId="LiveId" clId="{D86A3D3E-90A8-4E32-A196-75AD1DB2AE86}" dt="2020-10-09T07:59:20.112" v="5827" actId="478"/>
          <ac:spMkLst>
            <pc:docMk/>
            <pc:sldMk cId="3167676900" sldId="344"/>
            <ac:spMk id="33" creationId="{B81F8589-E980-482C-9A78-64FAB1E341B8}"/>
          </ac:spMkLst>
        </pc:spChg>
        <pc:spChg chg="del">
          <ac:chgData name="yamada akita" userId="8b118bcca7e896d8" providerId="LiveId" clId="{D86A3D3E-90A8-4E32-A196-75AD1DB2AE86}" dt="2020-10-09T07:59:25.784" v="5829" actId="478"/>
          <ac:spMkLst>
            <pc:docMk/>
            <pc:sldMk cId="3167676900" sldId="344"/>
            <ac:spMk id="34" creationId="{0B9C25D3-9076-409D-9853-A0F98EB9A3C5}"/>
          </ac:spMkLst>
        </pc:spChg>
        <pc:spChg chg="del">
          <ac:chgData name="yamada akita" userId="8b118bcca7e896d8" providerId="LiveId" clId="{D86A3D3E-90A8-4E32-A196-75AD1DB2AE86}" dt="2020-10-09T07:59:25.784" v="5829" actId="478"/>
          <ac:spMkLst>
            <pc:docMk/>
            <pc:sldMk cId="3167676900" sldId="344"/>
            <ac:spMk id="36" creationId="{C0A18882-24A7-49A8-A5BF-A33EF1038A2F}"/>
          </ac:spMkLst>
        </pc:spChg>
        <pc:spChg chg="del">
          <ac:chgData name="yamada akita" userId="8b118bcca7e896d8" providerId="LiveId" clId="{D86A3D3E-90A8-4E32-A196-75AD1DB2AE86}" dt="2020-10-09T08:01:38.620" v="5928" actId="478"/>
          <ac:spMkLst>
            <pc:docMk/>
            <pc:sldMk cId="3167676900" sldId="344"/>
            <ac:spMk id="38" creationId="{59321C2E-C847-46D2-B608-58C20BA213C9}"/>
          </ac:spMkLst>
        </pc:spChg>
        <pc:grpChg chg="del">
          <ac:chgData name="yamada akita" userId="8b118bcca7e896d8" providerId="LiveId" clId="{D86A3D3E-90A8-4E32-A196-75AD1DB2AE86}" dt="2020-10-09T07:59:20.112" v="5827" actId="478"/>
          <ac:grpSpMkLst>
            <pc:docMk/>
            <pc:sldMk cId="3167676900" sldId="344"/>
            <ac:grpSpMk id="13" creationId="{4570A885-A6FF-4569-BEE6-094BCF314575}"/>
          </ac:grpSpMkLst>
        </pc:grpChg>
        <pc:grpChg chg="del">
          <ac:chgData name="yamada akita" userId="8b118bcca7e896d8" providerId="LiveId" clId="{D86A3D3E-90A8-4E32-A196-75AD1DB2AE86}" dt="2020-10-09T07:59:20.112" v="5827" actId="478"/>
          <ac:grpSpMkLst>
            <pc:docMk/>
            <pc:sldMk cId="3167676900" sldId="344"/>
            <ac:grpSpMk id="19" creationId="{2B9D10F7-B4F9-412F-AC93-60BC0926CA2B}"/>
          </ac:grpSpMkLst>
        </pc:grpChg>
        <pc:grpChg chg="del">
          <ac:chgData name="yamada akita" userId="8b118bcca7e896d8" providerId="LiveId" clId="{D86A3D3E-90A8-4E32-A196-75AD1DB2AE86}" dt="2020-10-09T07:59:20.112" v="5827" actId="478"/>
          <ac:grpSpMkLst>
            <pc:docMk/>
            <pc:sldMk cId="3167676900" sldId="344"/>
            <ac:grpSpMk id="21" creationId="{F10EA8FE-5311-4DF4-AE1C-8B2E594DFD0D}"/>
          </ac:grpSpMkLst>
        </pc:grpChg>
        <pc:picChg chg="del">
          <ac:chgData name="yamada akita" userId="8b118bcca7e896d8" providerId="LiveId" clId="{D86A3D3E-90A8-4E32-A196-75AD1DB2AE86}" dt="2020-10-09T07:59:22.020" v="5828" actId="478"/>
          <ac:picMkLst>
            <pc:docMk/>
            <pc:sldMk cId="3167676900" sldId="344"/>
            <ac:picMk id="11" creationId="{143936A9-1594-40E2-964B-DD5F16B32E85}"/>
          </ac:picMkLst>
        </pc:picChg>
        <pc:picChg chg="add mod">
          <ac:chgData name="yamada akita" userId="8b118bcca7e896d8" providerId="LiveId" clId="{D86A3D3E-90A8-4E32-A196-75AD1DB2AE86}" dt="2020-10-09T08:47:50.810" v="6791" actId="1036"/>
          <ac:picMkLst>
            <pc:docMk/>
            <pc:sldMk cId="3167676900" sldId="344"/>
            <ac:picMk id="16" creationId="{EDEA8598-DB1E-4272-8BE6-1E8EB06FB559}"/>
          </ac:picMkLst>
        </pc:picChg>
        <pc:picChg chg="add mod">
          <ac:chgData name="yamada akita" userId="8b118bcca7e896d8" providerId="LiveId" clId="{D86A3D3E-90A8-4E32-A196-75AD1DB2AE86}" dt="2020-10-09T08:47:50.810" v="6791" actId="1036"/>
          <ac:picMkLst>
            <pc:docMk/>
            <pc:sldMk cId="3167676900" sldId="344"/>
            <ac:picMk id="24" creationId="{32B4FDC5-C2E9-4B5A-AA9A-687C30A1C46C}"/>
          </ac:picMkLst>
        </pc:picChg>
      </pc:sldChg>
      <pc:sldChg chg="addSp delSp modSp add mod delAnim">
        <pc:chgData name="yamada akita" userId="8b118bcca7e896d8" providerId="LiveId" clId="{D86A3D3E-90A8-4E32-A196-75AD1DB2AE86}" dt="2020-10-09T08:20:45.517" v="6340" actId="207"/>
        <pc:sldMkLst>
          <pc:docMk/>
          <pc:sldMk cId="718789848" sldId="345"/>
        </pc:sldMkLst>
        <pc:spChg chg="del mod">
          <ac:chgData name="yamada akita" userId="8b118bcca7e896d8" providerId="LiveId" clId="{D86A3D3E-90A8-4E32-A196-75AD1DB2AE86}" dt="2020-10-09T08:01:48.291" v="5931" actId="478"/>
          <ac:spMkLst>
            <pc:docMk/>
            <pc:sldMk cId="718789848" sldId="345"/>
            <ac:spMk id="9" creationId="{1B687604-816C-49E8-9F5C-021A95D5E0B0}"/>
          </ac:spMkLst>
        </pc:spChg>
        <pc:spChg chg="add mod">
          <ac:chgData name="yamada akita" userId="8b118bcca7e896d8" providerId="LiveId" clId="{D86A3D3E-90A8-4E32-A196-75AD1DB2AE86}" dt="2020-10-09T08:17:51.039" v="6122" actId="1076"/>
          <ac:spMkLst>
            <pc:docMk/>
            <pc:sldMk cId="718789848" sldId="345"/>
            <ac:spMk id="13" creationId="{E6E4D33C-0C02-4E9D-8A53-067BDA604647}"/>
          </ac:spMkLst>
        </pc:spChg>
        <pc:spChg chg="mod">
          <ac:chgData name="yamada akita" userId="8b118bcca7e896d8" providerId="LiveId" clId="{D86A3D3E-90A8-4E32-A196-75AD1DB2AE86}" dt="2020-10-09T08:15:02.438" v="6029" actId="6549"/>
          <ac:spMkLst>
            <pc:docMk/>
            <pc:sldMk cId="718789848" sldId="345"/>
            <ac:spMk id="26" creationId="{C0E3C156-1FAD-42DE-B2E3-12ACD8D214F6}"/>
          </ac:spMkLst>
        </pc:spChg>
        <pc:spChg chg="add mod ord">
          <ac:chgData name="yamada akita" userId="8b118bcca7e896d8" providerId="LiveId" clId="{D86A3D3E-90A8-4E32-A196-75AD1DB2AE86}" dt="2020-10-09T08:16:43.231" v="6070" actId="1036"/>
          <ac:spMkLst>
            <pc:docMk/>
            <pc:sldMk cId="718789848" sldId="345"/>
            <ac:spMk id="27" creationId="{D6800F85-05C0-4F3E-B63A-900F188C17B5}"/>
          </ac:spMkLst>
        </pc:spChg>
        <pc:spChg chg="add mod">
          <ac:chgData name="yamada akita" userId="8b118bcca7e896d8" providerId="LiveId" clId="{D86A3D3E-90A8-4E32-A196-75AD1DB2AE86}" dt="2020-10-09T08:17:43.196" v="6113" actId="1037"/>
          <ac:spMkLst>
            <pc:docMk/>
            <pc:sldMk cId="718789848" sldId="345"/>
            <ac:spMk id="28" creationId="{5978DA21-A91C-462F-862C-B9C301D81563}"/>
          </ac:spMkLst>
        </pc:spChg>
        <pc:spChg chg="add mod ord">
          <ac:chgData name="yamada akita" userId="8b118bcca7e896d8" providerId="LiveId" clId="{D86A3D3E-90A8-4E32-A196-75AD1DB2AE86}" dt="2020-10-09T08:17:06.324" v="6076" actId="167"/>
          <ac:spMkLst>
            <pc:docMk/>
            <pc:sldMk cId="718789848" sldId="345"/>
            <ac:spMk id="30" creationId="{56A9EB33-8B11-486E-8A0A-8C603C6CC657}"/>
          </ac:spMkLst>
        </pc:spChg>
        <pc:spChg chg="add del">
          <ac:chgData name="yamada akita" userId="8b118bcca7e896d8" providerId="LiveId" clId="{D86A3D3E-90A8-4E32-A196-75AD1DB2AE86}" dt="2020-10-09T08:16:52.641" v="6072" actId="22"/>
          <ac:spMkLst>
            <pc:docMk/>
            <pc:sldMk cId="718789848" sldId="345"/>
            <ac:spMk id="31" creationId="{EE45FD5F-39C9-4C4D-B0F3-39443138F8D5}"/>
          </ac:spMkLst>
        </pc:spChg>
        <pc:spChg chg="add mod ord">
          <ac:chgData name="yamada akita" userId="8b118bcca7e896d8" providerId="LiveId" clId="{D86A3D3E-90A8-4E32-A196-75AD1DB2AE86}" dt="2020-10-09T08:17:18.855" v="6080" actId="167"/>
          <ac:spMkLst>
            <pc:docMk/>
            <pc:sldMk cId="718789848" sldId="345"/>
            <ac:spMk id="33" creationId="{AD4676E1-2461-4694-8249-781B30FDD51B}"/>
          </ac:spMkLst>
        </pc:spChg>
        <pc:spChg chg="add mod">
          <ac:chgData name="yamada akita" userId="8b118bcca7e896d8" providerId="LiveId" clId="{D86A3D3E-90A8-4E32-A196-75AD1DB2AE86}" dt="2020-10-09T08:20:34.371" v="6334" actId="113"/>
          <ac:spMkLst>
            <pc:docMk/>
            <pc:sldMk cId="718789848" sldId="345"/>
            <ac:spMk id="35" creationId="{22C92FC5-2B37-4E44-AD05-877AC4A8C973}"/>
          </ac:spMkLst>
        </pc:spChg>
        <pc:spChg chg="add mod">
          <ac:chgData name="yamada akita" userId="8b118bcca7e896d8" providerId="LiveId" clId="{D86A3D3E-90A8-4E32-A196-75AD1DB2AE86}" dt="2020-10-09T08:20:41.094" v="6337" actId="113"/>
          <ac:spMkLst>
            <pc:docMk/>
            <pc:sldMk cId="718789848" sldId="345"/>
            <ac:spMk id="36" creationId="{BAA5300A-5FE1-4488-A6BC-BEBB19A83D5D}"/>
          </ac:spMkLst>
        </pc:spChg>
        <pc:spChg chg="del">
          <ac:chgData name="yamada akita" userId="8b118bcca7e896d8" providerId="LiveId" clId="{D86A3D3E-90A8-4E32-A196-75AD1DB2AE86}" dt="2020-10-09T08:01:49.690" v="5932" actId="478"/>
          <ac:spMkLst>
            <pc:docMk/>
            <pc:sldMk cId="718789848" sldId="345"/>
            <ac:spMk id="38" creationId="{59321C2E-C847-46D2-B608-58C20BA213C9}"/>
          </ac:spMkLst>
        </pc:spChg>
        <pc:spChg chg="add mod">
          <ac:chgData name="yamada akita" userId="8b118bcca7e896d8" providerId="LiveId" clId="{D86A3D3E-90A8-4E32-A196-75AD1DB2AE86}" dt="2020-10-09T08:20:45.517" v="6340" actId="207"/>
          <ac:spMkLst>
            <pc:docMk/>
            <pc:sldMk cId="718789848" sldId="345"/>
            <ac:spMk id="40" creationId="{9A653752-EA57-490D-AD42-A034610DBCD9}"/>
          </ac:spMkLst>
        </pc:spChg>
        <pc:picChg chg="add del mod">
          <ac:chgData name="yamada akita" userId="8b118bcca7e896d8" providerId="LiveId" clId="{D86A3D3E-90A8-4E32-A196-75AD1DB2AE86}" dt="2020-10-09T08:14:10.899" v="6011" actId="478"/>
          <ac:picMkLst>
            <pc:docMk/>
            <pc:sldMk cId="718789848" sldId="345"/>
            <ac:picMk id="11" creationId="{6D3098B8-E7D8-4302-B8F9-3DCFBA5AD6D4}"/>
          </ac:picMkLst>
        </pc:picChg>
        <pc:picChg chg="del">
          <ac:chgData name="yamada akita" userId="8b118bcca7e896d8" providerId="LiveId" clId="{D86A3D3E-90A8-4E32-A196-75AD1DB2AE86}" dt="2020-10-09T08:01:42.764" v="5929" actId="478"/>
          <ac:picMkLst>
            <pc:docMk/>
            <pc:sldMk cId="718789848" sldId="345"/>
            <ac:picMk id="16" creationId="{EDEA8598-DB1E-4272-8BE6-1E8EB06FB559}"/>
          </ac:picMkLst>
        </pc:picChg>
        <pc:picChg chg="add del mod">
          <ac:chgData name="yamada akita" userId="8b118bcca7e896d8" providerId="LiveId" clId="{D86A3D3E-90A8-4E32-A196-75AD1DB2AE86}" dt="2020-10-09T08:14:23.256" v="6015" actId="478"/>
          <ac:picMkLst>
            <pc:docMk/>
            <pc:sldMk cId="718789848" sldId="345"/>
            <ac:picMk id="19" creationId="{6490CA6D-E7D1-45D6-A847-66711F5A08DA}"/>
          </ac:picMkLst>
        </pc:picChg>
        <pc:picChg chg="add mod">
          <ac:chgData name="yamada akita" userId="8b118bcca7e896d8" providerId="LiveId" clId="{D86A3D3E-90A8-4E32-A196-75AD1DB2AE86}" dt="2020-10-09T08:16:04.773" v="6055" actId="1037"/>
          <ac:picMkLst>
            <pc:docMk/>
            <pc:sldMk cId="718789848" sldId="345"/>
            <ac:picMk id="23" creationId="{758018D4-6281-4319-8BC6-AF158BAD0047}"/>
          </ac:picMkLst>
        </pc:picChg>
        <pc:picChg chg="del">
          <ac:chgData name="yamada akita" userId="8b118bcca7e896d8" providerId="LiveId" clId="{D86A3D3E-90A8-4E32-A196-75AD1DB2AE86}" dt="2020-10-09T08:01:42.764" v="5929" actId="478"/>
          <ac:picMkLst>
            <pc:docMk/>
            <pc:sldMk cId="718789848" sldId="345"/>
            <ac:picMk id="24" creationId="{32B4FDC5-C2E9-4B5A-AA9A-687C30A1C46C}"/>
          </ac:picMkLst>
        </pc:picChg>
      </pc:sldChg>
      <pc:sldChg chg="addSp delSp modSp add mod">
        <pc:chgData name="yamada akita" userId="8b118bcca7e896d8" providerId="LiveId" clId="{D86A3D3E-90A8-4E32-A196-75AD1DB2AE86}" dt="2020-10-10T08:36:54.380" v="7729"/>
        <pc:sldMkLst>
          <pc:docMk/>
          <pc:sldMk cId="2313921629" sldId="346"/>
        </pc:sldMkLst>
        <pc:spChg chg="mod">
          <ac:chgData name="yamada akita" userId="8b118bcca7e896d8" providerId="LiveId" clId="{D86A3D3E-90A8-4E32-A196-75AD1DB2AE86}" dt="2020-10-09T08:31:17.745" v="6359" actId="1076"/>
          <ac:spMkLst>
            <pc:docMk/>
            <pc:sldMk cId="2313921629" sldId="346"/>
            <ac:spMk id="13" creationId="{E6E4D33C-0C02-4E9D-8A53-067BDA604647}"/>
          </ac:spMkLst>
        </pc:spChg>
        <pc:spChg chg="mod">
          <ac:chgData name="yamada akita" userId="8b118bcca7e896d8" providerId="LiveId" clId="{D86A3D3E-90A8-4E32-A196-75AD1DB2AE86}" dt="2020-10-09T08:35:33.306" v="6445" actId="20577"/>
          <ac:spMkLst>
            <pc:docMk/>
            <pc:sldMk cId="2313921629" sldId="346"/>
            <ac:spMk id="26" creationId="{C0E3C156-1FAD-42DE-B2E3-12ACD8D214F6}"/>
          </ac:spMkLst>
        </pc:spChg>
        <pc:spChg chg="mod">
          <ac:chgData name="yamada akita" userId="8b118bcca7e896d8" providerId="LiveId" clId="{D86A3D3E-90A8-4E32-A196-75AD1DB2AE86}" dt="2020-10-09T08:35:45.394" v="6456" actId="1076"/>
          <ac:spMkLst>
            <pc:docMk/>
            <pc:sldMk cId="2313921629" sldId="346"/>
            <ac:spMk id="27" creationId="{D6800F85-05C0-4F3E-B63A-900F188C17B5}"/>
          </ac:spMkLst>
        </pc:spChg>
        <pc:spChg chg="mod">
          <ac:chgData name="yamada akita" userId="8b118bcca7e896d8" providerId="LiveId" clId="{D86A3D3E-90A8-4E32-A196-75AD1DB2AE86}" dt="2020-10-09T08:31:31.045" v="6407" actId="1038"/>
          <ac:spMkLst>
            <pc:docMk/>
            <pc:sldMk cId="2313921629" sldId="346"/>
            <ac:spMk id="28" creationId="{5978DA21-A91C-462F-862C-B9C301D81563}"/>
          </ac:spMkLst>
        </pc:spChg>
        <pc:spChg chg="add mod">
          <ac:chgData name="yamada akita" userId="8b118bcca7e896d8" providerId="LiveId" clId="{D86A3D3E-90A8-4E32-A196-75AD1DB2AE86}" dt="2020-10-09T08:33:30.110" v="6419" actId="1076"/>
          <ac:spMkLst>
            <pc:docMk/>
            <pc:sldMk cId="2313921629" sldId="346"/>
            <ac:spMk id="29" creationId="{3C7F1DD2-8FEE-49FF-9988-F7B8214A1498}"/>
          </ac:spMkLst>
        </pc:spChg>
        <pc:spChg chg="mod">
          <ac:chgData name="yamada akita" userId="8b118bcca7e896d8" providerId="LiveId" clId="{D86A3D3E-90A8-4E32-A196-75AD1DB2AE86}" dt="2020-10-09T08:35:42.219" v="6455" actId="1076"/>
          <ac:spMkLst>
            <pc:docMk/>
            <pc:sldMk cId="2313921629" sldId="346"/>
            <ac:spMk id="30" creationId="{56A9EB33-8B11-486E-8A0A-8C603C6CC657}"/>
          </ac:spMkLst>
        </pc:spChg>
        <pc:spChg chg="add mod">
          <ac:chgData name="yamada akita" userId="8b118bcca7e896d8" providerId="LiveId" clId="{D86A3D3E-90A8-4E32-A196-75AD1DB2AE86}" dt="2020-10-09T08:35:54.924" v="6457" actId="207"/>
          <ac:spMkLst>
            <pc:docMk/>
            <pc:sldMk cId="2313921629" sldId="346"/>
            <ac:spMk id="31" creationId="{C8F8B138-CFF5-46A9-94F7-F6CC18E0459F}"/>
          </ac:spMkLst>
        </pc:spChg>
        <pc:spChg chg="mod">
          <ac:chgData name="yamada akita" userId="8b118bcca7e896d8" providerId="LiveId" clId="{D86A3D3E-90A8-4E32-A196-75AD1DB2AE86}" dt="2020-10-09T08:33:24.378" v="6417" actId="1076"/>
          <ac:spMkLst>
            <pc:docMk/>
            <pc:sldMk cId="2313921629" sldId="346"/>
            <ac:spMk id="33" creationId="{AD4676E1-2461-4694-8249-781B30FDD51B}"/>
          </ac:spMkLst>
        </pc:spChg>
        <pc:spChg chg="mod">
          <ac:chgData name="yamada akita" userId="8b118bcca7e896d8" providerId="LiveId" clId="{D86A3D3E-90A8-4E32-A196-75AD1DB2AE86}" dt="2020-10-09T08:37:06.199" v="6569" actId="20577"/>
          <ac:spMkLst>
            <pc:docMk/>
            <pc:sldMk cId="2313921629" sldId="346"/>
            <ac:spMk id="35" creationId="{22C92FC5-2B37-4E44-AD05-877AC4A8C973}"/>
          </ac:spMkLst>
        </pc:spChg>
        <pc:spChg chg="mod">
          <ac:chgData name="yamada akita" userId="8b118bcca7e896d8" providerId="LiveId" clId="{D86A3D3E-90A8-4E32-A196-75AD1DB2AE86}" dt="2020-10-09T08:40:13.355" v="6777" actId="20577"/>
          <ac:spMkLst>
            <pc:docMk/>
            <pc:sldMk cId="2313921629" sldId="346"/>
            <ac:spMk id="36" creationId="{BAA5300A-5FE1-4488-A6BC-BEBB19A83D5D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2313921629" sldId="346"/>
            <ac:spMk id="40" creationId="{9A653752-EA57-490D-AD42-A034610DBCD9}"/>
          </ac:spMkLst>
        </pc:spChg>
        <pc:picChg chg="add del mod">
          <ac:chgData name="yamada akita" userId="8b118bcca7e896d8" providerId="LiveId" clId="{D86A3D3E-90A8-4E32-A196-75AD1DB2AE86}" dt="2020-10-09T08:28:35.344" v="6345" actId="478"/>
          <ac:picMkLst>
            <pc:docMk/>
            <pc:sldMk cId="2313921629" sldId="346"/>
            <ac:picMk id="9" creationId="{54BEF7DB-4D49-4EE3-81BC-DC0FB4FFDCC0}"/>
          </ac:picMkLst>
        </pc:picChg>
        <pc:picChg chg="add del mod">
          <ac:chgData name="yamada akita" userId="8b118bcca7e896d8" providerId="LiveId" clId="{D86A3D3E-90A8-4E32-A196-75AD1DB2AE86}" dt="2020-10-09T08:29:23.811" v="6350" actId="478"/>
          <ac:picMkLst>
            <pc:docMk/>
            <pc:sldMk cId="2313921629" sldId="346"/>
            <ac:picMk id="15" creationId="{07F30213-0727-4B0A-A4D9-DD1893955CD8}"/>
          </ac:picMkLst>
        </pc:picChg>
        <pc:picChg chg="add del mod">
          <ac:chgData name="yamada akita" userId="8b118bcca7e896d8" providerId="LiveId" clId="{D86A3D3E-90A8-4E32-A196-75AD1DB2AE86}" dt="2020-10-09T08:30:05.986" v="6352" actId="478"/>
          <ac:picMkLst>
            <pc:docMk/>
            <pc:sldMk cId="2313921629" sldId="346"/>
            <ac:picMk id="19" creationId="{39492C3D-0157-4330-BA16-1F9524CA7E00}"/>
          </ac:picMkLst>
        </pc:picChg>
        <pc:picChg chg="add del mod">
          <ac:chgData name="yamada akita" userId="8b118bcca7e896d8" providerId="LiveId" clId="{D86A3D3E-90A8-4E32-A196-75AD1DB2AE86}" dt="2020-10-09T08:30:39.173" v="6355" actId="478"/>
          <ac:picMkLst>
            <pc:docMk/>
            <pc:sldMk cId="2313921629" sldId="346"/>
            <ac:picMk id="22" creationId="{ED53D5D5-A837-48FE-A4D0-CAEAC578B7C9}"/>
          </ac:picMkLst>
        </pc:picChg>
        <pc:picChg chg="del">
          <ac:chgData name="yamada akita" userId="8b118bcca7e896d8" providerId="LiveId" clId="{D86A3D3E-90A8-4E32-A196-75AD1DB2AE86}" dt="2020-10-09T08:28:22.776" v="6342" actId="478"/>
          <ac:picMkLst>
            <pc:docMk/>
            <pc:sldMk cId="2313921629" sldId="346"/>
            <ac:picMk id="23" creationId="{758018D4-6281-4319-8BC6-AF158BAD0047}"/>
          </ac:picMkLst>
        </pc:picChg>
        <pc:picChg chg="add mod ord">
          <ac:chgData name="yamada akita" userId="8b118bcca7e896d8" providerId="LiveId" clId="{D86A3D3E-90A8-4E32-A196-75AD1DB2AE86}" dt="2020-10-09T08:35:59.090" v="6458" actId="166"/>
          <ac:picMkLst>
            <pc:docMk/>
            <pc:sldMk cId="2313921629" sldId="346"/>
            <ac:picMk id="25" creationId="{9E54777C-493F-49A6-AA89-B9708B96915B}"/>
          </ac:picMkLst>
        </pc:picChg>
      </pc:sldChg>
      <pc:sldChg chg="modSp add mod ord">
        <pc:chgData name="yamada akita" userId="8b118bcca7e896d8" providerId="LiveId" clId="{D86A3D3E-90A8-4E32-A196-75AD1DB2AE86}" dt="2020-10-09T08:50:41.087" v="6853"/>
        <pc:sldMkLst>
          <pc:docMk/>
          <pc:sldMk cId="3979445488" sldId="347"/>
        </pc:sldMkLst>
        <pc:spChg chg="mod">
          <ac:chgData name="yamada akita" userId="8b118bcca7e896d8" providerId="LiveId" clId="{D86A3D3E-90A8-4E32-A196-75AD1DB2AE86}" dt="2020-10-09T08:48:41.782" v="6804" actId="20577"/>
          <ac:spMkLst>
            <pc:docMk/>
            <pc:sldMk cId="3979445488" sldId="347"/>
            <ac:spMk id="7" creationId="{A58E13EA-C539-411D-8D2F-5F5867E1332E}"/>
          </ac:spMkLst>
        </pc:spChg>
      </pc:sldChg>
      <pc:sldChg chg="modSp add mod ord">
        <pc:chgData name="yamada akita" userId="8b118bcca7e896d8" providerId="LiveId" clId="{D86A3D3E-90A8-4E32-A196-75AD1DB2AE86}" dt="2020-10-09T08:50:42.582" v="6855"/>
        <pc:sldMkLst>
          <pc:docMk/>
          <pc:sldMk cId="4014730547" sldId="348"/>
        </pc:sldMkLst>
        <pc:spChg chg="mod">
          <ac:chgData name="yamada akita" userId="8b118bcca7e896d8" providerId="LiveId" clId="{D86A3D3E-90A8-4E32-A196-75AD1DB2AE86}" dt="2020-10-09T08:50:34.865" v="6851" actId="20577"/>
          <ac:spMkLst>
            <pc:docMk/>
            <pc:sldMk cId="4014730547" sldId="348"/>
            <ac:spMk id="7" creationId="{A58E13EA-C539-411D-8D2F-5F5867E1332E}"/>
          </ac:spMkLst>
        </pc:spChg>
        <pc:spChg chg="mod">
          <ac:chgData name="yamada akita" userId="8b118bcca7e896d8" providerId="LiveId" clId="{D86A3D3E-90A8-4E32-A196-75AD1DB2AE86}" dt="2020-10-09T08:50:22.117" v="6821" actId="1076"/>
          <ac:spMkLst>
            <pc:docMk/>
            <pc:sldMk cId="4014730547" sldId="348"/>
            <ac:spMk id="18" creationId="{36AF534B-ABB1-492A-BDE5-1CAE1C5F66A9}"/>
          </ac:spMkLst>
        </pc:spChg>
        <pc:spChg chg="mod">
          <ac:chgData name="yamada akita" userId="8b118bcca7e896d8" providerId="LiveId" clId="{D86A3D3E-90A8-4E32-A196-75AD1DB2AE86}" dt="2020-10-09T08:50:04.438" v="6817" actId="1076"/>
          <ac:spMkLst>
            <pc:docMk/>
            <pc:sldMk cId="4014730547" sldId="348"/>
            <ac:spMk id="19" creationId="{DDF3DC5F-2544-46AD-9488-1CF8172B7393}"/>
          </ac:spMkLst>
        </pc:spChg>
        <pc:spChg chg="mod">
          <ac:chgData name="yamada akita" userId="8b118bcca7e896d8" providerId="LiveId" clId="{D86A3D3E-90A8-4E32-A196-75AD1DB2AE86}" dt="2020-10-09T08:50:01.966" v="6815" actId="1076"/>
          <ac:spMkLst>
            <pc:docMk/>
            <pc:sldMk cId="4014730547" sldId="348"/>
            <ac:spMk id="20" creationId="{667B0189-3EEA-4A2D-B962-12401F1FFC3B}"/>
          </ac:spMkLst>
        </pc:spChg>
      </pc:sldChg>
      <pc:sldChg chg="addSp delSp modSp add mod ord delAnim modAnim">
        <pc:chgData name="yamada akita" userId="8b118bcca7e896d8" providerId="LiveId" clId="{D86A3D3E-90A8-4E32-A196-75AD1DB2AE86}" dt="2020-10-09T09:56:09.454" v="7612" actId="6549"/>
        <pc:sldMkLst>
          <pc:docMk/>
          <pc:sldMk cId="2136982603" sldId="349"/>
        </pc:sldMkLst>
        <pc:spChg chg="mod">
          <ac:chgData name="yamada akita" userId="8b118bcca7e896d8" providerId="LiveId" clId="{D86A3D3E-90A8-4E32-A196-75AD1DB2AE86}" dt="2020-10-09T09:56:09.454" v="7612" actId="6549"/>
          <ac:spMkLst>
            <pc:docMk/>
            <pc:sldMk cId="2136982603" sldId="349"/>
            <ac:spMk id="2" creationId="{1D2A1C4B-DB25-4984-99E7-A04F563FA8E3}"/>
          </ac:spMkLst>
        </pc:spChg>
        <pc:spChg chg="del">
          <ac:chgData name="yamada akita" userId="8b118bcca7e896d8" providerId="LiveId" clId="{D86A3D3E-90A8-4E32-A196-75AD1DB2AE86}" dt="2020-10-09T08:51:02.653" v="6878" actId="478"/>
          <ac:spMkLst>
            <pc:docMk/>
            <pc:sldMk cId="2136982603" sldId="349"/>
            <ac:spMk id="3" creationId="{C73F68A9-7684-420B-A0D5-302A9721208B}"/>
          </ac:spMkLst>
        </pc:spChg>
        <pc:spChg chg="mod">
          <ac:chgData name="yamada akita" userId="8b118bcca7e896d8" providerId="LiveId" clId="{D86A3D3E-90A8-4E32-A196-75AD1DB2AE86}" dt="2020-10-09T08:56:17.781" v="7312" actId="1038"/>
          <ac:spMkLst>
            <pc:docMk/>
            <pc:sldMk cId="2136982603" sldId="349"/>
            <ac:spMk id="4" creationId="{F4948AF7-9FF7-4A22-876B-9F6DC015FB42}"/>
          </ac:spMkLst>
        </pc:spChg>
        <pc:spChg chg="del">
          <ac:chgData name="yamada akita" userId="8b118bcca7e896d8" providerId="LiveId" clId="{D86A3D3E-90A8-4E32-A196-75AD1DB2AE86}" dt="2020-10-09T08:51:04.500" v="6879" actId="478"/>
          <ac:spMkLst>
            <pc:docMk/>
            <pc:sldMk cId="2136982603" sldId="349"/>
            <ac:spMk id="6" creationId="{CDD3F443-8994-4AC9-9E38-75A1D0F64153}"/>
          </ac:spMkLst>
        </pc:spChg>
        <pc:spChg chg="add mod">
          <ac:chgData name="yamada akita" userId="8b118bcca7e896d8" providerId="LiveId" clId="{D86A3D3E-90A8-4E32-A196-75AD1DB2AE86}" dt="2020-10-09T08:56:38.281" v="7313" actId="164"/>
          <ac:spMkLst>
            <pc:docMk/>
            <pc:sldMk cId="2136982603" sldId="349"/>
            <ac:spMk id="7" creationId="{73B80D9A-7D25-4A9F-AEE1-7A020E63C989}"/>
          </ac:spMkLst>
        </pc:spChg>
        <pc:spChg chg="add mod">
          <ac:chgData name="yamada akita" userId="8b118bcca7e896d8" providerId="LiveId" clId="{D86A3D3E-90A8-4E32-A196-75AD1DB2AE86}" dt="2020-10-09T08:56:38.281" v="7313" actId="164"/>
          <ac:spMkLst>
            <pc:docMk/>
            <pc:sldMk cId="2136982603" sldId="349"/>
            <ac:spMk id="9" creationId="{B5AC42D0-C83D-4F3A-8F3A-B919E1290135}"/>
          </ac:spMkLst>
        </pc:spChg>
        <pc:spChg chg="add mod">
          <ac:chgData name="yamada akita" userId="8b118bcca7e896d8" providerId="LiveId" clId="{D86A3D3E-90A8-4E32-A196-75AD1DB2AE86}" dt="2020-10-09T08:56:38.281" v="7313" actId="164"/>
          <ac:spMkLst>
            <pc:docMk/>
            <pc:sldMk cId="2136982603" sldId="349"/>
            <ac:spMk id="11" creationId="{0706774A-9717-4428-82D4-1C861A66CA62}"/>
          </ac:spMkLst>
        </pc:spChg>
        <pc:spChg chg="del">
          <ac:chgData name="yamada akita" userId="8b118bcca7e896d8" providerId="LiveId" clId="{D86A3D3E-90A8-4E32-A196-75AD1DB2AE86}" dt="2020-10-09T08:51:23.847" v="6892" actId="478"/>
          <ac:spMkLst>
            <pc:docMk/>
            <pc:sldMk cId="2136982603" sldId="349"/>
            <ac:spMk id="13" creationId="{E6E4D33C-0C02-4E9D-8A53-067BDA604647}"/>
          </ac:spMkLst>
        </pc:spChg>
        <pc:spChg chg="mod">
          <ac:chgData name="yamada akita" userId="8b118bcca7e896d8" providerId="LiveId" clId="{D86A3D3E-90A8-4E32-A196-75AD1DB2AE86}" dt="2020-10-09T08:56:14.605" v="7299" actId="1038"/>
          <ac:spMkLst>
            <pc:docMk/>
            <pc:sldMk cId="2136982603" sldId="349"/>
            <ac:spMk id="14" creationId="{FC05B1D7-B127-4131-8B53-B35C61B9A03C}"/>
          </ac:spMkLst>
        </pc:spChg>
        <pc:spChg chg="add mod">
          <ac:chgData name="yamada akita" userId="8b118bcca7e896d8" providerId="LiveId" clId="{D86A3D3E-90A8-4E32-A196-75AD1DB2AE86}" dt="2020-10-09T08:56:38.281" v="7313" actId="164"/>
          <ac:spMkLst>
            <pc:docMk/>
            <pc:sldMk cId="2136982603" sldId="349"/>
            <ac:spMk id="15" creationId="{0E422128-29F2-49CD-BAF2-0016E0352375}"/>
          </ac:spMkLst>
        </pc:spChg>
        <pc:spChg chg="add mod">
          <ac:chgData name="yamada akita" userId="8b118bcca7e896d8" providerId="LiveId" clId="{D86A3D3E-90A8-4E32-A196-75AD1DB2AE86}" dt="2020-10-09T08:58:48.566" v="7379" actId="20577"/>
          <ac:spMkLst>
            <pc:docMk/>
            <pc:sldMk cId="2136982603" sldId="349"/>
            <ac:spMk id="16" creationId="{83CFF4A0-871A-4961-AEC6-163FE5CE6327}"/>
          </ac:spMkLst>
        </pc:spChg>
        <pc:spChg chg="mod">
          <ac:chgData name="yamada akita" userId="8b118bcca7e896d8" providerId="LiveId" clId="{D86A3D3E-90A8-4E32-A196-75AD1DB2AE86}" dt="2020-10-09T08:56:09.579" v="7280" actId="1038"/>
          <ac:spMkLst>
            <pc:docMk/>
            <pc:sldMk cId="2136982603" sldId="349"/>
            <ac:spMk id="17" creationId="{446C1700-0383-46AC-AB6D-9A5A155AC810}"/>
          </ac:spMkLst>
        </pc:spChg>
        <pc:spChg chg="add mod">
          <ac:chgData name="yamada akita" userId="8b118bcca7e896d8" providerId="LiveId" clId="{D86A3D3E-90A8-4E32-A196-75AD1DB2AE86}" dt="2020-10-09T08:58:48.566" v="7379" actId="20577"/>
          <ac:spMkLst>
            <pc:docMk/>
            <pc:sldMk cId="2136982603" sldId="349"/>
            <ac:spMk id="19" creationId="{7E14A0BE-3C3F-4DF8-9F75-C4B6E1AC3DCC}"/>
          </ac:spMkLst>
        </pc:spChg>
        <pc:spChg chg="add mod">
          <ac:chgData name="yamada akita" userId="8b118bcca7e896d8" providerId="LiveId" clId="{D86A3D3E-90A8-4E32-A196-75AD1DB2AE86}" dt="2020-10-09T08:58:48.566" v="7379" actId="20577"/>
          <ac:spMkLst>
            <pc:docMk/>
            <pc:sldMk cId="2136982603" sldId="349"/>
            <ac:spMk id="21" creationId="{D8BD1299-CF75-4705-A983-E3CECC4C7BAD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26" creationId="{C0E3C156-1FAD-42DE-B2E3-12ACD8D214F6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27" creationId="{D6800F85-05C0-4F3E-B63A-900F188C17B5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28" creationId="{5978DA21-A91C-462F-862C-B9C301D81563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29" creationId="{3C7F1DD2-8FEE-49FF-9988-F7B8214A1498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30" creationId="{56A9EB33-8B11-486E-8A0A-8C603C6CC657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31" creationId="{C8F8B138-CFF5-46A9-94F7-F6CC18E0459F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33" creationId="{AD4676E1-2461-4694-8249-781B30FDD51B}"/>
          </ac:spMkLst>
        </pc:spChg>
        <pc:spChg chg="mod">
          <ac:chgData name="yamada akita" userId="8b118bcca7e896d8" providerId="LiveId" clId="{D86A3D3E-90A8-4E32-A196-75AD1DB2AE86}" dt="2020-10-09T08:51:49.352" v="6894" actId="1076"/>
          <ac:spMkLst>
            <pc:docMk/>
            <pc:sldMk cId="2136982603" sldId="349"/>
            <ac:spMk id="34" creationId="{D446906D-3F63-460D-A30F-DF5436AB6FF1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35" creationId="{22C92FC5-2B37-4E44-AD05-877AC4A8C973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36" creationId="{BAA5300A-5FE1-4488-A6BC-BEBB19A83D5D}"/>
          </ac:spMkLst>
        </pc:spChg>
        <pc:spChg chg="mod">
          <ac:chgData name="yamada akita" userId="8b118bcca7e896d8" providerId="LiveId" clId="{D86A3D3E-90A8-4E32-A196-75AD1DB2AE86}" dt="2020-10-09T08:53:45.146" v="7085" actId="14100"/>
          <ac:spMkLst>
            <pc:docMk/>
            <pc:sldMk cId="2136982603" sldId="349"/>
            <ac:spMk id="37" creationId="{4D6A5025-C4B2-45BF-9594-9055622E9733}"/>
          </ac:spMkLst>
        </pc:spChg>
        <pc:spChg chg="mod">
          <ac:chgData name="yamada akita" userId="8b118bcca7e896d8" providerId="LiveId" clId="{D86A3D3E-90A8-4E32-A196-75AD1DB2AE86}" dt="2020-10-09T08:52:48.686" v="6967"/>
          <ac:spMkLst>
            <pc:docMk/>
            <pc:sldMk cId="2136982603" sldId="349"/>
            <ac:spMk id="39" creationId="{8EE381EC-C8D8-4E7A-B05D-768891A62DAB}"/>
          </ac:spMkLst>
        </pc:spChg>
        <pc:spChg chg="del">
          <ac:chgData name="yamada akita" userId="8b118bcca7e896d8" providerId="LiveId" clId="{D86A3D3E-90A8-4E32-A196-75AD1DB2AE86}" dt="2020-10-09T08:51:20.595" v="6891" actId="478"/>
          <ac:spMkLst>
            <pc:docMk/>
            <pc:sldMk cId="2136982603" sldId="349"/>
            <ac:spMk id="40" creationId="{9A653752-EA57-490D-AD42-A034610DBCD9}"/>
          </ac:spMkLst>
        </pc:spChg>
        <pc:spChg chg="mod">
          <ac:chgData name="yamada akita" userId="8b118bcca7e896d8" providerId="LiveId" clId="{D86A3D3E-90A8-4E32-A196-75AD1DB2AE86}" dt="2020-10-09T08:52:48.686" v="6967"/>
          <ac:spMkLst>
            <pc:docMk/>
            <pc:sldMk cId="2136982603" sldId="349"/>
            <ac:spMk id="41" creationId="{9CB62DFD-7E27-4DFE-A246-68EA34AD7FBC}"/>
          </ac:spMkLst>
        </pc:spChg>
        <pc:spChg chg="mod">
          <ac:chgData name="yamada akita" userId="8b118bcca7e896d8" providerId="LiveId" clId="{D86A3D3E-90A8-4E32-A196-75AD1DB2AE86}" dt="2020-10-09T08:58:48.566" v="7379" actId="20577"/>
          <ac:spMkLst>
            <pc:docMk/>
            <pc:sldMk cId="2136982603" sldId="349"/>
            <ac:spMk id="45" creationId="{A5D2EFBC-9BEF-4DB2-85DF-452CBA6B245F}"/>
          </ac:spMkLst>
        </pc:spChg>
        <pc:spChg chg="mod">
          <ac:chgData name="yamada akita" userId="8b118bcca7e896d8" providerId="LiveId" clId="{D86A3D3E-90A8-4E32-A196-75AD1DB2AE86}" dt="2020-10-09T08:58:48.566" v="7379" actId="20577"/>
          <ac:spMkLst>
            <pc:docMk/>
            <pc:sldMk cId="2136982603" sldId="349"/>
            <ac:spMk id="46" creationId="{36508795-387F-44E2-94F6-23BC4C30C30C}"/>
          </ac:spMkLst>
        </pc:spChg>
        <pc:spChg chg="add mod">
          <ac:chgData name="yamada akita" userId="8b118bcca7e896d8" providerId="LiveId" clId="{D86A3D3E-90A8-4E32-A196-75AD1DB2AE86}" dt="2020-10-09T08:58:48.566" v="7379" actId="20577"/>
          <ac:spMkLst>
            <pc:docMk/>
            <pc:sldMk cId="2136982603" sldId="349"/>
            <ac:spMk id="50" creationId="{1F564847-2579-4D8A-B33C-93AA5BF11A3D}"/>
          </ac:spMkLst>
        </pc:spChg>
        <pc:spChg chg="add del mod">
          <ac:chgData name="yamada akita" userId="8b118bcca7e896d8" providerId="LiveId" clId="{D86A3D3E-90A8-4E32-A196-75AD1DB2AE86}" dt="2020-10-09T09:55:59.210" v="7585" actId="478"/>
          <ac:spMkLst>
            <pc:docMk/>
            <pc:sldMk cId="2136982603" sldId="349"/>
            <ac:spMk id="51" creationId="{843847E8-E541-4FC6-B0F7-1BF2C2A254DE}"/>
          </ac:spMkLst>
        </pc:spChg>
        <pc:grpChg chg="add mod">
          <ac:chgData name="yamada akita" userId="8b118bcca7e896d8" providerId="LiveId" clId="{D86A3D3E-90A8-4E32-A196-75AD1DB2AE86}" dt="2020-10-09T08:56:38.281" v="7313" actId="164"/>
          <ac:grpSpMkLst>
            <pc:docMk/>
            <pc:sldMk cId="2136982603" sldId="349"/>
            <ac:grpSpMk id="23" creationId="{0C30D14A-98B9-4A4B-AD2C-9EF38487A059}"/>
          </ac:grpSpMkLst>
        </pc:grpChg>
        <pc:grpChg chg="add del mod">
          <ac:chgData name="yamada akita" userId="8b118bcca7e896d8" providerId="LiveId" clId="{D86A3D3E-90A8-4E32-A196-75AD1DB2AE86}" dt="2020-10-09T09:55:57.095" v="7584" actId="478"/>
          <ac:grpSpMkLst>
            <pc:docMk/>
            <pc:sldMk cId="2136982603" sldId="349"/>
            <ac:grpSpMk id="24" creationId="{1407F831-6191-45AA-9FC9-9351B4635827}"/>
          </ac:grpSpMkLst>
        </pc:grpChg>
        <pc:grpChg chg="add mod">
          <ac:chgData name="yamada akita" userId="8b118bcca7e896d8" providerId="LiveId" clId="{D86A3D3E-90A8-4E32-A196-75AD1DB2AE86}" dt="2020-10-09T08:56:38.281" v="7313" actId="164"/>
          <ac:grpSpMkLst>
            <pc:docMk/>
            <pc:sldMk cId="2136982603" sldId="349"/>
            <ac:grpSpMk id="32" creationId="{95AE44B5-C7E8-45A0-B9E0-5071DF388B74}"/>
          </ac:grpSpMkLst>
        </pc:grpChg>
        <pc:grpChg chg="add del mod">
          <ac:chgData name="yamada akita" userId="8b118bcca7e896d8" providerId="LiveId" clId="{D86A3D3E-90A8-4E32-A196-75AD1DB2AE86}" dt="2020-10-09T08:52:49.485" v="6968"/>
          <ac:grpSpMkLst>
            <pc:docMk/>
            <pc:sldMk cId="2136982603" sldId="349"/>
            <ac:grpSpMk id="38" creationId="{08301CAC-A2AE-41B1-A3CD-9D20357CBE27}"/>
          </ac:grpSpMkLst>
        </pc:grpChg>
        <pc:grpChg chg="add mod">
          <ac:chgData name="yamada akita" userId="8b118bcca7e896d8" providerId="LiveId" clId="{D86A3D3E-90A8-4E32-A196-75AD1DB2AE86}" dt="2020-10-09T08:58:48.566" v="7379" actId="20577"/>
          <ac:grpSpMkLst>
            <pc:docMk/>
            <pc:sldMk cId="2136982603" sldId="349"/>
            <ac:grpSpMk id="44" creationId="{D004D53E-BBAB-49AD-881E-1CED1688CAC2}"/>
          </ac:grpSpMkLst>
        </pc:grpChg>
        <pc:picChg chg="del">
          <ac:chgData name="yamada akita" userId="8b118bcca7e896d8" providerId="LiveId" clId="{D86A3D3E-90A8-4E32-A196-75AD1DB2AE86}" dt="2020-10-09T08:51:20.595" v="6891" actId="478"/>
          <ac:picMkLst>
            <pc:docMk/>
            <pc:sldMk cId="2136982603" sldId="349"/>
            <ac:picMk id="25" creationId="{9E54777C-493F-49A6-AA89-B9708B96915B}"/>
          </ac:picMkLst>
        </pc:picChg>
      </pc:sldChg>
      <pc:sldChg chg="addSp delSp modSp add mod addAnim delAnim">
        <pc:chgData name="yamada akita" userId="8b118bcca7e896d8" providerId="LiveId" clId="{D86A3D3E-90A8-4E32-A196-75AD1DB2AE86}" dt="2020-10-09T09:59:42.524" v="7727"/>
        <pc:sldMkLst>
          <pc:docMk/>
          <pc:sldMk cId="697495277" sldId="350"/>
        </pc:sldMkLst>
        <pc:spChg chg="mod">
          <ac:chgData name="yamada akita" userId="8b118bcca7e896d8" providerId="LiveId" clId="{D86A3D3E-90A8-4E32-A196-75AD1DB2AE86}" dt="2020-10-09T09:13:49.811" v="7536"/>
          <ac:spMkLst>
            <pc:docMk/>
            <pc:sldMk cId="697495277" sldId="350"/>
            <ac:spMk id="2" creationId="{1D2A1C4B-DB25-4984-99E7-A04F563FA8E3}"/>
          </ac:spMkLst>
        </pc:spChg>
        <pc:spChg chg="mod topLvl">
          <ac:chgData name="yamada akita" userId="8b118bcca7e896d8" providerId="LiveId" clId="{D86A3D3E-90A8-4E32-A196-75AD1DB2AE86}" dt="2020-10-09T09:22:56.078" v="7580" actId="179"/>
          <ac:spMkLst>
            <pc:docMk/>
            <pc:sldMk cId="697495277" sldId="350"/>
            <ac:spMk id="6" creationId="{63611D8F-2A10-4A43-AFD8-A0A80676ACF5}"/>
          </ac:spMkLst>
        </pc:spChg>
        <pc:spChg chg="mod">
          <ac:chgData name="yamada akita" userId="8b118bcca7e896d8" providerId="LiveId" clId="{D86A3D3E-90A8-4E32-A196-75AD1DB2AE86}" dt="2020-10-09T09:14:35.800" v="7545"/>
          <ac:spMkLst>
            <pc:docMk/>
            <pc:sldMk cId="697495277" sldId="350"/>
            <ac:spMk id="10" creationId="{A7FC5819-A38B-4B54-A057-C43BB54BF755}"/>
          </ac:spMkLst>
        </pc:spChg>
        <pc:spChg chg="mod">
          <ac:chgData name="yamada akita" userId="8b118bcca7e896d8" providerId="LiveId" clId="{D86A3D3E-90A8-4E32-A196-75AD1DB2AE86}" dt="2020-10-09T09:59:42.524" v="7727"/>
          <ac:spMkLst>
            <pc:docMk/>
            <pc:sldMk cId="697495277" sldId="350"/>
            <ac:spMk id="11" creationId="{B1AF7263-7502-47E5-B896-EA6CB679722A}"/>
          </ac:spMkLst>
        </pc:spChg>
        <pc:spChg chg="add del">
          <ac:chgData name="yamada akita" userId="8b118bcca7e896d8" providerId="LiveId" clId="{D86A3D3E-90A8-4E32-A196-75AD1DB2AE86}" dt="2020-10-09T09:13:26.404" v="7513" actId="478"/>
          <ac:spMkLst>
            <pc:docMk/>
            <pc:sldMk cId="697495277" sldId="350"/>
            <ac:spMk id="22" creationId="{36172709-FBCE-4AFF-9B28-0B0FBCFC038D}"/>
          </ac:spMkLst>
        </pc:spChg>
        <pc:grpChg chg="del">
          <ac:chgData name="yamada akita" userId="8b118bcca7e896d8" providerId="LiveId" clId="{D86A3D3E-90A8-4E32-A196-75AD1DB2AE86}" dt="2020-10-09T09:03:19.633" v="7437" actId="478"/>
          <ac:grpSpMkLst>
            <pc:docMk/>
            <pc:sldMk cId="697495277" sldId="350"/>
            <ac:grpSpMk id="14" creationId="{2448CCE6-FCA0-49D4-88D8-C5D4B05AB25F}"/>
          </ac:grpSpMkLst>
        </pc:grpChg>
        <pc:picChg chg="del topLvl">
          <ac:chgData name="yamada akita" userId="8b118bcca7e896d8" providerId="LiveId" clId="{D86A3D3E-90A8-4E32-A196-75AD1DB2AE86}" dt="2020-10-09T09:03:19.633" v="7437" actId="478"/>
          <ac:picMkLst>
            <pc:docMk/>
            <pc:sldMk cId="697495277" sldId="350"/>
            <ac:picMk id="9" creationId="{09715EC6-AB53-492F-97C6-637138997E59}"/>
          </ac:picMkLst>
        </pc:picChg>
        <pc:picChg chg="del">
          <ac:chgData name="yamada akita" userId="8b118bcca7e896d8" providerId="LiveId" clId="{D86A3D3E-90A8-4E32-A196-75AD1DB2AE86}" dt="2020-10-09T09:12:46.910" v="7510" actId="478"/>
          <ac:picMkLst>
            <pc:docMk/>
            <pc:sldMk cId="697495277" sldId="350"/>
            <ac:picMk id="20" creationId="{94FB5110-8DB0-4F4D-A5B3-35C32E1AE5F9}"/>
          </ac:picMkLst>
        </pc:picChg>
      </pc:sldChg>
      <pc:sldChg chg="modSp add modAnim">
        <pc:chgData name="yamada akita" userId="8b118bcca7e896d8" providerId="LiveId" clId="{D86A3D3E-90A8-4E32-A196-75AD1DB2AE86}" dt="2020-10-10T08:36:54.380" v="7729"/>
        <pc:sldMkLst>
          <pc:docMk/>
          <pc:sldMk cId="1430034181" sldId="351"/>
        </pc:sldMkLst>
        <pc:spChg chg="mod">
          <ac:chgData name="yamada akita" userId="8b118bcca7e896d8" providerId="LiveId" clId="{D86A3D3E-90A8-4E32-A196-75AD1DB2AE86}" dt="2020-10-10T08:36:54.380" v="7729"/>
          <ac:spMkLst>
            <pc:docMk/>
            <pc:sldMk cId="1430034181" sldId="351"/>
            <ac:spMk id="16" creationId="{83CFF4A0-871A-4961-AEC6-163FE5CE6327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1430034181" sldId="351"/>
            <ac:spMk id="19" creationId="{7E14A0BE-3C3F-4DF8-9F75-C4B6E1AC3DCC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1430034181" sldId="351"/>
            <ac:spMk id="21" creationId="{D8BD1299-CF75-4705-A983-E3CECC4C7BAD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1430034181" sldId="351"/>
            <ac:spMk id="45" creationId="{A5D2EFBC-9BEF-4DB2-85DF-452CBA6B245F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1430034181" sldId="351"/>
            <ac:spMk id="46" creationId="{36508795-387F-44E2-94F6-23BC4C30C30C}"/>
          </ac:spMkLst>
        </pc:spChg>
        <pc:spChg chg="mod">
          <ac:chgData name="yamada akita" userId="8b118bcca7e896d8" providerId="LiveId" clId="{D86A3D3E-90A8-4E32-A196-75AD1DB2AE86}" dt="2020-10-10T08:36:54.380" v="7729"/>
          <ac:spMkLst>
            <pc:docMk/>
            <pc:sldMk cId="1430034181" sldId="351"/>
            <ac:spMk id="50" creationId="{1F564847-2579-4D8A-B33C-93AA5BF11A3D}"/>
          </ac:spMkLst>
        </pc:spChg>
        <pc:grpChg chg="mod">
          <ac:chgData name="yamada akita" userId="8b118bcca7e896d8" providerId="LiveId" clId="{D86A3D3E-90A8-4E32-A196-75AD1DB2AE86}" dt="2020-10-10T08:36:54.380" v="7729"/>
          <ac:grpSpMkLst>
            <pc:docMk/>
            <pc:sldMk cId="1430034181" sldId="351"/>
            <ac:grpSpMk id="24" creationId="{1407F831-6191-45AA-9FC9-9351B4635827}"/>
          </ac:grpSpMkLst>
        </pc:grpChg>
        <pc:grpChg chg="mod">
          <ac:chgData name="yamada akita" userId="8b118bcca7e896d8" providerId="LiveId" clId="{D86A3D3E-90A8-4E32-A196-75AD1DB2AE86}" dt="2020-10-10T08:36:54.380" v="7729"/>
          <ac:grpSpMkLst>
            <pc:docMk/>
            <pc:sldMk cId="1430034181" sldId="351"/>
            <ac:grpSpMk id="44" creationId="{D004D53E-BBAB-49AD-881E-1CED1688CAC2}"/>
          </ac:grpSpMkLst>
        </pc:grpChg>
      </pc:sldChg>
      <pc:sldMasterChg chg="modSp modSldLayout">
        <pc:chgData name="yamada akita" userId="8b118bcca7e896d8" providerId="LiveId" clId="{D86A3D3E-90A8-4E32-A196-75AD1DB2AE86}" dt="2020-10-09T07:03:18.025" v="5719"/>
        <pc:sldMasterMkLst>
          <pc:docMk/>
          <pc:sldMasterMk cId="1523592019" sldId="2147483942"/>
        </pc:sldMasterMkLst>
        <pc:spChg chg="mod">
          <ac:chgData name="yamada akita" userId="8b118bcca7e896d8" providerId="LiveId" clId="{D86A3D3E-90A8-4E32-A196-75AD1DB2AE86}" dt="2020-10-09T07:03:18.025" v="5719"/>
          <ac:spMkLst>
            <pc:docMk/>
            <pc:sldMasterMk cId="1523592019" sldId="2147483942"/>
            <ac:spMk id="4" creationId="{1E179FA4-0D38-45CA-BAD8-AF259E3B9F3B}"/>
          </ac:spMkLst>
        </pc:sp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4217985887" sldId="2147483943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4217985887" sldId="2147483943"/>
              <ac:spMk id="4" creationId="{E60134E0-2657-4AA1-9F1B-2BD870B89D36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3566898278" sldId="2147483944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3566898278" sldId="2147483944"/>
              <ac:spMk id="4" creationId="{1864AA25-59AF-415C-95B5-8FA8BB51373F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3570482945" sldId="2147483945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3570482945" sldId="2147483945"/>
              <ac:spMk id="4" creationId="{275AB1D3-8B9C-4F15-8EAB-F8CC45B7C6BC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1551029261" sldId="2147483946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1551029261" sldId="2147483946"/>
              <ac:spMk id="5" creationId="{8E291FF5-6CDD-44D7-BE90-9E7E46980825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1023214597" sldId="2147483947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1023214597" sldId="2147483947"/>
              <ac:spMk id="7" creationId="{CC575700-E578-4D89-8B17-A87ACE5F8BEA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2311721942" sldId="2147483948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2311721942" sldId="2147483948"/>
              <ac:spMk id="3" creationId="{6D43655A-95EA-4EE1-B0BB-D2CD2EE8158A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1311923112" sldId="2147483949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1311923112" sldId="2147483949"/>
              <ac:spMk id="2" creationId="{7E2109D5-91BD-4405-947B-1717F9FBC14D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3710823187" sldId="2147483950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3710823187" sldId="2147483950"/>
              <ac:spMk id="5" creationId="{118A9403-C278-455B-8B91-E3FA71BA7433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3724002551" sldId="2147483951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3724002551" sldId="2147483951"/>
              <ac:spMk id="5" creationId="{F0E72AF1-DA1B-43D4-91BC-4CFDEA5DCC98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800096740" sldId="2147483952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800096740" sldId="2147483952"/>
              <ac:spMk id="4" creationId="{B9086F01-BB1E-4300-B19F-42814E287F2B}"/>
            </ac:spMkLst>
          </pc:spChg>
        </pc:sldLayoutChg>
        <pc:sldLayoutChg chg="modSp">
          <pc:chgData name="yamada akita" userId="8b118bcca7e896d8" providerId="LiveId" clId="{D86A3D3E-90A8-4E32-A196-75AD1DB2AE86}" dt="2020-10-09T07:03:18.025" v="5719"/>
          <pc:sldLayoutMkLst>
            <pc:docMk/>
            <pc:sldMasterMk cId="1523592019" sldId="2147483942"/>
            <pc:sldLayoutMk cId="2736910905" sldId="2147483953"/>
          </pc:sldLayoutMkLst>
          <pc:spChg chg="mod">
            <ac:chgData name="yamada akita" userId="8b118bcca7e896d8" providerId="LiveId" clId="{D86A3D3E-90A8-4E32-A196-75AD1DB2AE86}" dt="2020-10-09T07:03:18.025" v="5719"/>
            <ac:spMkLst>
              <pc:docMk/>
              <pc:sldMasterMk cId="1523592019" sldId="2147483942"/>
              <pc:sldLayoutMk cId="2736910905" sldId="2147483953"/>
              <ac:spMk id="4" creationId="{E458DC4E-2966-439C-A993-C3203D82B443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97C07-83AE-4D1C-A93F-8429978AD026}" type="datetimeFigureOut">
              <a:rPr kumimoji="1" lang="ja-JP" altLang="en-US" smtClean="0"/>
              <a:t>2020/11/22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45AEC-7FDF-4829-8EA2-DE9D35400F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6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2C1898-02D1-4552-87ED-195CDE87C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099712B-F128-442F-9D97-A5EA25062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0134E0-2657-4AA1-9F1B-2BD870B8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5C9EAE-1B8E-405E-A928-449806C0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FC60A4-024C-4A06-BA16-34F4E65D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98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87A9A9-A33F-4DB5-B43E-3783E21DE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505738-71C4-4C1D-AD1F-251D43E4C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64AA25-59AF-415C-95B5-8FA8BB51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319612-05F5-4379-9E9B-5FADC3014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401A99-0DC8-44EC-8D5C-450B3646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89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158393-C809-4544-B3D9-7A65DD7C1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4AA06D-E7F9-49AA-B6B1-D0563EC34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5AB1D3-8B9C-4F15-8EAB-F8CC45B7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C81AF8-44B2-4A67-9F6A-A7F69E85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F62503-E5EA-44BA-A639-E9C54023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48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51A7FA-6DA4-463C-BD47-87C5EEB7E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E1E51E-7A93-4792-813C-932900066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C52763-6B9E-4A56-8C88-FA0CA7D11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291FF5-6CDD-44D7-BE90-9E7E4698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ED2A07-6C39-4BA9-BAB2-F25881C2A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347B55-B683-4569-8F81-3D339B6B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029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9AA8EE-488A-444A-AD9F-A0600128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9A7F794-4931-4BC9-B191-E4FE96D62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7B2D29F-8F47-45DA-A94A-F1B750A05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B4B29B1-362B-4D2F-B988-9D9FAAA1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3382A6B-CFD6-4E6B-B794-332FEADC50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C575700-E578-4D89-8B17-A87ACE5F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CE2D33B-8E8B-411A-AD0A-302FD1C8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D3F994-FC32-42A3-BC5A-8E81C71D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21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7A5BB4-1E4F-461F-AF6C-783108BB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43655A-95EA-4EE1-B0BB-D2CD2EE8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176393D-706E-49F1-818C-ADF6C0AC3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BBEA86-B49A-4BDF-87C3-E432E3EF9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72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E2109D5-91BD-4405-947B-1717F9FBC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32F71F4-66AF-40C0-8781-535E10F1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AD90DE-5110-4AFA-AC13-4242A741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92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CB47A0-D7E9-48E0-8628-68646D7E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9F3F78-EC52-4E22-B045-1997F8A0C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E713E24-F95A-4F89-9A99-BF2CD2D2D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8A9403-C278-455B-8B91-E3FA71BA7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073BBE-C154-48EE-88F0-C7E5A8970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07B153-0B0F-4CF6-BFB1-72A8B3059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82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228B04-CDC4-4CB8-A37A-34A67370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7790C1A-2D63-4B3E-9977-D641C5CE4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0E5ACE-2A9F-4927-9D54-16AAB0C6C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E72AF1-DA1B-43D4-91BC-4CFDEA5D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39181D-4CF5-48C4-86C6-E31A3266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EDC1EB-0931-4DAF-B0E8-37DB098A7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00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B10A53-6826-462C-B1E3-9F0BBDBF6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784A28-A380-4672-AB5E-6BFA945A9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086F01-BB1E-4300-B19F-42814E287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EE21BB-7FD0-4A37-8B25-6C029E53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82E22D-5519-4FAE-9EB4-A1DB77C5E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9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1AD1293-F1CB-4576-9A68-28983683C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5D22431-C87D-4079-AD62-EB868AAB8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58DC4E-2966-439C-A993-C3203D82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DED357-F44D-4193-A0A8-51E0D55D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D3AFE0-EC2B-4C0B-ADFC-FDC33966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910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974C807-A401-4549-ADD4-08CB9E79F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39875F-15E7-4366-A7C7-DF8524B6D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179FA4-0D38-45CA-BAD8-AF259E3B9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0D576C-E5E0-49EF-A18B-2B2CC1D50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56329A-7463-4F30-B3CE-50269096B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EAC85-D35B-473B-9828-037900E0F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59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10.tmp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3.png"/><Relationship Id="rId5" Type="http://schemas.openxmlformats.org/officeDocument/2006/relationships/image" Target="../media/image51.png"/><Relationship Id="rId10" Type="http://schemas.openxmlformats.org/officeDocument/2006/relationships/image" Target="../media/image4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33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61.png"/><Relationship Id="rId4" Type="http://schemas.openxmlformats.org/officeDocument/2006/relationships/image" Target="../media/image38.png"/><Relationship Id="rId9" Type="http://schemas.openxmlformats.org/officeDocument/2006/relationships/image" Target="../media/image60.png"/><Relationship Id="rId1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字幕 6">
            <a:extLst>
              <a:ext uri="{FF2B5EF4-FFF2-40B4-BE49-F238E27FC236}">
                <a16:creationId xmlns:a16="http://schemas.microsoft.com/office/drawing/2014/main" id="{C928E083-DB01-4CF5-9E47-235C18EBF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202238"/>
            <a:ext cx="6858000" cy="1346605"/>
          </a:xfrm>
        </p:spPr>
        <p:txBody>
          <a:bodyPr/>
          <a:lstStyle/>
          <a:p>
            <a:r>
              <a:rPr kumimoji="1" lang="en-US" altLang="ja-JP" dirty="0"/>
              <a:t>Akitaka Yamada</a:t>
            </a:r>
          </a:p>
          <a:p>
            <a:r>
              <a:rPr kumimoji="1" lang="en-US" altLang="ja-JP" dirty="0"/>
              <a:t>JADH 2020</a:t>
            </a:r>
          </a:p>
          <a:p>
            <a:r>
              <a:rPr lang="en-US" altLang="ja-JP" dirty="0"/>
              <a:t>Nov. 23 (Osaka University, presented online)</a:t>
            </a:r>
            <a:endParaRPr kumimoji="1" lang="en-US" altLang="ja-JP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02043B5-111D-4ACC-95F1-4D53888F40C7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05DBC560-6E4C-4ED6-9324-D0727B0AE44D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E9463E7A-4C2F-4FD9-9D1A-96A8B1F9DC8B}"/>
              </a:ext>
            </a:extLst>
          </p:cNvPr>
          <p:cNvCxnSpPr>
            <a:cxnSpLocks/>
          </p:cNvCxnSpPr>
          <p:nvPr/>
        </p:nvCxnSpPr>
        <p:spPr>
          <a:xfrm>
            <a:off x="279400" y="5059365"/>
            <a:ext cx="79629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6C6A20-4D84-4FBC-B647-3BD49E72F5CF}"/>
              </a:ext>
            </a:extLst>
          </p:cNvPr>
          <p:cNvSpPr txBox="1"/>
          <p:nvPr/>
        </p:nvSpPr>
        <p:spPr>
          <a:xfrm>
            <a:off x="600685" y="2214608"/>
            <a:ext cx="7641616" cy="1752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altLang="ja-JP" sz="2400" b="1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Multinomial Mixed-Effects Models </a:t>
            </a:r>
          </a:p>
          <a:p>
            <a:pPr algn="ctr">
              <a:lnSpc>
                <a:spcPct val="115000"/>
              </a:lnSpc>
            </a:pPr>
            <a:r>
              <a:rPr lang="en-US" altLang="ja-JP" sz="2400" b="1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and Linguistic Variation:</a:t>
            </a:r>
          </a:p>
          <a:p>
            <a:pPr algn="ctr">
              <a:lnSpc>
                <a:spcPct val="115000"/>
              </a:lnSpc>
            </a:pPr>
            <a:r>
              <a:rPr lang="en-US" altLang="ja-JP" sz="24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</a:rPr>
              <a:t>Competitions among Japanese </a:t>
            </a:r>
          </a:p>
          <a:p>
            <a:pPr algn="ctr">
              <a:lnSpc>
                <a:spcPct val="115000"/>
              </a:lnSpc>
            </a:pPr>
            <a:r>
              <a:rPr lang="en-US" altLang="ja-JP" sz="24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</a:rPr>
              <a:t>Subject-Honorific Constructions</a:t>
            </a:r>
            <a:endParaRPr lang="ja-JP" altLang="en-US" sz="4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59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F33501CD-ABE4-48CF-93EB-460F4007BB17}"/>
              </a:ext>
            </a:extLst>
          </p:cNvPr>
          <p:cNvSpPr/>
          <p:nvPr/>
        </p:nvSpPr>
        <p:spPr>
          <a:xfrm>
            <a:off x="360531" y="2338141"/>
            <a:ext cx="2966143" cy="2247530"/>
          </a:xfrm>
          <a:prstGeom prst="roundRect">
            <a:avLst>
              <a:gd name="adj" fmla="val 15838"/>
            </a:avLst>
          </a:prstGeom>
          <a:pattFill prst="pct5">
            <a:fgClr>
              <a:schemeClr val="accent4"/>
            </a:fgClr>
            <a:bgClr>
              <a:schemeClr val="bg1"/>
            </a:bgClr>
          </a:patt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kern="1200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1 Introduction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r>
              <a:rPr lang="en-US" altLang="ja-JP" dirty="0"/>
              <a:t>JADH 2020</a:t>
            </a:r>
          </a:p>
          <a:p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AF7263-7502-47E5-B896-EA6CB679722A}"/>
              </a:ext>
            </a:extLst>
          </p:cNvPr>
          <p:cNvSpPr txBox="1"/>
          <p:nvPr/>
        </p:nvSpPr>
        <p:spPr>
          <a:xfrm>
            <a:off x="203445" y="1778248"/>
            <a:ext cx="3695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solidFill>
                  <a:srgbClr val="CC0000"/>
                </a:solidFill>
              </a:rPr>
              <a:t>Japanese subject-honorifics</a:t>
            </a:r>
            <a:endParaRPr kumimoji="1" lang="ja-JP" altLang="en-US" sz="2000" b="1" dirty="0">
              <a:solidFill>
                <a:srgbClr val="CC0000"/>
              </a:solidFill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28FD995-C41A-4590-A31D-3CF3520AFD5C}"/>
              </a:ext>
            </a:extLst>
          </p:cNvPr>
          <p:cNvSpPr/>
          <p:nvPr/>
        </p:nvSpPr>
        <p:spPr>
          <a:xfrm>
            <a:off x="407983" y="2439829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Instance</a:t>
            </a:r>
            <a:r>
              <a:rPr kumimoji="1" lang="ja-JP" altLang="en-US" dirty="0">
                <a:solidFill>
                  <a:schemeClr val="tx1"/>
                </a:solidFill>
              </a:rPr>
              <a:t>１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76C2AB7-9E12-4A22-9F9A-547A0D6662D3}"/>
              </a:ext>
            </a:extLst>
          </p:cNvPr>
          <p:cNvSpPr/>
          <p:nvPr/>
        </p:nvSpPr>
        <p:spPr>
          <a:xfrm>
            <a:off x="384285" y="3284692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BFCF943-46CE-4705-AD9F-4DE569172DB5}"/>
              </a:ext>
            </a:extLst>
          </p:cNvPr>
          <p:cNvSpPr/>
          <p:nvPr/>
        </p:nvSpPr>
        <p:spPr>
          <a:xfrm>
            <a:off x="372121" y="4028360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3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DF846565-1320-4913-A70C-477566408B8A}"/>
              </a:ext>
            </a:extLst>
          </p:cNvPr>
          <p:cNvSpPr/>
          <p:nvPr/>
        </p:nvSpPr>
        <p:spPr>
          <a:xfrm>
            <a:off x="363266" y="4711231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4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C94EAA9-F08F-4FC1-A7D1-7D5B25D1536D}"/>
              </a:ext>
            </a:extLst>
          </p:cNvPr>
          <p:cNvSpPr/>
          <p:nvPr/>
        </p:nvSpPr>
        <p:spPr>
          <a:xfrm>
            <a:off x="357969" y="5326016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5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7C76E0F3-6CF6-4580-AFF9-AB755086008B}"/>
                  </a:ext>
                </a:extLst>
              </p:cNvPr>
              <p:cNvSpPr txBox="1"/>
              <p:nvPr/>
            </p:nvSpPr>
            <p:spPr>
              <a:xfrm>
                <a:off x="1851635" y="2511502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go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</a:rPr>
                        <m:t>√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ja-JP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ni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ja-JP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nar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</m:oMath>
                  </m:oMathPara>
                </a14:m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7C76E0F3-6CF6-4580-AFF9-AB7550860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635" y="2511502"/>
                <a:ext cx="1521278" cy="389979"/>
              </a:xfrm>
              <a:prstGeom prst="rect">
                <a:avLst/>
              </a:prstGeom>
              <a:blipFill>
                <a:blip r:embed="rId2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5B9881D-C6EE-4FDA-8A35-E579AC1D6D33}"/>
                  </a:ext>
                </a:extLst>
              </p:cNvPr>
              <p:cNvSpPr txBox="1"/>
              <p:nvPr/>
            </p:nvSpPr>
            <p:spPr>
              <a:xfrm>
                <a:off x="1897609" y="3285847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1800" b="1" i="1" smtClean="0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kumimoji="1" lang="en-US" altLang="ja-JP" sz="1800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nasar</a:t>
                </a:r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5B9881D-C6EE-4FDA-8A35-E579AC1D6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609" y="3285847"/>
                <a:ext cx="1521278" cy="389979"/>
              </a:xfrm>
              <a:prstGeom prst="rect">
                <a:avLst/>
              </a:prstGeom>
              <a:blipFill>
                <a:blip r:embed="rId3"/>
                <a:stretch>
                  <a:fillRect l="-1600" t="-1563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EFADF61-3E3D-4B7E-95C5-176BDF83CCA6}"/>
                  </a:ext>
                </a:extLst>
              </p:cNvPr>
              <p:cNvSpPr txBox="1"/>
              <p:nvPr/>
            </p:nvSpPr>
            <p:spPr>
              <a:xfrm>
                <a:off x="1921307" y="4036909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go-</a:t>
                </a:r>
                <a14:m>
                  <m:oMath xmlns:m="http://schemas.openxmlformats.org/officeDocument/2006/math">
                    <m:r>
                      <a:rPr lang="en-US" altLang="ja-JP" b="1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lang="en-US" altLang="ja-JP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ja-JP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nasar</a:t>
                </a:r>
                <a:r>
                  <a:rPr lang="en-US" altLang="ja-JP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ja-JP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EFADF61-3E3D-4B7E-95C5-176BDF83C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307" y="4036909"/>
                <a:ext cx="1521278" cy="389979"/>
              </a:xfrm>
              <a:prstGeom prst="rect">
                <a:avLst/>
              </a:prstGeom>
              <a:blipFill>
                <a:blip r:embed="rId4"/>
                <a:stretch>
                  <a:fillRect l="-3200" t="-1563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75E748E-6C9A-4F85-B1B6-61188E6C2741}"/>
                  </a:ext>
                </a:extLst>
              </p:cNvPr>
              <p:cNvSpPr txBox="1"/>
              <p:nvPr/>
            </p:nvSpPr>
            <p:spPr>
              <a:xfrm>
                <a:off x="1897609" y="4797427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1800" b="1" i="1" smtClean="0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+s-are-</a:t>
                </a:r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75E748E-6C9A-4F85-B1B6-61188E6C2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609" y="4797427"/>
                <a:ext cx="1521278" cy="389979"/>
              </a:xfrm>
              <a:prstGeom prst="rect">
                <a:avLst/>
              </a:prstGeom>
              <a:blipFill>
                <a:blip r:embed="rId5"/>
                <a:stretch>
                  <a:fillRect l="-1600" t="-312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84D574D-0CC4-458F-BC8E-F5B1E1AED2C3}"/>
                  </a:ext>
                </a:extLst>
              </p:cNvPr>
              <p:cNvSpPr txBox="1"/>
              <p:nvPr/>
            </p:nvSpPr>
            <p:spPr>
              <a:xfrm>
                <a:off x="1885445" y="5333669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go</m:t>
                    </m:r>
                    <m:r>
                      <m:rPr>
                        <m:nor/>
                      </m:rPr>
                      <a:rPr lang="en-US" altLang="ja-JP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kumimoji="1" lang="en-US" altLang="ja-JP" sz="1800" b="1" i="1" smtClean="0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+s-are-</a:t>
                </a:r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84D574D-0CC4-458F-BC8E-F5B1E1AE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445" y="5333669"/>
                <a:ext cx="1521278" cy="389979"/>
              </a:xfrm>
              <a:prstGeom prst="rect">
                <a:avLst/>
              </a:prstGeom>
              <a:blipFill>
                <a:blip r:embed="rId6"/>
                <a:stretch>
                  <a:fillRect t="-312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E03535B-E25C-4C72-893D-0DA651D711B0}"/>
              </a:ext>
            </a:extLst>
          </p:cNvPr>
          <p:cNvSpPr txBox="1"/>
          <p:nvPr/>
        </p:nvSpPr>
        <p:spPr>
          <a:xfrm>
            <a:off x="215609" y="852191"/>
            <a:ext cx="63033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C00000"/>
                </a:solidFill>
              </a:rPr>
              <a:t>Topic</a:t>
            </a:r>
            <a:r>
              <a:rPr kumimoji="1" lang="en-US" altLang="ja-JP" dirty="0"/>
              <a:t>: Linguistic variation</a:t>
            </a:r>
          </a:p>
          <a:p>
            <a:r>
              <a:rPr kumimoji="1" lang="en-US" altLang="ja-JP" dirty="0"/>
              <a:t>   How are synonymous expressions distinguished in use?</a:t>
            </a:r>
          </a:p>
          <a:p>
            <a:r>
              <a:rPr kumimoji="1" lang="en-US" altLang="ja-JP" dirty="0"/>
              <a:t>   cf. </a:t>
            </a:r>
            <a:r>
              <a:rPr kumimoji="1" lang="en-US" altLang="ja-JP" b="1" dirty="0" err="1"/>
              <a:t>Weinlich</a:t>
            </a:r>
            <a:r>
              <a:rPr kumimoji="1" lang="en-US" altLang="ja-JP" b="1" dirty="0"/>
              <a:t> et al.</a:t>
            </a:r>
            <a:r>
              <a:rPr kumimoji="1" lang="en-US" altLang="ja-JP" dirty="0"/>
              <a:t> (1968): </a:t>
            </a:r>
            <a:r>
              <a:rPr lang="en-US" altLang="ja-JP" dirty="0"/>
              <a:t>Orderly Heterogeneous</a:t>
            </a:r>
            <a:endParaRPr kumimoji="1" lang="ja-JP" altLang="en-US" dirty="0"/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75F7CE70-7452-47CB-BAE0-D12A36B3C177}"/>
              </a:ext>
            </a:extLst>
          </p:cNvPr>
          <p:cNvGrpSpPr/>
          <p:nvPr/>
        </p:nvGrpSpPr>
        <p:grpSpPr>
          <a:xfrm>
            <a:off x="3562797" y="2993198"/>
            <a:ext cx="4377637" cy="2926029"/>
            <a:chOff x="3562797" y="2993198"/>
            <a:chExt cx="4377637" cy="2926029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21A722B4-39C5-4E42-A323-0E324EF01E1E}"/>
                </a:ext>
              </a:extLst>
            </p:cNvPr>
            <p:cNvSpPr/>
            <p:nvPr/>
          </p:nvSpPr>
          <p:spPr>
            <a:xfrm>
              <a:off x="4230456" y="2993198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1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矢印: 左 33">
              <a:extLst>
                <a:ext uri="{FF2B5EF4-FFF2-40B4-BE49-F238E27FC236}">
                  <a16:creationId xmlns:a16="http://schemas.microsoft.com/office/drawing/2014/main" id="{2C636FE7-B1AB-4417-8017-9E8F27C99A49}"/>
                </a:ext>
              </a:extLst>
            </p:cNvPr>
            <p:cNvSpPr/>
            <p:nvPr/>
          </p:nvSpPr>
          <p:spPr>
            <a:xfrm>
              <a:off x="3562797" y="3852693"/>
              <a:ext cx="412779" cy="426532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91127FFB-DF74-41E2-B2D7-F89020572E9B}"/>
                </a:ext>
              </a:extLst>
            </p:cNvPr>
            <p:cNvSpPr/>
            <p:nvPr/>
          </p:nvSpPr>
          <p:spPr>
            <a:xfrm>
              <a:off x="4507230" y="3585751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2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DCE4626E-3CDD-49D7-B125-52BCF5974052}"/>
                </a:ext>
              </a:extLst>
            </p:cNvPr>
            <p:cNvSpPr/>
            <p:nvPr/>
          </p:nvSpPr>
          <p:spPr>
            <a:xfrm>
              <a:off x="5482590" y="4758594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3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78A08564-D72C-4504-A8F8-6DD9FAAFE108}"/>
                </a:ext>
              </a:extLst>
            </p:cNvPr>
            <p:cNvSpPr/>
            <p:nvPr/>
          </p:nvSpPr>
          <p:spPr>
            <a:xfrm>
              <a:off x="5989714" y="5431589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4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43D3CDC-57CC-4F80-B538-F45242E9D684}"/>
                </a:ext>
              </a:extLst>
            </p:cNvPr>
            <p:cNvSpPr txBox="1"/>
            <p:nvPr/>
          </p:nvSpPr>
          <p:spPr>
            <a:xfrm rot="3880938">
              <a:off x="5665088" y="426925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…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683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1" grpId="0"/>
      <p:bldP spid="17" grpId="0" animBg="1"/>
      <p:bldP spid="18" grpId="0" animBg="1"/>
      <p:bldP spid="28" grpId="0" animBg="1"/>
      <p:bldP spid="41" grpId="0" animBg="1"/>
      <p:bldP spid="45" grpId="0" animBg="1"/>
      <p:bldP spid="24" grpId="0"/>
      <p:bldP spid="25" grpId="0"/>
      <p:bldP spid="26" grpId="0"/>
      <p:bldP spid="27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F33501CD-ABE4-48CF-93EB-460F4007BB17}"/>
              </a:ext>
            </a:extLst>
          </p:cNvPr>
          <p:cNvSpPr/>
          <p:nvPr/>
        </p:nvSpPr>
        <p:spPr>
          <a:xfrm>
            <a:off x="360531" y="2338141"/>
            <a:ext cx="2966143" cy="2247530"/>
          </a:xfrm>
          <a:prstGeom prst="roundRect">
            <a:avLst>
              <a:gd name="adj" fmla="val 15838"/>
            </a:avLst>
          </a:prstGeom>
          <a:pattFill prst="pct5">
            <a:fgClr>
              <a:schemeClr val="accent4"/>
            </a:fgClr>
            <a:bgClr>
              <a:schemeClr val="bg1"/>
            </a:bgClr>
          </a:patt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kern="1200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1 Introduction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r>
              <a:rPr lang="en-US" altLang="ja-JP" dirty="0"/>
              <a:t>JADH 2020</a:t>
            </a:r>
          </a:p>
          <a:p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AF7263-7502-47E5-B896-EA6CB679722A}"/>
              </a:ext>
            </a:extLst>
          </p:cNvPr>
          <p:cNvSpPr txBox="1"/>
          <p:nvPr/>
        </p:nvSpPr>
        <p:spPr>
          <a:xfrm>
            <a:off x="203445" y="1778248"/>
            <a:ext cx="3695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solidFill>
                  <a:srgbClr val="CC0000"/>
                </a:solidFill>
              </a:rPr>
              <a:t>Japanese subject-honorifics</a:t>
            </a:r>
            <a:endParaRPr kumimoji="1" lang="ja-JP" altLang="en-US" sz="2000" b="1" dirty="0">
              <a:solidFill>
                <a:srgbClr val="CC0000"/>
              </a:solidFill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528FD995-C41A-4590-A31D-3CF3520AFD5C}"/>
              </a:ext>
            </a:extLst>
          </p:cNvPr>
          <p:cNvSpPr/>
          <p:nvPr/>
        </p:nvSpPr>
        <p:spPr>
          <a:xfrm>
            <a:off x="407983" y="2439829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Instance</a:t>
            </a:r>
            <a:r>
              <a:rPr kumimoji="1" lang="ja-JP" altLang="en-US" dirty="0">
                <a:solidFill>
                  <a:schemeClr val="tx1"/>
                </a:solidFill>
              </a:rPr>
              <a:t>１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76C2AB7-9E12-4A22-9F9A-547A0D6662D3}"/>
              </a:ext>
            </a:extLst>
          </p:cNvPr>
          <p:cNvSpPr/>
          <p:nvPr/>
        </p:nvSpPr>
        <p:spPr>
          <a:xfrm>
            <a:off x="384285" y="3284692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BFCF943-46CE-4705-AD9F-4DE569172DB5}"/>
              </a:ext>
            </a:extLst>
          </p:cNvPr>
          <p:cNvSpPr/>
          <p:nvPr/>
        </p:nvSpPr>
        <p:spPr>
          <a:xfrm>
            <a:off x="372121" y="4028360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3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DF846565-1320-4913-A70C-477566408B8A}"/>
              </a:ext>
            </a:extLst>
          </p:cNvPr>
          <p:cNvSpPr/>
          <p:nvPr/>
        </p:nvSpPr>
        <p:spPr>
          <a:xfrm>
            <a:off x="363266" y="4711231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4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C94EAA9-F08F-4FC1-A7D1-7D5B25D1536D}"/>
              </a:ext>
            </a:extLst>
          </p:cNvPr>
          <p:cNvSpPr/>
          <p:nvPr/>
        </p:nvSpPr>
        <p:spPr>
          <a:xfrm>
            <a:off x="357969" y="5326016"/>
            <a:ext cx="1513324" cy="4876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Instance 5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5B9881D-C6EE-4FDA-8A35-E579AC1D6D33}"/>
                  </a:ext>
                </a:extLst>
              </p:cNvPr>
              <p:cNvSpPr txBox="1"/>
              <p:nvPr/>
            </p:nvSpPr>
            <p:spPr>
              <a:xfrm>
                <a:off x="1897609" y="3285847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1800" b="1" i="1" smtClean="0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kumimoji="1" lang="en-US" altLang="ja-JP" sz="1800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nasar</a:t>
                </a:r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5B9881D-C6EE-4FDA-8A35-E579AC1D6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609" y="3285847"/>
                <a:ext cx="1521278" cy="389979"/>
              </a:xfrm>
              <a:prstGeom prst="rect">
                <a:avLst/>
              </a:prstGeom>
              <a:blipFill>
                <a:blip r:embed="rId2"/>
                <a:stretch>
                  <a:fillRect l="-1600" t="-1563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75E748E-6C9A-4F85-B1B6-61188E6C2741}"/>
                  </a:ext>
                </a:extLst>
              </p:cNvPr>
              <p:cNvSpPr txBox="1"/>
              <p:nvPr/>
            </p:nvSpPr>
            <p:spPr>
              <a:xfrm>
                <a:off x="1897609" y="4797427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1800" b="1" i="1" smtClean="0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+s-are-</a:t>
                </a:r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75E748E-6C9A-4F85-B1B6-61188E6C2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609" y="4797427"/>
                <a:ext cx="1521278" cy="389979"/>
              </a:xfrm>
              <a:prstGeom prst="rect">
                <a:avLst/>
              </a:prstGeom>
              <a:blipFill>
                <a:blip r:embed="rId5"/>
                <a:stretch>
                  <a:fillRect l="-1600" t="-312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84D574D-0CC4-458F-BC8E-F5B1E1AED2C3}"/>
                  </a:ext>
                </a:extLst>
              </p:cNvPr>
              <p:cNvSpPr txBox="1"/>
              <p:nvPr/>
            </p:nvSpPr>
            <p:spPr>
              <a:xfrm>
                <a:off x="1885445" y="5333669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go</m:t>
                    </m:r>
                    <m:r>
                      <m:rPr>
                        <m:nor/>
                      </m:rPr>
                      <a:rPr lang="en-US" altLang="ja-JP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kumimoji="1" lang="en-US" altLang="ja-JP" sz="1800" b="1" i="1" smtClean="0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kumimoji="1" lang="en-US" altLang="ja-JP" sz="1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+s-are-</a:t>
                </a:r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84D574D-0CC4-458F-BC8E-F5B1E1AE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445" y="5333669"/>
                <a:ext cx="1521278" cy="389979"/>
              </a:xfrm>
              <a:prstGeom prst="rect">
                <a:avLst/>
              </a:prstGeom>
              <a:blipFill>
                <a:blip r:embed="rId6"/>
                <a:stretch>
                  <a:fillRect t="-312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E03535B-E25C-4C72-893D-0DA651D711B0}"/>
              </a:ext>
            </a:extLst>
          </p:cNvPr>
          <p:cNvSpPr txBox="1"/>
          <p:nvPr/>
        </p:nvSpPr>
        <p:spPr>
          <a:xfrm>
            <a:off x="215609" y="852191"/>
            <a:ext cx="63033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C00000"/>
                </a:solidFill>
              </a:rPr>
              <a:t>Topic</a:t>
            </a:r>
            <a:r>
              <a:rPr lang="en-US" altLang="ja-JP" dirty="0"/>
              <a:t>: Linguistic variation</a:t>
            </a:r>
          </a:p>
          <a:p>
            <a:r>
              <a:rPr kumimoji="1" lang="en-US" altLang="ja-JP" dirty="0"/>
              <a:t>   How are synonymous expressions distinguished in use?</a:t>
            </a:r>
          </a:p>
          <a:p>
            <a:r>
              <a:rPr kumimoji="1" lang="en-US" altLang="ja-JP" dirty="0"/>
              <a:t>   cf. </a:t>
            </a:r>
            <a:r>
              <a:rPr kumimoji="1" lang="en-US" altLang="ja-JP" b="1" dirty="0" err="1"/>
              <a:t>Weinlich</a:t>
            </a:r>
            <a:r>
              <a:rPr kumimoji="1" lang="en-US" altLang="ja-JP" b="1" dirty="0"/>
              <a:t> et al.</a:t>
            </a:r>
            <a:r>
              <a:rPr kumimoji="1" lang="en-US" altLang="ja-JP" dirty="0"/>
              <a:t> (1968): </a:t>
            </a:r>
            <a:r>
              <a:rPr lang="en-US" altLang="ja-JP" dirty="0"/>
              <a:t>Orderly Heterogeneous</a:t>
            </a:r>
            <a:endParaRPr kumimoji="1" lang="ja-JP" altLang="en-US" dirty="0"/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75F7CE70-7452-47CB-BAE0-D12A36B3C177}"/>
              </a:ext>
            </a:extLst>
          </p:cNvPr>
          <p:cNvGrpSpPr/>
          <p:nvPr/>
        </p:nvGrpSpPr>
        <p:grpSpPr>
          <a:xfrm>
            <a:off x="3562797" y="2993198"/>
            <a:ext cx="4377637" cy="2926029"/>
            <a:chOff x="3562797" y="2993198"/>
            <a:chExt cx="4377637" cy="2926029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21A722B4-39C5-4E42-A323-0E324EF01E1E}"/>
                </a:ext>
              </a:extLst>
            </p:cNvPr>
            <p:cNvSpPr/>
            <p:nvPr/>
          </p:nvSpPr>
          <p:spPr>
            <a:xfrm>
              <a:off x="4230456" y="2993198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1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矢印: 左 33">
              <a:extLst>
                <a:ext uri="{FF2B5EF4-FFF2-40B4-BE49-F238E27FC236}">
                  <a16:creationId xmlns:a16="http://schemas.microsoft.com/office/drawing/2014/main" id="{2C636FE7-B1AB-4417-8017-9E8F27C99A49}"/>
                </a:ext>
              </a:extLst>
            </p:cNvPr>
            <p:cNvSpPr/>
            <p:nvPr/>
          </p:nvSpPr>
          <p:spPr>
            <a:xfrm>
              <a:off x="3562797" y="3852693"/>
              <a:ext cx="412779" cy="426532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91127FFB-DF74-41E2-B2D7-F89020572E9B}"/>
                </a:ext>
              </a:extLst>
            </p:cNvPr>
            <p:cNvSpPr/>
            <p:nvPr/>
          </p:nvSpPr>
          <p:spPr>
            <a:xfrm>
              <a:off x="4507230" y="3585751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2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DCE4626E-3CDD-49D7-B125-52BCF5974052}"/>
                </a:ext>
              </a:extLst>
            </p:cNvPr>
            <p:cNvSpPr/>
            <p:nvPr/>
          </p:nvSpPr>
          <p:spPr>
            <a:xfrm>
              <a:off x="5482590" y="4758594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3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78A08564-D72C-4504-A8F8-6DD9FAAFE108}"/>
                </a:ext>
              </a:extLst>
            </p:cNvPr>
            <p:cNvSpPr/>
            <p:nvPr/>
          </p:nvSpPr>
          <p:spPr>
            <a:xfrm>
              <a:off x="5989714" y="5431589"/>
              <a:ext cx="1950720" cy="48763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dirty="0">
                  <a:solidFill>
                    <a:schemeClr val="tx1"/>
                  </a:solidFill>
                </a:rPr>
                <a:t>Factor 4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43D3CDC-57CC-4F80-B538-F45242E9D684}"/>
                </a:ext>
              </a:extLst>
            </p:cNvPr>
            <p:cNvSpPr txBox="1"/>
            <p:nvPr/>
          </p:nvSpPr>
          <p:spPr>
            <a:xfrm rot="3880938">
              <a:off x="5665088" y="426925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…</a:t>
              </a:r>
              <a:endParaRPr kumimoji="1" lang="ja-JP" altLang="en-US" dirty="0"/>
            </a:p>
          </p:txBody>
        </p:sp>
      </p:grp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1FC7685-62C2-4C04-9D6F-0010458CB3E8}"/>
              </a:ext>
            </a:extLst>
          </p:cNvPr>
          <p:cNvSpPr/>
          <p:nvPr/>
        </p:nvSpPr>
        <p:spPr>
          <a:xfrm>
            <a:off x="4057095" y="2670846"/>
            <a:ext cx="4886608" cy="160835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67E93E6-787A-4D95-83B0-E6E26CEF5B2F}"/>
              </a:ext>
            </a:extLst>
          </p:cNvPr>
          <p:cNvSpPr/>
          <p:nvPr/>
        </p:nvSpPr>
        <p:spPr>
          <a:xfrm>
            <a:off x="5420433" y="4585881"/>
            <a:ext cx="3523269" cy="160835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B8A396E-4C3D-4790-82AD-46560502857B}"/>
              </a:ext>
            </a:extLst>
          </p:cNvPr>
          <p:cNvSpPr txBox="1"/>
          <p:nvPr/>
        </p:nvSpPr>
        <p:spPr>
          <a:xfrm>
            <a:off x="4403324" y="2229364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Sentence-level factors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F917CD1-0DAD-4CB4-B393-480675F29619}"/>
              </a:ext>
            </a:extLst>
          </p:cNvPr>
          <p:cNvSpPr txBox="1"/>
          <p:nvPr/>
        </p:nvSpPr>
        <p:spPr>
          <a:xfrm>
            <a:off x="6209430" y="4273808"/>
            <a:ext cx="218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Verb-level factors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BE47F1B-1DE5-45CC-942C-F01624D8A39C}"/>
              </a:ext>
            </a:extLst>
          </p:cNvPr>
          <p:cNvGrpSpPr/>
          <p:nvPr/>
        </p:nvGrpSpPr>
        <p:grpSpPr>
          <a:xfrm>
            <a:off x="7233883" y="4823702"/>
            <a:ext cx="1734770" cy="1435967"/>
            <a:chOff x="7233883" y="4823702"/>
            <a:chExt cx="1734770" cy="1435967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6D539928-903D-4110-84D4-8D80B271F342}"/>
                </a:ext>
              </a:extLst>
            </p:cNvPr>
            <p:cNvSpPr txBox="1"/>
            <p:nvPr/>
          </p:nvSpPr>
          <p:spPr>
            <a:xfrm>
              <a:off x="7940434" y="4823702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00B050"/>
                  </a:solidFill>
                </a:rPr>
                <a:t>mora</a:t>
              </a:r>
              <a:endParaRPr kumimoji="1" lang="ja-JP" alt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A4D5A27-CC36-45E0-B92A-9FCF445942AC}"/>
                </a:ext>
              </a:extLst>
            </p:cNvPr>
            <p:cNvSpPr txBox="1"/>
            <p:nvPr/>
          </p:nvSpPr>
          <p:spPr>
            <a:xfrm>
              <a:off x="7233883" y="5613338"/>
              <a:ext cx="17347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00B050"/>
                  </a:solidFill>
                </a:rPr>
                <a:t>           origin</a:t>
              </a:r>
            </a:p>
            <a:p>
              <a:r>
                <a:rPr lang="en-US" altLang="ja-JP" dirty="0"/>
                <a:t>(Kikuchi 1997)</a:t>
              </a:r>
              <a:endParaRPr kumimoji="1" lang="ja-JP" altLang="en-US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B4948FC-5652-4593-8446-C150CB09A0AC}"/>
              </a:ext>
            </a:extLst>
          </p:cNvPr>
          <p:cNvSpPr txBox="1"/>
          <p:nvPr/>
        </p:nvSpPr>
        <p:spPr>
          <a:xfrm>
            <a:off x="6749479" y="3033837"/>
            <a:ext cx="1939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B050"/>
                </a:solidFill>
              </a:rPr>
              <a:t>sentence-mood</a:t>
            </a:r>
          </a:p>
          <a:p>
            <a:r>
              <a:rPr lang="en-US" altLang="ja-JP" dirty="0"/>
              <a:t>(Yamada 2019)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35422AA7-508A-4E61-B9D6-B31C9631E211}"/>
                  </a:ext>
                </a:extLst>
              </p:cNvPr>
              <p:cNvSpPr txBox="1"/>
              <p:nvPr/>
            </p:nvSpPr>
            <p:spPr>
              <a:xfrm>
                <a:off x="1851635" y="2511502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go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</a:rPr>
                        <m:t>√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ja-JP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ni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ja-JP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nar</m:t>
                      </m:r>
                      <m:r>
                        <m:rPr>
                          <m:nor/>
                        </m:rPr>
                        <a:rPr lang="en-US" altLang="ja-JP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</m:oMath>
                  </m:oMathPara>
                </a14:m>
                <a:endParaRPr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35422AA7-508A-4E61-B9D6-B31C9631E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635" y="2511502"/>
                <a:ext cx="1521278" cy="389979"/>
              </a:xfrm>
              <a:prstGeom prst="rect">
                <a:avLst/>
              </a:prstGeom>
              <a:blipFill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57B8C38B-9788-440D-A113-963D3F1ED6EC}"/>
                  </a:ext>
                </a:extLst>
              </p:cNvPr>
              <p:cNvSpPr txBox="1"/>
              <p:nvPr/>
            </p:nvSpPr>
            <p:spPr>
              <a:xfrm>
                <a:off x="1921307" y="4036909"/>
                <a:ext cx="1521278" cy="389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go-</a:t>
                </a:r>
                <a14:m>
                  <m:oMath xmlns:m="http://schemas.openxmlformats.org/officeDocument/2006/math">
                    <m:r>
                      <a:rPr lang="en-US" altLang="ja-JP" b="1">
                        <a:latin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lang="en-US" altLang="ja-JP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ja-JP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nasar</a:t>
                </a:r>
                <a:r>
                  <a:rPr lang="en-US" altLang="ja-JP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ja-JP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57B8C38B-9788-440D-A113-963D3F1ED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307" y="4036909"/>
                <a:ext cx="1521278" cy="389979"/>
              </a:xfrm>
              <a:prstGeom prst="rect">
                <a:avLst/>
              </a:prstGeom>
              <a:blipFill>
                <a:blip r:embed="rId8"/>
                <a:stretch>
                  <a:fillRect l="-3200" t="-1563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23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A58E13EA-C539-411D-8D2F-5F5867E1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r>
              <a:rPr kumimoji="1" lang="en-US" altLang="ja-JP" dirty="0"/>
              <a:t> Data, Model and Estimation</a:t>
            </a: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39420262-300A-4191-BD5F-134BADA0C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634A8C-8A30-444C-8E79-310AE517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91175F-AA75-479D-BB50-FDA3DB8F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849C4A-6FF9-49DA-B87C-C1E69612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8" name="部分円 17">
            <a:extLst>
              <a:ext uri="{FF2B5EF4-FFF2-40B4-BE49-F238E27FC236}">
                <a16:creationId xmlns:a16="http://schemas.microsoft.com/office/drawing/2014/main" id="{36AF534B-ABB1-492A-BDE5-1CAE1C5F66A9}"/>
              </a:ext>
            </a:extLst>
          </p:cNvPr>
          <p:cNvSpPr/>
          <p:nvPr/>
        </p:nvSpPr>
        <p:spPr>
          <a:xfrm>
            <a:off x="623888" y="768349"/>
            <a:ext cx="1924594" cy="1933303"/>
          </a:xfrm>
          <a:prstGeom prst="pie">
            <a:avLst>
              <a:gd name="adj1" fmla="val 2195669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部分円 18">
            <a:extLst>
              <a:ext uri="{FF2B5EF4-FFF2-40B4-BE49-F238E27FC236}">
                <a16:creationId xmlns:a16="http://schemas.microsoft.com/office/drawing/2014/main" id="{DDF3DC5F-2544-46AD-9488-1CF8172B7393}"/>
              </a:ext>
            </a:extLst>
          </p:cNvPr>
          <p:cNvSpPr/>
          <p:nvPr/>
        </p:nvSpPr>
        <p:spPr>
          <a:xfrm>
            <a:off x="3336608" y="768349"/>
            <a:ext cx="1924594" cy="1933303"/>
          </a:xfrm>
          <a:prstGeom prst="pie">
            <a:avLst>
              <a:gd name="adj1" fmla="val 19145970"/>
              <a:gd name="adj2" fmla="val 16200000"/>
            </a:avLst>
          </a:prstGeom>
          <a:solidFill>
            <a:srgbClr val="EBD5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部分円 19">
            <a:extLst>
              <a:ext uri="{FF2B5EF4-FFF2-40B4-BE49-F238E27FC236}">
                <a16:creationId xmlns:a16="http://schemas.microsoft.com/office/drawing/2014/main" id="{667B0189-3EEA-4A2D-B962-12401F1FFC3B}"/>
              </a:ext>
            </a:extLst>
          </p:cNvPr>
          <p:cNvSpPr/>
          <p:nvPr/>
        </p:nvSpPr>
        <p:spPr>
          <a:xfrm>
            <a:off x="6595520" y="768348"/>
            <a:ext cx="1924594" cy="1933303"/>
          </a:xfrm>
          <a:prstGeom prst="pie">
            <a:avLst>
              <a:gd name="adj1" fmla="val 8915286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24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2 Data, Model, and Estimation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D42681F-1598-428F-BBBC-E25659A30B39}"/>
              </a:ext>
            </a:extLst>
          </p:cNvPr>
          <p:cNvSpPr txBox="1"/>
          <p:nvPr/>
        </p:nvSpPr>
        <p:spPr>
          <a:xfrm>
            <a:off x="290923" y="2265434"/>
            <a:ext cx="3475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7300" algn="l"/>
                <a:tab pos="2693988" algn="l"/>
              </a:tabLst>
            </a:pPr>
            <a:r>
              <a:rPr kumimoji="1" lang="en-US" altLang="ja-JP" sz="2400" dirty="0">
                <a:solidFill>
                  <a:srgbClr val="00B050"/>
                </a:solidFill>
              </a:rPr>
              <a:t>Token</a:t>
            </a:r>
            <a:r>
              <a:rPr kumimoji="1" lang="en-US" altLang="ja-JP" sz="2400" dirty="0"/>
              <a:t>	20, 864 hits</a:t>
            </a:r>
          </a:p>
          <a:p>
            <a:pPr>
              <a:tabLst>
                <a:tab pos="1257300" algn="l"/>
                <a:tab pos="2693988" algn="l"/>
              </a:tabLst>
            </a:pPr>
            <a:r>
              <a:rPr lang="en-US" altLang="ja-JP" sz="2400" dirty="0">
                <a:solidFill>
                  <a:srgbClr val="00B050"/>
                </a:solidFill>
              </a:rPr>
              <a:t>Type</a:t>
            </a:r>
            <a:r>
              <a:rPr lang="en-US" altLang="ja-JP" sz="2400" dirty="0"/>
              <a:t>	  1, 617 verbs</a:t>
            </a:r>
            <a:endParaRPr kumimoji="1" lang="ja-JP" altLang="en-US" sz="2400" dirty="0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84B7B2A6-B683-4FF6-922A-E8CBA3D2B46C}"/>
              </a:ext>
            </a:extLst>
          </p:cNvPr>
          <p:cNvCxnSpPr>
            <a:cxnSpLocks/>
          </p:cNvCxnSpPr>
          <p:nvPr/>
        </p:nvCxnSpPr>
        <p:spPr>
          <a:xfrm>
            <a:off x="686401" y="3253097"/>
            <a:ext cx="0" cy="2424729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Data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B55D4C8-DE23-4E71-8C27-603403F3F2B3}"/>
              </a:ext>
            </a:extLst>
          </p:cNvPr>
          <p:cNvGrpSpPr/>
          <p:nvPr/>
        </p:nvGrpSpPr>
        <p:grpSpPr>
          <a:xfrm>
            <a:off x="1657350" y="2903110"/>
            <a:ext cx="7874266" cy="2394245"/>
            <a:chOff x="1657350" y="2659262"/>
            <a:chExt cx="7874266" cy="239424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6950DCD9-7545-45BD-AAB4-510A421F8E19}"/>
                </a:ext>
              </a:extLst>
            </p:cNvPr>
            <p:cNvGrpSpPr/>
            <p:nvPr/>
          </p:nvGrpSpPr>
          <p:grpSpPr>
            <a:xfrm>
              <a:off x="1657350" y="2659262"/>
              <a:ext cx="7307168" cy="2104313"/>
              <a:chOff x="1657350" y="2659262"/>
              <a:chExt cx="7307168" cy="2104313"/>
            </a:xfrm>
          </p:grpSpPr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1AF7263-7502-47E5-B896-EA6CB679722A}"/>
                  </a:ext>
                </a:extLst>
              </p:cNvPr>
              <p:cNvSpPr txBox="1"/>
              <p:nvPr/>
            </p:nvSpPr>
            <p:spPr>
              <a:xfrm>
                <a:off x="1657350" y="2659262"/>
                <a:ext cx="47596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>
                    <a:solidFill>
                      <a:srgbClr val="CC0000"/>
                    </a:solidFill>
                  </a:rPr>
                  <a:t>Removing unexpected instances</a:t>
                </a:r>
                <a:endParaRPr kumimoji="1" lang="ja-JP" altLang="en-US" sz="2400" dirty="0">
                  <a:solidFill>
                    <a:srgbClr val="CC0000"/>
                  </a:solidFill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F5483A74-2B2F-4B6E-8FA0-A40650C234B0}"/>
                  </a:ext>
                </a:extLst>
              </p:cNvPr>
              <p:cNvSpPr txBox="1"/>
              <p:nvPr/>
            </p:nvSpPr>
            <p:spPr>
              <a:xfrm>
                <a:off x="1727022" y="3009249"/>
                <a:ext cx="7237496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rabicParenBoth"/>
                </a:pPr>
                <a:r>
                  <a:rPr lang="en-US" altLang="ja-JP" dirty="0"/>
                  <a:t> </a:t>
                </a:r>
                <a:r>
                  <a:rPr lang="en-US" altLang="ja-JP" i="1" dirty="0" err="1"/>
                  <a:t>toki</a:t>
                </a:r>
                <a:r>
                  <a:rPr lang="en-US" altLang="ja-JP" i="1" dirty="0"/>
                  <a:t> ‘</a:t>
                </a:r>
                <a:r>
                  <a:rPr lang="en-US" altLang="ja-JP" dirty="0"/>
                  <a:t>time’</a:t>
                </a:r>
                <a:br>
                  <a:rPr lang="en-US" altLang="ja-JP" dirty="0"/>
                </a:br>
                <a:r>
                  <a:rPr lang="en-US" altLang="ja-JP" dirty="0"/>
                  <a:t>oboe-</a:t>
                </a:r>
                <a:r>
                  <a:rPr lang="en-US" altLang="ja-JP" b="1" dirty="0" err="1"/>
                  <a:t>toki</a:t>
                </a:r>
                <a:r>
                  <a:rPr lang="en-US" altLang="ja-JP" dirty="0"/>
                  <a:t>-</a:t>
                </a:r>
                <a:r>
                  <a:rPr lang="en-US" altLang="ja-JP" dirty="0" err="1"/>
                  <a:t>nasai-yone</a:t>
                </a:r>
                <a:r>
                  <a:rPr lang="en-US" altLang="ja-JP" dirty="0"/>
                  <a:t>. (</a:t>
                </a:r>
                <a:r>
                  <a:rPr lang="ja-JP" altLang="en-US" dirty="0"/>
                  <a:t>覚え  </a:t>
                </a:r>
                <a:r>
                  <a:rPr lang="ja-JP" altLang="en-US" b="1" dirty="0"/>
                  <a:t>とき</a:t>
                </a:r>
                <a:r>
                  <a:rPr lang="ja-JP" altLang="en-US" dirty="0"/>
                  <a:t>  なさい よ ね</a:t>
                </a:r>
                <a:r>
                  <a:rPr lang="en-US" altLang="ja-JP" dirty="0"/>
                  <a:t>)”</a:t>
                </a:r>
                <a:br>
                  <a:rPr lang="en-US" altLang="ja-JP" dirty="0"/>
                </a:br>
                <a:r>
                  <a:rPr lang="en-US" altLang="ja-JP" dirty="0"/>
                  <a:t>remember-prepare-</a:t>
                </a:r>
                <a:r>
                  <a:rPr lang="en-US" altLang="ja-JP" sz="1600" dirty="0"/>
                  <a:t>HON</a:t>
                </a:r>
                <a:r>
                  <a:rPr lang="en-US" altLang="ja-JP" sz="1000" dirty="0"/>
                  <a:t>S</a:t>
                </a:r>
                <a:r>
                  <a:rPr lang="en-US" altLang="ja-JP" dirty="0"/>
                  <a:t>-</a:t>
                </a:r>
                <a:r>
                  <a:rPr lang="en-US" altLang="ja-JP" sz="1600" dirty="0"/>
                  <a:t>SFP</a:t>
                </a:r>
                <a:br>
                  <a:rPr lang="en-US" altLang="ja-JP" dirty="0"/>
                </a:br>
                <a:r>
                  <a:rPr lang="en-US" altLang="ja-JP" dirty="0"/>
                  <a:t>`Don’t forget (Remember) what you did!’</a:t>
                </a:r>
              </a:p>
              <a:p>
                <a:pPr marL="342900" indent="-342900">
                  <a:buAutoNum type="arabicParenBoth"/>
                </a:pPr>
                <a:br>
                  <a:rPr lang="en-US" altLang="ja-JP" dirty="0"/>
                </a:br>
                <a:endParaRPr lang="ja-JP" altLang="en-US" dirty="0"/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3EFEBF4-21E1-4295-A020-0D699B05C003}"/>
                </a:ext>
              </a:extLst>
            </p:cNvPr>
            <p:cNvSpPr txBox="1"/>
            <p:nvPr/>
          </p:nvSpPr>
          <p:spPr>
            <a:xfrm>
              <a:off x="2081538" y="4130177"/>
              <a:ext cx="745007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dirty="0"/>
                <a:t>"馴染み","馳走","世話","参考", "天気","正月","荷物","機嫌",</a:t>
              </a:r>
              <a:br>
                <a:rPr lang="en-US" altLang="ja-JP" dirty="0"/>
              </a:br>
              <a:r>
                <a:rPr lang="ja-JP" altLang="en-US" dirty="0"/>
                <a:t>"菓子", "金", "金持ち", "手本", "昼", "得", "破算", "友達", "厄介",</a:t>
              </a:r>
              <a:endParaRPr lang="en-US" altLang="ja-JP" dirty="0"/>
            </a:p>
            <a:p>
              <a:r>
                <a:rPr lang="ja-JP" altLang="en-US" dirty="0"/>
                <a:t> "免", "力", "時"</a:t>
              </a: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A216D2B-C02C-4629-808B-E8E9A0510B26}"/>
              </a:ext>
            </a:extLst>
          </p:cNvPr>
          <p:cNvGrpSpPr/>
          <p:nvPr/>
        </p:nvGrpSpPr>
        <p:grpSpPr>
          <a:xfrm>
            <a:off x="1657350" y="5172639"/>
            <a:ext cx="5635694" cy="461665"/>
            <a:chOff x="1657350" y="4928791"/>
            <a:chExt cx="5635694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052B2D0-EA3E-4426-B53B-5D4D83D044A3}"/>
                    </a:ext>
                  </a:extLst>
                </p:cNvPr>
                <p:cNvSpPr txBox="1"/>
                <p:nvPr/>
              </p:nvSpPr>
              <p:spPr>
                <a:xfrm>
                  <a:off x="5912601" y="4973123"/>
                  <a:ext cx="13804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kumimoji="1" lang="en-US" altLang="ja-JP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24 </m:t>
                        </m:r>
                        <m:r>
                          <a:rPr kumimoji="1" lang="en-US" altLang="ja-JP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𝑡𝑖𝑚𝑒𝑠</m:t>
                        </m:r>
                      </m:oMath>
                    </m:oMathPara>
                  </a14:m>
                  <a:endParaRPr kumimoji="1" lang="ja-JP" altLang="en-US" dirty="0">
                    <a:solidFill>
                      <a:schemeClr val="accent5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052B2D0-EA3E-4426-B53B-5D4D83D044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2601" y="4973123"/>
                  <a:ext cx="1380443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A7C2E2F-3734-4CF2-847E-0EDCCA9E579A}"/>
                </a:ext>
              </a:extLst>
            </p:cNvPr>
            <p:cNvSpPr txBox="1"/>
            <p:nvPr/>
          </p:nvSpPr>
          <p:spPr>
            <a:xfrm>
              <a:off x="1657350" y="4928791"/>
              <a:ext cx="43685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CC0000"/>
                  </a:solidFill>
                </a:rPr>
                <a:t>Screening verbs by frequency</a:t>
              </a:r>
              <a:endParaRPr kumimoji="1" lang="ja-JP" altLang="en-US" sz="2400" dirty="0">
                <a:solidFill>
                  <a:srgbClr val="CC0000"/>
                </a:solidFill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2B7FACB-03E7-47FE-9109-3B935AFA7FA4}"/>
              </a:ext>
            </a:extLst>
          </p:cNvPr>
          <p:cNvSpPr txBox="1"/>
          <p:nvPr/>
        </p:nvSpPr>
        <p:spPr>
          <a:xfrm>
            <a:off x="291545" y="5512359"/>
            <a:ext cx="3475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7300" algn="l"/>
                <a:tab pos="2693988" algn="l"/>
              </a:tabLst>
            </a:pPr>
            <a:r>
              <a:rPr kumimoji="1" lang="en-US" altLang="ja-JP" sz="2400" dirty="0">
                <a:solidFill>
                  <a:srgbClr val="00B050"/>
                </a:solidFill>
              </a:rPr>
              <a:t>Token</a:t>
            </a:r>
            <a:r>
              <a:rPr kumimoji="1" lang="en-US" altLang="ja-JP" sz="2400" dirty="0"/>
              <a:t>	 11, 233 </a:t>
            </a:r>
            <a:r>
              <a:rPr lang="en-US" altLang="ja-JP" sz="2400" dirty="0"/>
              <a:t>hits</a:t>
            </a:r>
            <a:endParaRPr kumimoji="1" lang="en-US" altLang="ja-JP" sz="2400" dirty="0"/>
          </a:p>
          <a:p>
            <a:pPr>
              <a:tabLst>
                <a:tab pos="1257300" algn="l"/>
                <a:tab pos="2693988" algn="l"/>
              </a:tabLst>
            </a:pPr>
            <a:r>
              <a:rPr lang="en-US" altLang="ja-JP" sz="2400" dirty="0">
                <a:solidFill>
                  <a:srgbClr val="00B050"/>
                </a:solidFill>
              </a:rPr>
              <a:t>Type</a:t>
            </a:r>
            <a:r>
              <a:rPr lang="en-US" altLang="ja-JP" sz="2400" dirty="0"/>
              <a:t>	 95 verbs</a:t>
            </a:r>
            <a:endParaRPr kumimoji="1" lang="ja-JP" altLang="en-US" sz="24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572D5F4-AF1C-4D0B-8E08-8EA0D1A39794}"/>
              </a:ext>
            </a:extLst>
          </p:cNvPr>
          <p:cNvSpPr txBox="1"/>
          <p:nvPr/>
        </p:nvSpPr>
        <p:spPr>
          <a:xfrm>
            <a:off x="288836" y="1923852"/>
            <a:ext cx="3475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7300" algn="l"/>
                <a:tab pos="2693988" algn="l"/>
              </a:tabLst>
            </a:pPr>
            <a:r>
              <a:rPr kumimoji="1" lang="en-US" altLang="ja-JP" sz="2400" b="1" dirty="0">
                <a:solidFill>
                  <a:srgbClr val="C00000"/>
                </a:solidFill>
              </a:rPr>
              <a:t>Data</a:t>
            </a:r>
            <a:r>
              <a:rPr kumimoji="1" lang="en-US" altLang="ja-JP" sz="2400" dirty="0"/>
              <a:t>	BCCWJ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8121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2 Data, Model, and Estimation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AF7263-7502-47E5-B896-EA6CB679722A}"/>
              </a:ext>
            </a:extLst>
          </p:cNvPr>
          <p:cNvSpPr txBox="1"/>
          <p:nvPr/>
        </p:nvSpPr>
        <p:spPr>
          <a:xfrm>
            <a:off x="272955" y="1919202"/>
            <a:ext cx="5077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Multinomial Mixed-Effects Models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Data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201783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Model</a:t>
            </a:r>
            <a:endParaRPr kumimoji="1" lang="ja-JP" altLang="en-US" dirty="0"/>
          </a:p>
        </p:txBody>
      </p:sp>
      <p:pic>
        <p:nvPicPr>
          <p:cNvPr id="15" name="図 14" descr="テキスト, 手紙&#10;&#10;自動的に生成された説明">
            <a:extLst>
              <a:ext uri="{FF2B5EF4-FFF2-40B4-BE49-F238E27FC236}">
                <a16:creationId xmlns:a16="http://schemas.microsoft.com/office/drawing/2014/main" id="{2FE5515F-11FC-42AD-8F7F-303854DB435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319587"/>
            <a:ext cx="7868748" cy="3534268"/>
          </a:xfrm>
          <a:prstGeom prst="rect">
            <a:avLst/>
          </a:prstGeom>
        </p:spPr>
      </p:pic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629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C2FED6F4-FAB8-447A-AEAA-8A5F87EC4A2F}"/>
              </a:ext>
            </a:extLst>
          </p:cNvPr>
          <p:cNvSpPr/>
          <p:nvPr/>
        </p:nvSpPr>
        <p:spPr>
          <a:xfrm>
            <a:off x="3532108" y="4156504"/>
            <a:ext cx="4710192" cy="12564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95F39C81-D645-42FF-B51D-4C88B8966756}"/>
              </a:ext>
            </a:extLst>
          </p:cNvPr>
          <p:cNvSpPr/>
          <p:nvPr/>
        </p:nvSpPr>
        <p:spPr>
          <a:xfrm>
            <a:off x="2195681" y="2791681"/>
            <a:ext cx="6046619" cy="133639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2 Data, Model, and Estimation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AF7263-7502-47E5-B896-EA6CB679722A}"/>
              </a:ext>
            </a:extLst>
          </p:cNvPr>
          <p:cNvSpPr txBox="1"/>
          <p:nvPr/>
        </p:nvSpPr>
        <p:spPr>
          <a:xfrm>
            <a:off x="213321" y="1919202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Outcome variable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Data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201783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Model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82EA4FC9-14D3-40F2-A26B-53632F341EAA}"/>
                  </a:ext>
                </a:extLst>
              </p:cNvPr>
              <p:cNvSpPr/>
              <p:nvPr/>
            </p:nvSpPr>
            <p:spPr>
              <a:xfrm>
                <a:off x="283858" y="2310931"/>
                <a:ext cx="914400" cy="4872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4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kumimoji="1" lang="en-US" altLang="ja-JP" sz="24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𝒊</m:t>
                          </m:r>
                          <m:d>
                            <m:dPr>
                              <m:ctrlPr>
                                <a:rPr kumimoji="1" lang="en-US" altLang="ja-JP" sz="24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4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𝒋𝒌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kumimoji="1" lang="ja-JP" altLang="en-US" sz="24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82EA4FC9-14D3-40F2-A26B-53632F341E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58" y="2310931"/>
                <a:ext cx="914400" cy="487210"/>
              </a:xfrm>
              <a:prstGeom prst="rect">
                <a:avLst/>
              </a:prstGeom>
              <a:blipFill>
                <a:blip r:embed="rId2"/>
                <a:stretch>
                  <a:fillRect l="-5333"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楕円 6">
                <a:extLst>
                  <a:ext uri="{FF2B5EF4-FFF2-40B4-BE49-F238E27FC236}">
                    <a16:creationId xmlns:a16="http://schemas.microsoft.com/office/drawing/2014/main" id="{39DC9FCF-3769-4270-9723-E0677D42DF9A}"/>
                  </a:ext>
                </a:extLst>
              </p:cNvPr>
              <p:cNvSpPr/>
              <p:nvPr/>
            </p:nvSpPr>
            <p:spPr>
              <a:xfrm>
                <a:off x="3906078" y="2094097"/>
                <a:ext cx="643022" cy="6476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𝒊</m:t>
                          </m:r>
                          <m:d>
                            <m:dPr>
                              <m:ctrlP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𝒋𝒌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楕円 6">
                <a:extLst>
                  <a:ext uri="{FF2B5EF4-FFF2-40B4-BE49-F238E27FC236}">
                    <a16:creationId xmlns:a16="http://schemas.microsoft.com/office/drawing/2014/main" id="{39DC9FCF-3769-4270-9723-E0677D42DF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6078" y="2094097"/>
                <a:ext cx="643022" cy="647680"/>
              </a:xfrm>
              <a:prstGeom prst="ellipse">
                <a:avLst/>
              </a:prstGeom>
              <a:blipFill>
                <a:blip r:embed="rId3"/>
                <a:stretch>
                  <a:fillRect l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281BE63D-B184-4D58-9990-C75531A941B5}"/>
              </a:ext>
            </a:extLst>
          </p:cNvPr>
          <p:cNvGrpSpPr/>
          <p:nvPr/>
        </p:nvGrpSpPr>
        <p:grpSpPr>
          <a:xfrm>
            <a:off x="1344493" y="2306817"/>
            <a:ext cx="2263070" cy="484632"/>
            <a:chOff x="1344493" y="2306817"/>
            <a:chExt cx="2263070" cy="484632"/>
          </a:xfrm>
        </p:grpSpPr>
        <p:sp>
          <p:nvSpPr>
            <p:cNvPr id="15" name="矢印: 左 14">
              <a:extLst>
                <a:ext uri="{FF2B5EF4-FFF2-40B4-BE49-F238E27FC236}">
                  <a16:creationId xmlns:a16="http://schemas.microsoft.com/office/drawing/2014/main" id="{6D87E0E2-CBE5-496F-8BE8-176568F5D570}"/>
                </a:ext>
              </a:extLst>
            </p:cNvPr>
            <p:cNvSpPr/>
            <p:nvPr/>
          </p:nvSpPr>
          <p:spPr>
            <a:xfrm>
              <a:off x="1344493" y="2306817"/>
              <a:ext cx="2263070" cy="484632"/>
            </a:xfrm>
            <a:prstGeom prst="lef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B6BF0769-5CF1-4CB3-977D-37E27B0E5D97}"/>
                    </a:ext>
                  </a:extLst>
                </p:cNvPr>
                <p:cNvSpPr txBox="1"/>
                <p:nvPr/>
              </p:nvSpPr>
              <p:spPr>
                <a:xfrm>
                  <a:off x="1566780" y="2372417"/>
                  <a:ext cx="19321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𝑖𝑖𝑑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 ~ 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𝐶𝑎𝑡𝑒𝑔𝑜𝑟𝑖𝑎𝑙</m:t>
                        </m:r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B6BF0769-5CF1-4CB3-977D-37E27B0E5D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6780" y="2372417"/>
                  <a:ext cx="1932132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609BA73-1870-4A4A-84F5-98F96E0CA28D}"/>
                  </a:ext>
                </a:extLst>
              </p:cNvPr>
              <p:cNvSpPr txBox="1"/>
              <p:nvPr/>
            </p:nvSpPr>
            <p:spPr>
              <a:xfrm>
                <a:off x="4668198" y="2344767"/>
                <a:ext cx="26873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𝑖𝑛𝑣</m:t>
                      </m:r>
                      <m:r>
                        <m:rPr>
                          <m:lit/>
                        </m:rP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𝑙𝑜𝑔𝑖𝑡</m:t>
                      </m:r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                     </m:t>
                          </m:r>
                        </m:e>
                      </m:d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609BA73-1870-4A4A-84F5-98F96E0CA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198" y="2344767"/>
                <a:ext cx="2687338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楕円 21">
                <a:extLst>
                  <a:ext uri="{FF2B5EF4-FFF2-40B4-BE49-F238E27FC236}">
                    <a16:creationId xmlns:a16="http://schemas.microsoft.com/office/drawing/2014/main" id="{1D8C38AC-4731-492A-9077-71734B68B703}"/>
                  </a:ext>
                </a:extLst>
              </p:cNvPr>
              <p:cNvSpPr/>
              <p:nvPr/>
            </p:nvSpPr>
            <p:spPr>
              <a:xfrm>
                <a:off x="6235869" y="2074219"/>
                <a:ext cx="643022" cy="6476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𝜼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𝒊</m:t>
                          </m:r>
                          <m:d>
                            <m:dPr>
                              <m:ctrlP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𝒋𝒌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2" name="楕円 21">
                <a:extLst>
                  <a:ext uri="{FF2B5EF4-FFF2-40B4-BE49-F238E27FC236}">
                    <a16:creationId xmlns:a16="http://schemas.microsoft.com/office/drawing/2014/main" id="{1D8C38AC-4731-492A-9077-71734B68B7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869" y="2074219"/>
                <a:ext cx="643022" cy="647680"/>
              </a:xfrm>
              <a:prstGeom prst="ellipse">
                <a:avLst/>
              </a:prstGeom>
              <a:blipFill>
                <a:blip r:embed="rId6"/>
                <a:stretch>
                  <a:fillRect l="-9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7C71B4B5-253B-48AC-BF4A-323B6B4D2630}"/>
                  </a:ext>
                </a:extLst>
              </p:cNvPr>
              <p:cNvSpPr/>
              <p:nvPr/>
            </p:nvSpPr>
            <p:spPr>
              <a:xfrm>
                <a:off x="254000" y="3222226"/>
                <a:ext cx="914400" cy="914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𝜼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𝒊</m:t>
                          </m:r>
                          <m:d>
                            <m:dPr>
                              <m:ctrlP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𝒋𝒌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7C71B4B5-253B-48AC-BF4A-323B6B4D2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00" y="3222226"/>
                <a:ext cx="914400" cy="91440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54000" y="2862970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Predictors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2CD97AAF-673E-42FA-BC28-4C0881C1F500}"/>
                  </a:ext>
                </a:extLst>
              </p:cNvPr>
              <p:cNvSpPr/>
              <p:nvPr/>
            </p:nvSpPr>
            <p:spPr>
              <a:xfrm>
                <a:off x="2472119" y="2826794"/>
                <a:ext cx="457200" cy="41806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2CD97AAF-673E-42FA-BC28-4C0881C1F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119" y="2826794"/>
                <a:ext cx="457200" cy="418063"/>
              </a:xfrm>
              <a:prstGeom prst="ellipse">
                <a:avLst/>
              </a:prstGeom>
              <a:blipFill>
                <a:blip r:embed="rId8"/>
                <a:stretch>
                  <a:fillRect l="-4000" b="-44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08A3522-E729-483E-A677-424A318C9100}"/>
              </a:ext>
            </a:extLst>
          </p:cNvPr>
          <p:cNvSpPr txBox="1"/>
          <p:nvPr/>
        </p:nvSpPr>
        <p:spPr>
          <a:xfrm>
            <a:off x="3255819" y="287268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(aux)</a:t>
            </a:r>
            <a:endParaRPr kumimoji="1" lang="ja-JP" altLang="en-US" dirty="0"/>
          </a:p>
        </p:txBody>
      </p: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0D95A5CF-3C75-4358-ACB3-DF875EEB9E98}"/>
              </a:ext>
            </a:extLst>
          </p:cNvPr>
          <p:cNvGrpSpPr/>
          <p:nvPr/>
        </p:nvGrpSpPr>
        <p:grpSpPr>
          <a:xfrm>
            <a:off x="2466561" y="3249147"/>
            <a:ext cx="1780234" cy="418063"/>
            <a:chOff x="2466561" y="3249147"/>
            <a:chExt cx="1780234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楕円 31">
                  <a:extLst>
                    <a:ext uri="{FF2B5EF4-FFF2-40B4-BE49-F238E27FC236}">
                      <a16:creationId xmlns:a16="http://schemas.microsoft.com/office/drawing/2014/main" id="{40F843FF-E3F5-478D-AF3C-8099CD0574EB}"/>
                    </a:ext>
                  </a:extLst>
                </p:cNvPr>
                <p:cNvSpPr/>
                <p:nvPr/>
              </p:nvSpPr>
              <p:spPr>
                <a:xfrm>
                  <a:off x="2466561" y="3249147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32" name="楕円 31">
                  <a:extLst>
                    <a:ext uri="{FF2B5EF4-FFF2-40B4-BE49-F238E27FC236}">
                      <a16:creationId xmlns:a16="http://schemas.microsoft.com/office/drawing/2014/main" id="{40F843FF-E3F5-478D-AF3C-8099CD0574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561" y="3249147"/>
                  <a:ext cx="457200" cy="418063"/>
                </a:xfrm>
                <a:prstGeom prst="ellipse">
                  <a:avLst/>
                </a:prstGeom>
                <a:blipFill>
                  <a:blip r:embed="rId9"/>
                  <a:stretch>
                    <a:fillRect l="-4000"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7412623-66B8-4850-A273-D904B2E2EC46}"/>
                </a:ext>
              </a:extLst>
            </p:cNvPr>
            <p:cNvSpPr txBox="1"/>
            <p:nvPr/>
          </p:nvSpPr>
          <p:spPr>
            <a:xfrm>
              <a:off x="3255818" y="3281039"/>
              <a:ext cx="9909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</a:t>
              </a:r>
              <a:r>
                <a:rPr kumimoji="1" lang="en-US" altLang="ja-JP" dirty="0" err="1"/>
                <a:t>imp_s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8E8D4355-57B6-4007-A334-80B625BEA1E4}"/>
              </a:ext>
            </a:extLst>
          </p:cNvPr>
          <p:cNvGrpSpPr/>
          <p:nvPr/>
        </p:nvGrpSpPr>
        <p:grpSpPr>
          <a:xfrm>
            <a:off x="2463709" y="3669333"/>
            <a:ext cx="1842751" cy="418063"/>
            <a:chOff x="2463709" y="3669333"/>
            <a:chExt cx="1842751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楕円 35">
                  <a:extLst>
                    <a:ext uri="{FF2B5EF4-FFF2-40B4-BE49-F238E27FC236}">
                      <a16:creationId xmlns:a16="http://schemas.microsoft.com/office/drawing/2014/main" id="{E208DC84-DC0D-49AA-80BB-A92C9FA9368E}"/>
                    </a:ext>
                  </a:extLst>
                </p:cNvPr>
                <p:cNvSpPr/>
                <p:nvPr/>
              </p:nvSpPr>
              <p:spPr>
                <a:xfrm>
                  <a:off x="2463709" y="3669333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36" name="楕円 35">
                  <a:extLst>
                    <a:ext uri="{FF2B5EF4-FFF2-40B4-BE49-F238E27FC236}">
                      <a16:creationId xmlns:a16="http://schemas.microsoft.com/office/drawing/2014/main" id="{E208DC84-DC0D-49AA-80BB-A92C9FA936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3709" y="3669333"/>
                  <a:ext cx="457200" cy="418063"/>
                </a:xfrm>
                <a:prstGeom prst="ellipse">
                  <a:avLst/>
                </a:prstGeom>
                <a:blipFill>
                  <a:blip r:embed="rId10"/>
                  <a:stretch>
                    <a:fillRect l="-4000"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A3FB7A8-9249-4C1D-98AF-CEA50C590A7C}"/>
                </a:ext>
              </a:extLst>
            </p:cNvPr>
            <p:cNvSpPr txBox="1"/>
            <p:nvPr/>
          </p:nvSpPr>
          <p:spPr>
            <a:xfrm>
              <a:off x="3252966" y="3691286"/>
              <a:ext cx="1053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</a:t>
              </a:r>
              <a:r>
                <a:rPr kumimoji="1" lang="en-US" altLang="ja-JP" dirty="0" err="1"/>
                <a:t>imp_w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楕円 39">
                <a:extLst>
                  <a:ext uri="{FF2B5EF4-FFF2-40B4-BE49-F238E27FC236}">
                    <a16:creationId xmlns:a16="http://schemas.microsoft.com/office/drawing/2014/main" id="{7B9AE72B-D817-4CE3-96B8-FC0C7F851B54}"/>
                  </a:ext>
                </a:extLst>
              </p:cNvPr>
              <p:cNvSpPr/>
              <p:nvPr/>
            </p:nvSpPr>
            <p:spPr>
              <a:xfrm>
                <a:off x="2481102" y="4165242"/>
                <a:ext cx="457200" cy="418063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0" name="楕円 39">
                <a:extLst>
                  <a:ext uri="{FF2B5EF4-FFF2-40B4-BE49-F238E27FC236}">
                    <a16:creationId xmlns:a16="http://schemas.microsoft.com/office/drawing/2014/main" id="{7B9AE72B-D817-4CE3-96B8-FC0C7F851B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102" y="4165242"/>
                <a:ext cx="457200" cy="418063"/>
              </a:xfrm>
              <a:prstGeom prst="ellipse">
                <a:avLst/>
              </a:prstGeom>
              <a:blipFill>
                <a:blip r:embed="rId11"/>
                <a:stretch>
                  <a:fillRect l="-9091" b="-2817"/>
                </a:stretch>
              </a:blip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E0B5E429-BEE4-4FFA-8029-8AB4DEB6E204}"/>
              </a:ext>
            </a:extLst>
          </p:cNvPr>
          <p:cNvGrpSpPr/>
          <p:nvPr/>
        </p:nvGrpSpPr>
        <p:grpSpPr>
          <a:xfrm>
            <a:off x="3644789" y="4158026"/>
            <a:ext cx="1749776" cy="418063"/>
            <a:chOff x="3644789" y="4158026"/>
            <a:chExt cx="1749776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楕円 45">
                  <a:extLst>
                    <a:ext uri="{FF2B5EF4-FFF2-40B4-BE49-F238E27FC236}">
                      <a16:creationId xmlns:a16="http://schemas.microsoft.com/office/drawing/2014/main" id="{95B5C271-69E7-48A9-9AAF-597848690D45}"/>
                    </a:ext>
                  </a:extLst>
                </p:cNvPr>
                <p:cNvSpPr/>
                <p:nvPr/>
              </p:nvSpPr>
              <p:spPr>
                <a:xfrm>
                  <a:off x="3644789" y="4158026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6" name="楕円 45">
                  <a:extLst>
                    <a:ext uri="{FF2B5EF4-FFF2-40B4-BE49-F238E27FC236}">
                      <a16:creationId xmlns:a16="http://schemas.microsoft.com/office/drawing/2014/main" id="{95B5C271-69E7-48A9-9AAF-597848690D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4789" y="4158026"/>
                  <a:ext cx="457200" cy="418063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3FA769-42CD-4F70-BC65-9B4953131454}"/>
                </a:ext>
              </a:extLst>
            </p:cNvPr>
            <p:cNvSpPr txBox="1"/>
            <p:nvPr/>
          </p:nvSpPr>
          <p:spPr>
            <a:xfrm>
              <a:off x="4434046" y="4170040"/>
              <a:ext cx="9605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(origin)</a:t>
              </a:r>
              <a:endParaRPr kumimoji="1" lang="ja-JP" altLang="en-US" dirty="0"/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6F2F0C3F-CA34-49D2-910D-98BB9A215C6E}"/>
              </a:ext>
            </a:extLst>
          </p:cNvPr>
          <p:cNvGrpSpPr/>
          <p:nvPr/>
        </p:nvGrpSpPr>
        <p:grpSpPr>
          <a:xfrm>
            <a:off x="3651691" y="4577904"/>
            <a:ext cx="1693672" cy="418063"/>
            <a:chOff x="3651691" y="4577904"/>
            <a:chExt cx="1693672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楕円 49">
                  <a:extLst>
                    <a:ext uri="{FF2B5EF4-FFF2-40B4-BE49-F238E27FC236}">
                      <a16:creationId xmlns:a16="http://schemas.microsoft.com/office/drawing/2014/main" id="{C3E9C1CA-DDA2-47B3-AB7D-33AA74A36E4F}"/>
                    </a:ext>
                  </a:extLst>
                </p:cNvPr>
                <p:cNvSpPr/>
                <p:nvPr/>
              </p:nvSpPr>
              <p:spPr>
                <a:xfrm>
                  <a:off x="3651691" y="4577904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0" name="楕円 49">
                  <a:extLst>
                    <a:ext uri="{FF2B5EF4-FFF2-40B4-BE49-F238E27FC236}">
                      <a16:creationId xmlns:a16="http://schemas.microsoft.com/office/drawing/2014/main" id="{C3E9C1CA-DDA2-47B3-AB7D-33AA74A36E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1691" y="4577904"/>
                  <a:ext cx="457200" cy="41806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1DBD553-F5DA-4092-869B-44947EB9F466}"/>
                </a:ext>
              </a:extLst>
            </p:cNvPr>
            <p:cNvSpPr txBox="1"/>
            <p:nvPr/>
          </p:nvSpPr>
          <p:spPr>
            <a:xfrm>
              <a:off x="4440948" y="4589918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</a:t>
              </a:r>
              <a:r>
                <a:rPr lang="en-US" altLang="ja-JP" dirty="0"/>
                <a:t>mora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2E0B0B0F-131D-4895-86A9-026EDC2AA33B}"/>
              </a:ext>
            </a:extLst>
          </p:cNvPr>
          <p:cNvGrpSpPr/>
          <p:nvPr/>
        </p:nvGrpSpPr>
        <p:grpSpPr>
          <a:xfrm>
            <a:off x="3644789" y="5005767"/>
            <a:ext cx="1735350" cy="418063"/>
            <a:chOff x="3644789" y="4995828"/>
            <a:chExt cx="1735350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楕円 53">
                  <a:extLst>
                    <a:ext uri="{FF2B5EF4-FFF2-40B4-BE49-F238E27FC236}">
                      <a16:creationId xmlns:a16="http://schemas.microsoft.com/office/drawing/2014/main" id="{6AD1CE8C-5D1B-42E3-A067-504407312692}"/>
                    </a:ext>
                  </a:extLst>
                </p:cNvPr>
                <p:cNvSpPr/>
                <p:nvPr/>
              </p:nvSpPr>
              <p:spPr>
                <a:xfrm>
                  <a:off x="3644789" y="4995828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4" name="楕円 53">
                  <a:extLst>
                    <a:ext uri="{FF2B5EF4-FFF2-40B4-BE49-F238E27FC236}">
                      <a16:creationId xmlns:a16="http://schemas.microsoft.com/office/drawing/2014/main" id="{6AD1CE8C-5D1B-42E3-A067-5044073126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4789" y="4995828"/>
                  <a:ext cx="457200" cy="41806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18434F4-87E0-4B20-8EDC-06A32441D21B}"/>
                </a:ext>
              </a:extLst>
            </p:cNvPr>
            <p:cNvSpPr txBox="1"/>
            <p:nvPr/>
          </p:nvSpPr>
          <p:spPr>
            <a:xfrm>
              <a:off x="4434046" y="5027720"/>
              <a:ext cx="946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</a:t>
              </a:r>
              <a:r>
                <a:rPr lang="en-US" altLang="ja-JP" dirty="0"/>
                <a:t>suppl)</a:t>
              </a:r>
              <a:endParaRPr kumimoji="1" lang="ja-JP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楕円 57">
                <a:extLst>
                  <a:ext uri="{FF2B5EF4-FFF2-40B4-BE49-F238E27FC236}">
                    <a16:creationId xmlns:a16="http://schemas.microsoft.com/office/drawing/2014/main" id="{79105115-3A89-47AC-B162-A0FD07BD6910}"/>
                  </a:ext>
                </a:extLst>
              </p:cNvPr>
              <p:cNvSpPr/>
              <p:nvPr/>
            </p:nvSpPr>
            <p:spPr>
              <a:xfrm>
                <a:off x="2472119" y="5835861"/>
                <a:ext cx="457200" cy="418063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8" name="楕円 57">
                <a:extLst>
                  <a:ext uri="{FF2B5EF4-FFF2-40B4-BE49-F238E27FC236}">
                    <a16:creationId xmlns:a16="http://schemas.microsoft.com/office/drawing/2014/main" id="{79105115-3A89-47AC-B162-A0FD07BD69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119" y="5835861"/>
                <a:ext cx="457200" cy="418063"/>
              </a:xfrm>
              <a:prstGeom prst="ellipse">
                <a:avLst/>
              </a:prstGeom>
              <a:blipFill>
                <a:blip r:embed="rId15"/>
                <a:stretch>
                  <a:fillRect l="-12987" b="-2817"/>
                </a:stretch>
              </a:blip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9C691557-1657-42C3-BD13-82FFF7A1C917}"/>
              </a:ext>
            </a:extLst>
          </p:cNvPr>
          <p:cNvGrpSpPr/>
          <p:nvPr/>
        </p:nvGrpSpPr>
        <p:grpSpPr>
          <a:xfrm>
            <a:off x="3647880" y="5429097"/>
            <a:ext cx="1910077" cy="418063"/>
            <a:chOff x="3647880" y="5429097"/>
            <a:chExt cx="1910077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楕円 59">
                  <a:extLst>
                    <a:ext uri="{FF2B5EF4-FFF2-40B4-BE49-F238E27FC236}">
                      <a16:creationId xmlns:a16="http://schemas.microsoft.com/office/drawing/2014/main" id="{B381BCE4-2F1A-430B-8950-C674B409ADB9}"/>
                    </a:ext>
                  </a:extLst>
                </p:cNvPr>
                <p:cNvSpPr/>
                <p:nvPr/>
              </p:nvSpPr>
              <p:spPr>
                <a:xfrm>
                  <a:off x="3647880" y="5429097"/>
                  <a:ext cx="457200" cy="418063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60" name="楕円 59">
                  <a:extLst>
                    <a:ext uri="{FF2B5EF4-FFF2-40B4-BE49-F238E27FC236}">
                      <a16:creationId xmlns:a16="http://schemas.microsoft.com/office/drawing/2014/main" id="{B381BCE4-2F1A-430B-8950-C674B409AD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7880" y="5429097"/>
                  <a:ext cx="457200" cy="418063"/>
                </a:xfrm>
                <a:prstGeom prst="ellipse">
                  <a:avLst/>
                </a:prstGeom>
                <a:blipFill>
                  <a:blip r:embed="rId16"/>
                  <a:stretch>
                    <a:fillRect b="-44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EE2E45A-9FCE-4CA5-911E-1AD7C0AAFA38}"/>
                </a:ext>
              </a:extLst>
            </p:cNvPr>
            <p:cNvSpPr txBox="1"/>
            <p:nvPr/>
          </p:nvSpPr>
          <p:spPr>
            <a:xfrm>
              <a:off x="4437137" y="5460989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(lexeme)</a:t>
              </a:r>
              <a:endParaRPr kumimoji="1" lang="ja-JP" altLang="en-US" dirty="0"/>
            </a:p>
          </p:txBody>
        </p: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17BCA406-0E74-4890-9FBD-E37637BB0E66}"/>
              </a:ext>
            </a:extLst>
          </p:cNvPr>
          <p:cNvGrpSpPr/>
          <p:nvPr/>
        </p:nvGrpSpPr>
        <p:grpSpPr>
          <a:xfrm>
            <a:off x="3641256" y="5839911"/>
            <a:ext cx="1962976" cy="418063"/>
            <a:chOff x="3641256" y="5839911"/>
            <a:chExt cx="1962976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楕円 63">
                  <a:extLst>
                    <a:ext uri="{FF2B5EF4-FFF2-40B4-BE49-F238E27FC236}">
                      <a16:creationId xmlns:a16="http://schemas.microsoft.com/office/drawing/2014/main" id="{6473A5CB-4835-4CCD-A404-D6DEC0F6671C}"/>
                    </a:ext>
                  </a:extLst>
                </p:cNvPr>
                <p:cNvSpPr/>
                <p:nvPr/>
              </p:nvSpPr>
              <p:spPr>
                <a:xfrm>
                  <a:off x="3641256" y="5839911"/>
                  <a:ext cx="457200" cy="418063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64" name="楕円 63">
                  <a:extLst>
                    <a:ext uri="{FF2B5EF4-FFF2-40B4-BE49-F238E27FC236}">
                      <a16:creationId xmlns:a16="http://schemas.microsoft.com/office/drawing/2014/main" id="{6473A5CB-4835-4CCD-A404-D6DEC0F66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1256" y="5839911"/>
                  <a:ext cx="457200" cy="418063"/>
                </a:xfrm>
                <a:prstGeom prst="ellipse">
                  <a:avLst/>
                </a:prstGeom>
                <a:blipFill>
                  <a:blip r:embed="rId17"/>
                  <a:stretch>
                    <a:fillRect b="-289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4DB0EB4-D9FE-44B2-8F32-1DD6E0CC8A88}"/>
                </a:ext>
              </a:extLst>
            </p:cNvPr>
            <p:cNvSpPr txBox="1"/>
            <p:nvPr/>
          </p:nvSpPr>
          <p:spPr>
            <a:xfrm>
              <a:off x="4430513" y="5871803"/>
              <a:ext cx="1173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(register)</a:t>
              </a:r>
              <a:endParaRPr kumimoji="1" lang="ja-JP" altLang="en-US" dirty="0"/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18E662F3-CA6E-42C0-ADE6-FB14C7A5BFD8}"/>
              </a:ext>
            </a:extLst>
          </p:cNvPr>
          <p:cNvGrpSpPr/>
          <p:nvPr/>
        </p:nvGrpSpPr>
        <p:grpSpPr>
          <a:xfrm>
            <a:off x="2063158" y="3058227"/>
            <a:ext cx="292416" cy="2993823"/>
            <a:chOff x="2063158" y="3058227"/>
            <a:chExt cx="292416" cy="2993823"/>
          </a:xfrm>
        </p:grpSpPr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5AC4FC40-6B50-460E-A517-4DFE983EC4F9}"/>
                </a:ext>
              </a:extLst>
            </p:cNvPr>
            <p:cNvCxnSpPr/>
            <p:nvPr/>
          </p:nvCxnSpPr>
          <p:spPr>
            <a:xfrm>
              <a:off x="2063158" y="3060371"/>
              <a:ext cx="0" cy="2991679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2FEEDE62-1D3F-4B5E-9075-47EC52D46F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058227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A3296E98-7124-4AD6-A469-A1E6AFCD0B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478984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66159FC0-003A-4E71-8198-387430222C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896428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2F799DF1-3DC7-4071-998F-DA5F8500D5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4393384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4DEB567C-D845-4B57-84F3-BD89241B23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8" y="6052050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CBD20E95-6589-4D6F-AC5E-A589D3A13931}"/>
              </a:ext>
            </a:extLst>
          </p:cNvPr>
          <p:cNvCxnSpPr>
            <a:cxnSpLocks/>
          </p:cNvCxnSpPr>
          <p:nvPr/>
        </p:nvCxnSpPr>
        <p:spPr>
          <a:xfrm flipH="1">
            <a:off x="1168400" y="3781025"/>
            <a:ext cx="858316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CAA23EC8-1000-4A37-B65E-54369C478D0D}"/>
              </a:ext>
            </a:extLst>
          </p:cNvPr>
          <p:cNvGrpSpPr/>
          <p:nvPr/>
        </p:nvGrpSpPr>
        <p:grpSpPr>
          <a:xfrm>
            <a:off x="2960551" y="4274531"/>
            <a:ext cx="578194" cy="1335157"/>
            <a:chOff x="1777380" y="3058227"/>
            <a:chExt cx="578194" cy="1335157"/>
          </a:xfrm>
        </p:grpSpPr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7504F6EC-B8F0-40CE-958D-68000BA0300E}"/>
                </a:ext>
              </a:extLst>
            </p:cNvPr>
            <p:cNvCxnSpPr>
              <a:cxnSpLocks/>
            </p:cNvCxnSpPr>
            <p:nvPr/>
          </p:nvCxnSpPr>
          <p:spPr>
            <a:xfrm>
              <a:off x="2063158" y="3060371"/>
              <a:ext cx="0" cy="1333013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289A8115-418C-4DE1-ADF7-45B0D8023D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058227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E9D28D1F-6DCA-437E-9C43-41EEA68B3D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528679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E105C9E1-0E2D-42B4-A20A-D94CD774C3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995818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3D9C53FA-8A1A-4762-86D2-89CE17D03D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4393384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F8F261F9-A75B-419A-8F4D-323B4E9429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7380" y="3180697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56E028BD-B808-4C47-B0CA-C7BDBBB2062C}"/>
              </a:ext>
            </a:extLst>
          </p:cNvPr>
          <p:cNvCxnSpPr>
            <a:cxnSpLocks/>
          </p:cNvCxnSpPr>
          <p:nvPr/>
        </p:nvCxnSpPr>
        <p:spPr>
          <a:xfrm flipH="1">
            <a:off x="2960551" y="6039640"/>
            <a:ext cx="578194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522CDB4E-2926-42C1-93A6-98AB0AF9CFAD}"/>
              </a:ext>
            </a:extLst>
          </p:cNvPr>
          <p:cNvSpPr txBox="1"/>
          <p:nvPr/>
        </p:nvSpPr>
        <p:spPr>
          <a:xfrm>
            <a:off x="5833572" y="3042214"/>
            <a:ext cx="20906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/>
              <a:t>Population-level </a:t>
            </a:r>
          </a:p>
          <a:p>
            <a:pPr algn="ctr"/>
            <a:r>
              <a:rPr lang="en-US" altLang="ja-JP" b="1" dirty="0"/>
              <a:t>(Level 1)</a:t>
            </a:r>
            <a:endParaRPr kumimoji="1" lang="en-US" altLang="ja-JP" b="1" dirty="0"/>
          </a:p>
          <a:p>
            <a:pPr algn="ctr"/>
            <a:r>
              <a:rPr lang="en-US" altLang="ja-JP" b="1" dirty="0"/>
              <a:t>Factors</a:t>
            </a:r>
            <a:endParaRPr kumimoji="1" lang="ja-JP" altLang="en-US" b="1" dirty="0"/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5DADB83F-2ACE-444A-AE37-810C63165F47}"/>
              </a:ext>
            </a:extLst>
          </p:cNvPr>
          <p:cNvSpPr txBox="1"/>
          <p:nvPr/>
        </p:nvSpPr>
        <p:spPr>
          <a:xfrm>
            <a:off x="6150898" y="4355342"/>
            <a:ext cx="1563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/>
              <a:t>Group</a:t>
            </a:r>
            <a:r>
              <a:rPr kumimoji="1" lang="en-US" altLang="ja-JP" b="1" dirty="0"/>
              <a:t>-level </a:t>
            </a:r>
          </a:p>
          <a:p>
            <a:pPr algn="ctr"/>
            <a:r>
              <a:rPr lang="en-US" altLang="ja-JP" b="1" dirty="0"/>
              <a:t>(Level 2)</a:t>
            </a:r>
            <a:endParaRPr kumimoji="1" lang="en-US" altLang="ja-JP" b="1" dirty="0"/>
          </a:p>
          <a:p>
            <a:pPr algn="ctr"/>
            <a:r>
              <a:rPr lang="en-US" altLang="ja-JP" b="1" dirty="0"/>
              <a:t>Factors</a:t>
            </a:r>
            <a:endParaRPr kumimoji="1" lang="ja-JP" altLang="en-US" b="1" dirty="0"/>
          </a:p>
        </p:txBody>
      </p: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1D6C8EB-60DD-4808-9E79-6C8FD77D87E3}"/>
              </a:ext>
            </a:extLst>
          </p:cNvPr>
          <p:cNvGrpSpPr/>
          <p:nvPr/>
        </p:nvGrpSpPr>
        <p:grpSpPr>
          <a:xfrm>
            <a:off x="25815" y="4125886"/>
            <a:ext cx="1316386" cy="1459514"/>
            <a:chOff x="-85660" y="3589267"/>
            <a:chExt cx="1316386" cy="1459514"/>
          </a:xfrm>
        </p:grpSpPr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CEA9B87C-5096-43FE-89D1-55B17D6D21C0}"/>
                </a:ext>
              </a:extLst>
            </p:cNvPr>
            <p:cNvGrpSpPr/>
            <p:nvPr/>
          </p:nvGrpSpPr>
          <p:grpSpPr>
            <a:xfrm>
              <a:off x="-85660" y="4261386"/>
              <a:ext cx="1316386" cy="787395"/>
              <a:chOff x="3151065" y="4324864"/>
              <a:chExt cx="1316386" cy="787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9" name="楕円 108">
                    <a:extLst>
                      <a:ext uri="{FF2B5EF4-FFF2-40B4-BE49-F238E27FC236}">
                        <a16:creationId xmlns:a16="http://schemas.microsoft.com/office/drawing/2014/main" id="{CE5B8912-AE3A-4DCC-B758-F108DD0BF15D}"/>
                      </a:ext>
                    </a:extLst>
                  </p:cNvPr>
                  <p:cNvSpPr/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109" name="楕円 108">
                    <a:extLst>
                      <a:ext uri="{FF2B5EF4-FFF2-40B4-BE49-F238E27FC236}">
                        <a16:creationId xmlns:a16="http://schemas.microsoft.com/office/drawing/2014/main" id="{CE5B8912-AE3A-4DCC-B758-F108DD0BF15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D6AC0616-EE1C-47BB-827A-569E467A62FE}"/>
                  </a:ext>
                </a:extLst>
              </p:cNvPr>
              <p:cNvSpPr txBox="1"/>
              <p:nvPr/>
            </p:nvSpPr>
            <p:spPr>
              <a:xfrm>
                <a:off x="3151065" y="4742927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(intercept)</a:t>
                </a:r>
                <a:endParaRPr kumimoji="1" lang="ja-JP" altLang="en-US" dirty="0"/>
              </a:p>
            </p:txBody>
          </p:sp>
        </p:grpSp>
        <p:cxnSp>
          <p:nvCxnSpPr>
            <p:cNvPr id="108" name="直線コネクタ 107">
              <a:extLst>
                <a:ext uri="{FF2B5EF4-FFF2-40B4-BE49-F238E27FC236}">
                  <a16:creationId xmlns:a16="http://schemas.microsoft.com/office/drawing/2014/main" id="{42054D79-9575-4DA7-A863-39E86B16D22E}"/>
                </a:ext>
              </a:extLst>
            </p:cNvPr>
            <p:cNvCxnSpPr>
              <a:cxnSpLocks/>
            </p:cNvCxnSpPr>
            <p:nvPr/>
          </p:nvCxnSpPr>
          <p:spPr>
            <a:xfrm>
              <a:off x="600531" y="3589267"/>
              <a:ext cx="0" cy="669832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752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0" grpId="0" animBg="1"/>
      <p:bldP spid="24" grpId="0" animBg="1"/>
      <p:bldP spid="28" grpId="0" animBg="1"/>
      <p:bldP spid="30" grpId="0"/>
      <p:bldP spid="40" grpId="0" animBg="1"/>
      <p:bldP spid="58" grpId="0" animBg="1"/>
      <p:bldP spid="95" grpId="0"/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2 Data, Model, and Estimation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AF7263-7502-47E5-B896-EA6CB679722A}"/>
              </a:ext>
            </a:extLst>
          </p:cNvPr>
          <p:cNvSpPr txBox="1"/>
          <p:nvPr/>
        </p:nvSpPr>
        <p:spPr>
          <a:xfrm>
            <a:off x="272955" y="1919202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Factors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Data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201783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Model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9268CFF0-06C8-4BEB-AC2A-4C772E27D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391348"/>
            <a:ext cx="8515350" cy="380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0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矢印: U ターン 15">
            <a:extLst>
              <a:ext uri="{FF2B5EF4-FFF2-40B4-BE49-F238E27FC236}">
                <a16:creationId xmlns:a16="http://schemas.microsoft.com/office/drawing/2014/main" id="{0FFA0FA0-7F38-4BCA-8DFC-B37DD2413AB9}"/>
              </a:ext>
            </a:extLst>
          </p:cNvPr>
          <p:cNvSpPr/>
          <p:nvPr/>
        </p:nvSpPr>
        <p:spPr>
          <a:xfrm rot="5400000">
            <a:off x="1112817" y="2932271"/>
            <a:ext cx="2493769" cy="1423626"/>
          </a:xfrm>
          <a:prstGeom prst="uturnArrow">
            <a:avLst>
              <a:gd name="adj1" fmla="val 22735"/>
              <a:gd name="adj2" fmla="val 25000"/>
              <a:gd name="adj3" fmla="val 25000"/>
              <a:gd name="adj4" fmla="val 75000"/>
              <a:gd name="adj5" fmla="val 1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C563C4FF-E3D1-4104-BDD9-EF12BCB6D27B}"/>
              </a:ext>
            </a:extLst>
          </p:cNvPr>
          <p:cNvGrpSpPr/>
          <p:nvPr/>
        </p:nvGrpSpPr>
        <p:grpSpPr>
          <a:xfrm rot="16200000">
            <a:off x="3513050" y="1224181"/>
            <a:ext cx="3866913" cy="5520912"/>
            <a:chOff x="881325" y="1526117"/>
            <a:chExt cx="4885983" cy="3799859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9AD8194D-5B02-4495-B115-B19F08EA5063}"/>
                </a:ext>
              </a:extLst>
            </p:cNvPr>
            <p:cNvSpPr/>
            <p:nvPr/>
          </p:nvSpPr>
          <p:spPr>
            <a:xfrm>
              <a:off x="881325" y="2146292"/>
              <a:ext cx="4885983" cy="317968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フリーフォーム: 図形 42">
              <a:extLst>
                <a:ext uri="{FF2B5EF4-FFF2-40B4-BE49-F238E27FC236}">
                  <a16:creationId xmlns:a16="http://schemas.microsoft.com/office/drawing/2014/main" id="{FCA469B9-855A-4E50-80A6-590C25C63C8D}"/>
                </a:ext>
              </a:extLst>
            </p:cNvPr>
            <p:cNvSpPr/>
            <p:nvPr/>
          </p:nvSpPr>
          <p:spPr>
            <a:xfrm>
              <a:off x="4134096" y="1526117"/>
              <a:ext cx="365759" cy="627017"/>
            </a:xfrm>
            <a:custGeom>
              <a:avLst/>
              <a:gdLst>
                <a:gd name="connsiteX0" fmla="*/ 148046 w 365760"/>
                <a:gd name="connsiteY0" fmla="*/ 618308 h 627017"/>
                <a:gd name="connsiteX1" fmla="*/ 0 w 365760"/>
                <a:gd name="connsiteY1" fmla="*/ 0 h 627017"/>
                <a:gd name="connsiteX2" fmla="*/ 365760 w 365760"/>
                <a:gd name="connsiteY2" fmla="*/ 627017 h 62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760" h="627017">
                  <a:moveTo>
                    <a:pt x="148046" y="618308"/>
                  </a:moveTo>
                  <a:lnTo>
                    <a:pt x="0" y="0"/>
                  </a:lnTo>
                  <a:lnTo>
                    <a:pt x="365760" y="627017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2 Data, Model, and Estimation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AF7263-7502-47E5-B896-EA6CB679722A}"/>
              </a:ext>
            </a:extLst>
          </p:cNvPr>
          <p:cNvSpPr txBox="1"/>
          <p:nvPr/>
        </p:nvSpPr>
        <p:spPr>
          <a:xfrm>
            <a:off x="272955" y="1919202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Stan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Data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201783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Model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C34A3AD-06DD-4627-B0B0-FA176D6FC3EF}"/>
              </a:ext>
            </a:extLst>
          </p:cNvPr>
          <p:cNvSpPr/>
          <p:nvPr/>
        </p:nvSpPr>
        <p:spPr>
          <a:xfrm>
            <a:off x="5118363" y="1277061"/>
            <a:ext cx="153643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Estimation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90E078E1-B390-4C99-B210-32C19F9D9E9E}"/>
              </a:ext>
            </a:extLst>
          </p:cNvPr>
          <p:cNvSpPr/>
          <p:nvPr/>
        </p:nvSpPr>
        <p:spPr>
          <a:xfrm>
            <a:off x="4622559" y="1353255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B2E689-C5A9-4A93-9D68-4EF7BDED28E4}"/>
              </a:ext>
            </a:extLst>
          </p:cNvPr>
          <p:cNvSpPr txBox="1"/>
          <p:nvPr/>
        </p:nvSpPr>
        <p:spPr>
          <a:xfrm>
            <a:off x="295616" y="2380867"/>
            <a:ext cx="24677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accent2">
                    <a:lumMod val="50000"/>
                  </a:schemeClr>
                </a:solidFill>
              </a:rPr>
              <a:t>R/python</a:t>
            </a:r>
          </a:p>
          <a:p>
            <a:endParaRPr lang="en-US" altLang="ja-JP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en-US" altLang="ja-JP" sz="2400" b="1" dirty="0">
                <a:solidFill>
                  <a:schemeClr val="accent2">
                    <a:lumMod val="50000"/>
                  </a:schemeClr>
                </a:solidFill>
              </a:rPr>
              <a:t>                  Stan</a:t>
            </a:r>
            <a:r>
              <a:rPr lang="en-US" altLang="ja-JP" sz="2400" b="1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</a:p>
          <a:p>
            <a:r>
              <a:rPr kumimoji="1" lang="en-US" altLang="ja-JP" sz="2400" b="1" dirty="0">
                <a:solidFill>
                  <a:schemeClr val="accent2">
                    <a:lumMod val="50000"/>
                  </a:schemeClr>
                </a:solidFill>
              </a:rPr>
              <a:t>                  C++</a:t>
            </a:r>
          </a:p>
          <a:p>
            <a:endParaRPr lang="en-US" altLang="ja-JP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en-US" altLang="ja-JP" sz="2400" b="1" dirty="0">
                <a:solidFill>
                  <a:schemeClr val="accent2">
                    <a:lumMod val="50000"/>
                  </a:schemeClr>
                </a:solidFill>
              </a:rPr>
              <a:t>R/python</a:t>
            </a:r>
          </a:p>
        </p:txBody>
      </p:sp>
      <p:pic>
        <p:nvPicPr>
          <p:cNvPr id="15" name="図 14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7935E886-4240-4AB1-AE05-E9B49C4ADF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156" y="2167056"/>
            <a:ext cx="4464606" cy="356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5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A58E13EA-C539-411D-8D2F-5F5867E1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3 Results</a:t>
            </a: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39420262-300A-4191-BD5F-134BADA0C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634A8C-8A30-444C-8E79-310AE517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91175F-AA75-479D-BB50-FDA3DB8F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849C4A-6FF9-49DA-B87C-C1E69612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CAC0FB3-E9A9-4BB9-8BD9-FB6D3ED5DDD0}"/>
              </a:ext>
            </a:extLst>
          </p:cNvPr>
          <p:cNvSpPr/>
          <p:nvPr/>
        </p:nvSpPr>
        <p:spPr>
          <a:xfrm>
            <a:off x="784047" y="868722"/>
            <a:ext cx="168454" cy="23882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DEFBB7AC-9B62-4EF3-868A-7998BCF9B12F}"/>
              </a:ext>
            </a:extLst>
          </p:cNvPr>
          <p:cNvSpPr/>
          <p:nvPr/>
        </p:nvSpPr>
        <p:spPr>
          <a:xfrm>
            <a:off x="2367374" y="1443038"/>
            <a:ext cx="168454" cy="18139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5A704C-504C-4D19-94A6-9ED4BD31D67D}"/>
              </a:ext>
            </a:extLst>
          </p:cNvPr>
          <p:cNvSpPr/>
          <p:nvPr/>
        </p:nvSpPr>
        <p:spPr>
          <a:xfrm>
            <a:off x="3950701" y="136524"/>
            <a:ext cx="168454" cy="31204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DB954B5-8868-4D3C-AED5-960F50B7E0BA}"/>
              </a:ext>
            </a:extLst>
          </p:cNvPr>
          <p:cNvSpPr/>
          <p:nvPr/>
        </p:nvSpPr>
        <p:spPr>
          <a:xfrm>
            <a:off x="5534028" y="2769326"/>
            <a:ext cx="168454" cy="5006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88F8A63-493F-475C-8836-53AFFC3AB220}"/>
              </a:ext>
            </a:extLst>
          </p:cNvPr>
          <p:cNvSpPr/>
          <p:nvPr/>
        </p:nvSpPr>
        <p:spPr>
          <a:xfrm>
            <a:off x="7117355" y="3275884"/>
            <a:ext cx="168454" cy="720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B81CA4C4-6695-4991-86B8-B0DA33C4C89B}"/>
              </a:ext>
            </a:extLst>
          </p:cNvPr>
          <p:cNvSpPr/>
          <p:nvPr/>
        </p:nvSpPr>
        <p:spPr>
          <a:xfrm>
            <a:off x="8706670" y="2519495"/>
            <a:ext cx="168454" cy="72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02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グラフ&#10;&#10;自動的に生成された説明">
            <a:extLst>
              <a:ext uri="{FF2B5EF4-FFF2-40B4-BE49-F238E27FC236}">
                <a16:creationId xmlns:a16="http://schemas.microsoft.com/office/drawing/2014/main" id="{28B6EF34-2BF0-4914-82B7-014F9AD6D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449" y="2275690"/>
            <a:ext cx="4596551" cy="3805341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kern="1200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Priors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AD5920D-F0A9-4026-8B23-BEFA7E8DCA5E}"/>
              </a:ext>
            </a:extLst>
          </p:cNvPr>
          <p:cNvGrpSpPr/>
          <p:nvPr/>
        </p:nvGrpSpPr>
        <p:grpSpPr>
          <a:xfrm>
            <a:off x="301585" y="2296754"/>
            <a:ext cx="4397415" cy="3489712"/>
            <a:chOff x="1206889" y="2012398"/>
            <a:chExt cx="4397415" cy="3489712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C2FED6F4-FAB8-447A-AEAA-8A5F87EC4A2F}"/>
                </a:ext>
              </a:extLst>
            </p:cNvPr>
            <p:cNvSpPr/>
            <p:nvPr/>
          </p:nvSpPr>
          <p:spPr>
            <a:xfrm>
              <a:off x="3524102" y="3377221"/>
              <a:ext cx="1848031" cy="125642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5F39C81-D645-42FF-B51D-4C88B8966756}"/>
                </a:ext>
              </a:extLst>
            </p:cNvPr>
            <p:cNvSpPr/>
            <p:nvPr/>
          </p:nvSpPr>
          <p:spPr>
            <a:xfrm>
              <a:off x="2187676" y="2012398"/>
              <a:ext cx="3184458" cy="133639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/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𝒊</m:t>
                            </m:r>
                            <m:d>
                              <m:dPr>
                                <m:ctrlP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𝒋𝒌</m:t>
                                </m:r>
                              </m:e>
                            </m:d>
                          </m:sub>
                        </m:sSub>
                      </m:oMath>
                    </m:oMathPara>
                  </a14:m>
                  <a:endParaRPr kumimoji="1" lang="ja-JP" altLang="en-US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blipFill>
                  <a:blip r:embed="rId3"/>
                  <a:stretch>
                    <a:fillRect l="-43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/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blipFill>
                  <a:blip r:embed="rId4"/>
                  <a:stretch>
                    <a:fillRect l="-4000" b="-44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08A3522-E729-483E-A677-424A318C9100}"/>
                </a:ext>
              </a:extLst>
            </p:cNvPr>
            <p:cNvSpPr txBox="1"/>
            <p:nvPr/>
          </p:nvSpPr>
          <p:spPr>
            <a:xfrm>
              <a:off x="3247813" y="2093397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(aux)</a:t>
              </a:r>
              <a:endParaRPr kumimoji="1" lang="ja-JP" altLang="en-US" dirty="0"/>
            </a:p>
          </p:txBody>
        </p: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0D95A5CF-3C75-4358-ACB3-DF875EEB9E98}"/>
                </a:ext>
              </a:extLst>
            </p:cNvPr>
            <p:cNvGrpSpPr/>
            <p:nvPr/>
          </p:nvGrpSpPr>
          <p:grpSpPr>
            <a:xfrm>
              <a:off x="2458555" y="2469864"/>
              <a:ext cx="1780234" cy="418063"/>
              <a:chOff x="2466561" y="3249147"/>
              <a:chExt cx="1780234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/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 l="-4000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47412623-66B8-4850-A273-D904B2E2EC46}"/>
                  </a:ext>
                </a:extLst>
              </p:cNvPr>
              <p:cNvSpPr txBox="1"/>
              <p:nvPr/>
            </p:nvSpPr>
            <p:spPr>
              <a:xfrm>
                <a:off x="3255818" y="3281039"/>
                <a:ext cx="990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imp_s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8E8D4355-57B6-4007-A334-80B625BEA1E4}"/>
                </a:ext>
              </a:extLst>
            </p:cNvPr>
            <p:cNvGrpSpPr/>
            <p:nvPr/>
          </p:nvGrpSpPr>
          <p:grpSpPr>
            <a:xfrm>
              <a:off x="2455703" y="2890050"/>
              <a:ext cx="1842751" cy="418063"/>
              <a:chOff x="2463709" y="3669333"/>
              <a:chExt cx="1842751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/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 l="-2667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A3FB7A8-9249-4C1D-98AF-CEA50C590A7C}"/>
                  </a:ext>
                </a:extLst>
              </p:cNvPr>
              <p:cNvSpPr txBox="1"/>
              <p:nvPr/>
            </p:nvSpPr>
            <p:spPr>
              <a:xfrm>
                <a:off x="3252966" y="3691286"/>
                <a:ext cx="1053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imp_w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/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blipFill>
                  <a:blip r:embed="rId7"/>
                  <a:stretch>
                    <a:fillRect l="-7792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E0B5E429-BEE4-4FFA-8029-8AB4DEB6E204}"/>
                </a:ext>
              </a:extLst>
            </p:cNvPr>
            <p:cNvGrpSpPr/>
            <p:nvPr/>
          </p:nvGrpSpPr>
          <p:grpSpPr>
            <a:xfrm>
              <a:off x="3636783" y="3378743"/>
              <a:ext cx="1749776" cy="418063"/>
              <a:chOff x="3644789" y="4158026"/>
              <a:chExt cx="17497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/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93FA769-42CD-4F70-BC65-9B4953131454}"/>
                  </a:ext>
                </a:extLst>
              </p:cNvPr>
              <p:cNvSpPr txBox="1"/>
              <p:nvPr/>
            </p:nvSpPr>
            <p:spPr>
              <a:xfrm>
                <a:off x="4434046" y="4170040"/>
                <a:ext cx="9605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(origin)</a:t>
                </a:r>
                <a:endParaRPr kumimoji="1" lang="ja-JP" altLang="en-US" dirty="0"/>
              </a:p>
            </p:txBody>
          </p:sp>
        </p:grp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6F2F0C3F-CA34-49D2-910D-98BB9A215C6E}"/>
                </a:ext>
              </a:extLst>
            </p:cNvPr>
            <p:cNvGrpSpPr/>
            <p:nvPr/>
          </p:nvGrpSpPr>
          <p:grpSpPr>
            <a:xfrm>
              <a:off x="3643685" y="3798621"/>
              <a:ext cx="1693672" cy="418063"/>
              <a:chOff x="3651691" y="4577904"/>
              <a:chExt cx="1693672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/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1DBD553-F5DA-4092-869B-44947EB9F466}"/>
                  </a:ext>
                </a:extLst>
              </p:cNvPr>
              <p:cNvSpPr txBox="1"/>
              <p:nvPr/>
            </p:nvSpPr>
            <p:spPr>
              <a:xfrm>
                <a:off x="4440948" y="4589918"/>
                <a:ext cx="9044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mora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2E0B0B0F-131D-4895-86A9-026EDC2AA33B}"/>
                </a:ext>
              </a:extLst>
            </p:cNvPr>
            <p:cNvGrpSpPr/>
            <p:nvPr/>
          </p:nvGrpSpPr>
          <p:grpSpPr>
            <a:xfrm>
              <a:off x="3636783" y="4226484"/>
              <a:ext cx="1735350" cy="418063"/>
              <a:chOff x="3644789" y="4995828"/>
              <a:chExt cx="1735350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/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18434F4-87E0-4B20-8EDC-06A32441D21B}"/>
                  </a:ext>
                </a:extLst>
              </p:cNvPr>
              <p:cNvSpPr txBox="1"/>
              <p:nvPr/>
            </p:nvSpPr>
            <p:spPr>
              <a:xfrm>
                <a:off x="4434046" y="5027720"/>
                <a:ext cx="946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suppl)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/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blipFill>
                  <a:blip r:embed="rId11"/>
                  <a:stretch>
                    <a:fillRect l="-11688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9C691557-1657-42C3-BD13-82FFF7A1C917}"/>
                </a:ext>
              </a:extLst>
            </p:cNvPr>
            <p:cNvGrpSpPr/>
            <p:nvPr/>
          </p:nvGrpSpPr>
          <p:grpSpPr>
            <a:xfrm>
              <a:off x="3639874" y="4649814"/>
              <a:ext cx="1910077" cy="418063"/>
              <a:chOff x="3647880" y="5429097"/>
              <a:chExt cx="1910077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/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 b="-434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EE2E45A-9FCE-4CA5-911E-1AD7C0AAFA38}"/>
                  </a:ext>
                </a:extLst>
              </p:cNvPr>
              <p:cNvSpPr txBox="1"/>
              <p:nvPr/>
            </p:nvSpPr>
            <p:spPr>
              <a:xfrm>
                <a:off x="4437137" y="5460989"/>
                <a:ext cx="1120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(lexeme)</a:t>
                </a:r>
                <a:endParaRPr kumimoji="1" lang="ja-JP" altLang="en-US" dirty="0"/>
              </a:p>
            </p:txBody>
          </p:sp>
        </p:grpSp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17BCA406-0E74-4890-9FBD-E37637BB0E66}"/>
                </a:ext>
              </a:extLst>
            </p:cNvPr>
            <p:cNvGrpSpPr/>
            <p:nvPr/>
          </p:nvGrpSpPr>
          <p:grpSpPr>
            <a:xfrm>
              <a:off x="3641328" y="5084047"/>
              <a:ext cx="1962976" cy="418063"/>
              <a:chOff x="3641256" y="5839911"/>
              <a:chExt cx="19629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/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 b="-441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4DB0EB4-D9FE-44B2-8F32-1DD6E0CC8A88}"/>
                  </a:ext>
                </a:extLst>
              </p:cNvPr>
              <p:cNvSpPr txBox="1"/>
              <p:nvPr/>
            </p:nvSpPr>
            <p:spPr>
              <a:xfrm>
                <a:off x="4430513" y="5871803"/>
                <a:ext cx="11737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(register)</a:t>
                </a:r>
                <a:endParaRPr kumimoji="1" lang="ja-JP" altLang="en-US" dirty="0"/>
              </a:p>
            </p:txBody>
          </p:sp>
        </p:grp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18E662F3-CA6E-42C0-ADE6-FB14C7A5BFD8}"/>
                </a:ext>
              </a:extLst>
            </p:cNvPr>
            <p:cNvGrpSpPr/>
            <p:nvPr/>
          </p:nvGrpSpPr>
          <p:grpSpPr>
            <a:xfrm>
              <a:off x="2055152" y="2278944"/>
              <a:ext cx="292416" cy="2993823"/>
              <a:chOff x="2063158" y="3058227"/>
              <a:chExt cx="292416" cy="2993823"/>
            </a:xfrm>
          </p:grpSpPr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5AC4FC40-6B50-460E-A517-4DFE983EC4F9}"/>
                  </a:ext>
                </a:extLst>
              </p:cNvPr>
              <p:cNvCxnSpPr/>
              <p:nvPr/>
            </p:nvCxnSpPr>
            <p:spPr>
              <a:xfrm>
                <a:off x="2063158" y="3060371"/>
                <a:ext cx="0" cy="2991679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2FEEDE62-1D3F-4B5E-9075-47EC52D46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A3296E98-7124-4AD6-A469-A1E6AFCD0B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4789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66159FC0-003A-4E71-8198-387430222C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89642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2F799DF1-3DC7-4071-998F-DA5F8500D5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4DEB567C-D845-4B57-84F3-BD89241B2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8" y="6052050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CBD20E95-6589-4D6F-AC5E-A589D3A13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6187" y="3001742"/>
              <a:ext cx="132523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CAA23EC8-1000-4A37-B65E-54369C478D0D}"/>
                </a:ext>
              </a:extLst>
            </p:cNvPr>
            <p:cNvGrpSpPr/>
            <p:nvPr/>
          </p:nvGrpSpPr>
          <p:grpSpPr>
            <a:xfrm>
              <a:off x="2952545" y="3495248"/>
              <a:ext cx="578194" cy="1335157"/>
              <a:chOff x="1777380" y="3058227"/>
              <a:chExt cx="578194" cy="1335157"/>
            </a:xfrm>
          </p:grpSpPr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7504F6EC-B8F0-40CE-958D-68000BA03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158" y="3060371"/>
                <a:ext cx="0" cy="133301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289A8115-418C-4DE1-ADF7-45B0D8023D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E9D28D1F-6DCA-437E-9C43-41EEA68B3D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528679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E105C9E1-0E2D-42B4-A20A-D94CD774C3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99581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3D9C53FA-8A1A-4762-86D2-89CE17D03D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F8F261F9-A75B-419A-8F4D-323B4E9429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77380" y="318069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56E028BD-B808-4C47-B0CA-C7BDBBB20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2545" y="5260357"/>
              <a:ext cx="578194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60627B1-5DD1-42E4-A3E8-9ABA906BFCD8}"/>
              </a:ext>
            </a:extLst>
          </p:cNvPr>
          <p:cNvSpPr txBox="1"/>
          <p:nvPr/>
        </p:nvSpPr>
        <p:spPr>
          <a:xfrm>
            <a:off x="5296243" y="2643485"/>
            <a:ext cx="88036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N(0,3)</a:t>
            </a:r>
            <a:endParaRPr kumimoji="1" lang="ja-JP" altLang="en-US" b="1" dirty="0"/>
          </a:p>
        </p:txBody>
      </p:sp>
      <p:sp>
        <p:nvSpPr>
          <p:cNvPr id="27" name="右中かっこ 26">
            <a:extLst>
              <a:ext uri="{FF2B5EF4-FFF2-40B4-BE49-F238E27FC236}">
                <a16:creationId xmlns:a16="http://schemas.microsoft.com/office/drawing/2014/main" id="{DAA1714B-5E81-4ECD-9037-DB094F2D1934}"/>
              </a:ext>
            </a:extLst>
          </p:cNvPr>
          <p:cNvSpPr/>
          <p:nvPr/>
        </p:nvSpPr>
        <p:spPr>
          <a:xfrm rot="16200000">
            <a:off x="5701557" y="2339285"/>
            <a:ext cx="165759" cy="1466557"/>
          </a:xfrm>
          <a:prstGeom prst="rightBrace">
            <a:avLst>
              <a:gd name="adj1" fmla="val 86665"/>
              <a:gd name="adj2" fmla="val 50000"/>
            </a:avLst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右中かっこ 28">
            <a:extLst>
              <a:ext uri="{FF2B5EF4-FFF2-40B4-BE49-F238E27FC236}">
                <a16:creationId xmlns:a16="http://schemas.microsoft.com/office/drawing/2014/main" id="{B9DBD643-4F9C-44D4-A134-33A008EA54F6}"/>
              </a:ext>
            </a:extLst>
          </p:cNvPr>
          <p:cNvSpPr/>
          <p:nvPr/>
        </p:nvSpPr>
        <p:spPr>
          <a:xfrm rot="16200000">
            <a:off x="6706547" y="2879185"/>
            <a:ext cx="165759" cy="382184"/>
          </a:xfrm>
          <a:prstGeom prst="rightBrace">
            <a:avLst>
              <a:gd name="adj1" fmla="val 86665"/>
              <a:gd name="adj2" fmla="val 50000"/>
            </a:avLst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7EACE49-EAB1-419D-B370-E6E4D9B9D6DE}"/>
              </a:ext>
            </a:extLst>
          </p:cNvPr>
          <p:cNvSpPr txBox="1"/>
          <p:nvPr/>
        </p:nvSpPr>
        <p:spPr>
          <a:xfrm>
            <a:off x="6349241" y="2645838"/>
            <a:ext cx="162576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/>
              <a:t>Half-t</a:t>
            </a:r>
            <a:r>
              <a:rPr lang="en-US" altLang="ja-JP" sz="1000" b="1" dirty="0"/>
              <a:t>4</a:t>
            </a:r>
            <a:r>
              <a:rPr kumimoji="1" lang="en-US" altLang="ja-JP" b="1" dirty="0"/>
              <a:t>(0,0.5)</a:t>
            </a:r>
            <a:endParaRPr kumimoji="1" lang="ja-JP" altLang="en-US" b="1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AECB4F-75D9-4EE1-B5AE-B7C59966E67D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35CDECA3-9C9E-4CF1-BD46-71B6B333ABE1}"/>
              </a:ext>
            </a:extLst>
          </p:cNvPr>
          <p:cNvGrpSpPr/>
          <p:nvPr/>
        </p:nvGrpSpPr>
        <p:grpSpPr>
          <a:xfrm>
            <a:off x="-85660" y="3589267"/>
            <a:ext cx="1316386" cy="1459514"/>
            <a:chOff x="-85660" y="3589267"/>
            <a:chExt cx="1316386" cy="1459514"/>
          </a:xfrm>
        </p:grpSpPr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3FD38F21-A8C9-4CD6-BACC-A90B7177C10C}"/>
                </a:ext>
              </a:extLst>
            </p:cNvPr>
            <p:cNvGrpSpPr/>
            <p:nvPr/>
          </p:nvGrpSpPr>
          <p:grpSpPr>
            <a:xfrm>
              <a:off x="-85660" y="4261386"/>
              <a:ext cx="1316386" cy="787395"/>
              <a:chOff x="3151065" y="4324864"/>
              <a:chExt cx="1316386" cy="787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楕円 92">
                    <a:extLst>
                      <a:ext uri="{FF2B5EF4-FFF2-40B4-BE49-F238E27FC236}">
                        <a16:creationId xmlns:a16="http://schemas.microsoft.com/office/drawing/2014/main" id="{250B4C0C-393D-4F5C-9FD0-6281C11C2946}"/>
                      </a:ext>
                    </a:extLst>
                  </p:cNvPr>
                  <p:cNvSpPr/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93" name="楕円 92">
                    <a:extLst>
                      <a:ext uri="{FF2B5EF4-FFF2-40B4-BE49-F238E27FC236}">
                        <a16:creationId xmlns:a16="http://schemas.microsoft.com/office/drawing/2014/main" id="{250B4C0C-393D-4F5C-9FD0-6281C11C294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7231D380-5D38-4C45-834A-04E4DCED8554}"/>
                  </a:ext>
                </a:extLst>
              </p:cNvPr>
              <p:cNvSpPr txBox="1"/>
              <p:nvPr/>
            </p:nvSpPr>
            <p:spPr>
              <a:xfrm>
                <a:off x="3151065" y="4742927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(intercept)</a:t>
                </a:r>
                <a:endParaRPr kumimoji="1" lang="ja-JP" altLang="en-US" dirty="0"/>
              </a:p>
            </p:txBody>
          </p:sp>
        </p:grpSp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C03609C0-C521-4976-AE5B-45E8BBF5EB1F}"/>
                </a:ext>
              </a:extLst>
            </p:cNvPr>
            <p:cNvCxnSpPr>
              <a:cxnSpLocks/>
            </p:cNvCxnSpPr>
            <p:nvPr/>
          </p:nvCxnSpPr>
          <p:spPr>
            <a:xfrm>
              <a:off x="600531" y="3589267"/>
              <a:ext cx="0" cy="669832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283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AAB7320-E905-4E1F-8A98-D2E063FFE585}"/>
              </a:ext>
            </a:extLst>
          </p:cNvPr>
          <p:cNvSpPr/>
          <p:nvPr/>
        </p:nvSpPr>
        <p:spPr>
          <a:xfrm>
            <a:off x="5259374" y="2382387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F7BDA4F7-78D7-425B-82DB-39EE5C5D70CB}"/>
              </a:ext>
            </a:extLst>
          </p:cNvPr>
          <p:cNvSpPr/>
          <p:nvPr/>
        </p:nvSpPr>
        <p:spPr>
          <a:xfrm>
            <a:off x="5931566" y="2382988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DF3FB0A2-7605-42F7-A891-125BAB6371E0}"/>
              </a:ext>
            </a:extLst>
          </p:cNvPr>
          <p:cNvSpPr/>
          <p:nvPr/>
        </p:nvSpPr>
        <p:spPr>
          <a:xfrm>
            <a:off x="7933832" y="2370811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D350810-D07C-4C87-816C-503DFB06FDFC}"/>
              </a:ext>
            </a:extLst>
          </p:cNvPr>
          <p:cNvSpPr/>
          <p:nvPr/>
        </p:nvSpPr>
        <p:spPr>
          <a:xfrm>
            <a:off x="7261640" y="2370210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グラフ, 散布図&#10;&#10;自動的に生成された説明">
            <a:extLst>
              <a:ext uri="{FF2B5EF4-FFF2-40B4-BE49-F238E27FC236}">
                <a16:creationId xmlns:a16="http://schemas.microsoft.com/office/drawing/2014/main" id="{143936A9-1594-40E2-964B-DD5F16B3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1887692"/>
            <a:ext cx="4540340" cy="422983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1633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Posteriors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AD5920D-F0A9-4026-8B23-BEFA7E8DCA5E}"/>
              </a:ext>
            </a:extLst>
          </p:cNvPr>
          <p:cNvGrpSpPr/>
          <p:nvPr/>
        </p:nvGrpSpPr>
        <p:grpSpPr>
          <a:xfrm>
            <a:off x="301585" y="2296754"/>
            <a:ext cx="4397415" cy="3489712"/>
            <a:chOff x="1206889" y="2012398"/>
            <a:chExt cx="4397415" cy="3489712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C2FED6F4-FAB8-447A-AEAA-8A5F87EC4A2F}"/>
                </a:ext>
              </a:extLst>
            </p:cNvPr>
            <p:cNvSpPr/>
            <p:nvPr/>
          </p:nvSpPr>
          <p:spPr>
            <a:xfrm>
              <a:off x="3524102" y="3377221"/>
              <a:ext cx="1848031" cy="125642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5F39C81-D645-42FF-B51D-4C88B8966756}"/>
                </a:ext>
              </a:extLst>
            </p:cNvPr>
            <p:cNvSpPr/>
            <p:nvPr/>
          </p:nvSpPr>
          <p:spPr>
            <a:xfrm>
              <a:off x="2187676" y="2012398"/>
              <a:ext cx="3184458" cy="133639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/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𝒊</m:t>
                            </m:r>
                            <m:d>
                              <m:dPr>
                                <m:ctrlP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𝒋𝒌</m:t>
                                </m:r>
                              </m:e>
                            </m:d>
                          </m:sub>
                        </m:sSub>
                      </m:oMath>
                    </m:oMathPara>
                  </a14:m>
                  <a:endParaRPr kumimoji="1" lang="ja-JP" altLang="en-US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blipFill>
                  <a:blip r:embed="rId3"/>
                  <a:stretch>
                    <a:fillRect l="-43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/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blipFill>
                  <a:blip r:embed="rId4"/>
                  <a:stretch>
                    <a:fillRect l="-4000" b="-44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08A3522-E729-483E-A677-424A318C9100}"/>
                </a:ext>
              </a:extLst>
            </p:cNvPr>
            <p:cNvSpPr txBox="1"/>
            <p:nvPr/>
          </p:nvSpPr>
          <p:spPr>
            <a:xfrm>
              <a:off x="3247813" y="2093397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(aux)</a:t>
              </a:r>
              <a:endParaRPr kumimoji="1" lang="ja-JP" altLang="en-US" dirty="0"/>
            </a:p>
          </p:txBody>
        </p: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0D95A5CF-3C75-4358-ACB3-DF875EEB9E98}"/>
                </a:ext>
              </a:extLst>
            </p:cNvPr>
            <p:cNvGrpSpPr/>
            <p:nvPr/>
          </p:nvGrpSpPr>
          <p:grpSpPr>
            <a:xfrm>
              <a:off x="2458555" y="2469864"/>
              <a:ext cx="1780234" cy="418063"/>
              <a:chOff x="2466561" y="3249147"/>
              <a:chExt cx="1780234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/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 l="-4000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47412623-66B8-4850-A273-D904B2E2EC46}"/>
                  </a:ext>
                </a:extLst>
              </p:cNvPr>
              <p:cNvSpPr txBox="1"/>
              <p:nvPr/>
            </p:nvSpPr>
            <p:spPr>
              <a:xfrm>
                <a:off x="3255818" y="3281039"/>
                <a:ext cx="990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imp_s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8E8D4355-57B6-4007-A334-80B625BEA1E4}"/>
                </a:ext>
              </a:extLst>
            </p:cNvPr>
            <p:cNvGrpSpPr/>
            <p:nvPr/>
          </p:nvGrpSpPr>
          <p:grpSpPr>
            <a:xfrm>
              <a:off x="2455703" y="2890050"/>
              <a:ext cx="1842751" cy="418063"/>
              <a:chOff x="2463709" y="3669333"/>
              <a:chExt cx="1842751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/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 l="-2667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A3FB7A8-9249-4C1D-98AF-CEA50C590A7C}"/>
                  </a:ext>
                </a:extLst>
              </p:cNvPr>
              <p:cNvSpPr txBox="1"/>
              <p:nvPr/>
            </p:nvSpPr>
            <p:spPr>
              <a:xfrm>
                <a:off x="3252966" y="3691286"/>
                <a:ext cx="1053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imp_w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/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blipFill>
                  <a:blip r:embed="rId7"/>
                  <a:stretch>
                    <a:fillRect l="-7792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E0B5E429-BEE4-4FFA-8029-8AB4DEB6E204}"/>
                </a:ext>
              </a:extLst>
            </p:cNvPr>
            <p:cNvGrpSpPr/>
            <p:nvPr/>
          </p:nvGrpSpPr>
          <p:grpSpPr>
            <a:xfrm>
              <a:off x="3636783" y="3378743"/>
              <a:ext cx="1749776" cy="418063"/>
              <a:chOff x="3644789" y="4158026"/>
              <a:chExt cx="17497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/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93FA769-42CD-4F70-BC65-9B4953131454}"/>
                  </a:ext>
                </a:extLst>
              </p:cNvPr>
              <p:cNvSpPr txBox="1"/>
              <p:nvPr/>
            </p:nvSpPr>
            <p:spPr>
              <a:xfrm>
                <a:off x="4434046" y="4170040"/>
                <a:ext cx="9605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(origin)</a:t>
                </a:r>
                <a:endParaRPr kumimoji="1" lang="ja-JP" altLang="en-US" dirty="0"/>
              </a:p>
            </p:txBody>
          </p:sp>
        </p:grp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6F2F0C3F-CA34-49D2-910D-98BB9A215C6E}"/>
                </a:ext>
              </a:extLst>
            </p:cNvPr>
            <p:cNvGrpSpPr/>
            <p:nvPr/>
          </p:nvGrpSpPr>
          <p:grpSpPr>
            <a:xfrm>
              <a:off x="3643685" y="3798621"/>
              <a:ext cx="1693672" cy="418063"/>
              <a:chOff x="3651691" y="4577904"/>
              <a:chExt cx="1693672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/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1DBD553-F5DA-4092-869B-44947EB9F466}"/>
                  </a:ext>
                </a:extLst>
              </p:cNvPr>
              <p:cNvSpPr txBox="1"/>
              <p:nvPr/>
            </p:nvSpPr>
            <p:spPr>
              <a:xfrm>
                <a:off x="4440948" y="4589918"/>
                <a:ext cx="9044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mora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2E0B0B0F-131D-4895-86A9-026EDC2AA33B}"/>
                </a:ext>
              </a:extLst>
            </p:cNvPr>
            <p:cNvGrpSpPr/>
            <p:nvPr/>
          </p:nvGrpSpPr>
          <p:grpSpPr>
            <a:xfrm>
              <a:off x="3636783" y="4226484"/>
              <a:ext cx="1735350" cy="418063"/>
              <a:chOff x="3644789" y="4995828"/>
              <a:chExt cx="1735350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/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18434F4-87E0-4B20-8EDC-06A32441D21B}"/>
                  </a:ext>
                </a:extLst>
              </p:cNvPr>
              <p:cNvSpPr txBox="1"/>
              <p:nvPr/>
            </p:nvSpPr>
            <p:spPr>
              <a:xfrm>
                <a:off x="4434046" y="5027720"/>
                <a:ext cx="946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suppl)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/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blipFill>
                  <a:blip r:embed="rId11"/>
                  <a:stretch>
                    <a:fillRect l="-11688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9C691557-1657-42C3-BD13-82FFF7A1C917}"/>
                </a:ext>
              </a:extLst>
            </p:cNvPr>
            <p:cNvGrpSpPr/>
            <p:nvPr/>
          </p:nvGrpSpPr>
          <p:grpSpPr>
            <a:xfrm>
              <a:off x="3639874" y="4649814"/>
              <a:ext cx="1910077" cy="418063"/>
              <a:chOff x="3647880" y="5429097"/>
              <a:chExt cx="1910077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/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 b="-434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EE2E45A-9FCE-4CA5-911E-1AD7C0AAFA38}"/>
                  </a:ext>
                </a:extLst>
              </p:cNvPr>
              <p:cNvSpPr txBox="1"/>
              <p:nvPr/>
            </p:nvSpPr>
            <p:spPr>
              <a:xfrm>
                <a:off x="4437137" y="5460989"/>
                <a:ext cx="1120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(lexeme)</a:t>
                </a:r>
                <a:endParaRPr kumimoji="1" lang="ja-JP" altLang="en-US" dirty="0"/>
              </a:p>
            </p:txBody>
          </p:sp>
        </p:grpSp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17BCA406-0E74-4890-9FBD-E37637BB0E66}"/>
                </a:ext>
              </a:extLst>
            </p:cNvPr>
            <p:cNvGrpSpPr/>
            <p:nvPr/>
          </p:nvGrpSpPr>
          <p:grpSpPr>
            <a:xfrm>
              <a:off x="3641328" y="5084047"/>
              <a:ext cx="1962976" cy="418063"/>
              <a:chOff x="3641256" y="5839911"/>
              <a:chExt cx="19629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/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 b="-441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4DB0EB4-D9FE-44B2-8F32-1DD6E0CC8A88}"/>
                  </a:ext>
                </a:extLst>
              </p:cNvPr>
              <p:cNvSpPr txBox="1"/>
              <p:nvPr/>
            </p:nvSpPr>
            <p:spPr>
              <a:xfrm>
                <a:off x="4430513" y="5871803"/>
                <a:ext cx="11737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(register)</a:t>
                </a:r>
                <a:endParaRPr kumimoji="1" lang="ja-JP" altLang="en-US" dirty="0"/>
              </a:p>
            </p:txBody>
          </p:sp>
        </p:grp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18E662F3-CA6E-42C0-ADE6-FB14C7A5BFD8}"/>
                </a:ext>
              </a:extLst>
            </p:cNvPr>
            <p:cNvGrpSpPr/>
            <p:nvPr/>
          </p:nvGrpSpPr>
          <p:grpSpPr>
            <a:xfrm>
              <a:off x="2055152" y="2278944"/>
              <a:ext cx="292416" cy="2993823"/>
              <a:chOff x="2063158" y="3058227"/>
              <a:chExt cx="292416" cy="2993823"/>
            </a:xfrm>
          </p:grpSpPr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5AC4FC40-6B50-460E-A517-4DFE983EC4F9}"/>
                  </a:ext>
                </a:extLst>
              </p:cNvPr>
              <p:cNvCxnSpPr/>
              <p:nvPr/>
            </p:nvCxnSpPr>
            <p:spPr>
              <a:xfrm>
                <a:off x="2063158" y="3060371"/>
                <a:ext cx="0" cy="2991679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2FEEDE62-1D3F-4B5E-9075-47EC52D46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A3296E98-7124-4AD6-A469-A1E6AFCD0B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4789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66159FC0-003A-4E71-8198-387430222C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89642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2F799DF1-3DC7-4071-998F-DA5F8500D5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4DEB567C-D845-4B57-84F3-BD89241B2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8" y="6052050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CBD20E95-6589-4D6F-AC5E-A589D3A13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6187" y="3001742"/>
              <a:ext cx="132523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CAA23EC8-1000-4A37-B65E-54369C478D0D}"/>
                </a:ext>
              </a:extLst>
            </p:cNvPr>
            <p:cNvGrpSpPr/>
            <p:nvPr/>
          </p:nvGrpSpPr>
          <p:grpSpPr>
            <a:xfrm>
              <a:off x="2952545" y="3495248"/>
              <a:ext cx="578194" cy="1335157"/>
              <a:chOff x="1777380" y="3058227"/>
              <a:chExt cx="578194" cy="1335157"/>
            </a:xfrm>
          </p:grpSpPr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7504F6EC-B8F0-40CE-958D-68000BA03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158" y="3060371"/>
                <a:ext cx="0" cy="133301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289A8115-418C-4DE1-ADF7-45B0D8023D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E9D28D1F-6DCA-437E-9C43-41EEA68B3D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528679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E105C9E1-0E2D-42B4-A20A-D94CD774C3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99581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3D9C53FA-8A1A-4762-86D2-89CE17D03D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F8F261F9-A75B-419A-8F4D-323B4E9429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77380" y="318069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56E028BD-B808-4C47-B0CA-C7BDBBB20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2545" y="5260357"/>
              <a:ext cx="578194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23E2C4-20D2-427A-979C-C7B8E4BAA504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79C6BF61-E0F9-4B54-B705-842B83C5A9FC}"/>
              </a:ext>
            </a:extLst>
          </p:cNvPr>
          <p:cNvGrpSpPr/>
          <p:nvPr/>
        </p:nvGrpSpPr>
        <p:grpSpPr>
          <a:xfrm>
            <a:off x="-85660" y="3589267"/>
            <a:ext cx="1316386" cy="1459514"/>
            <a:chOff x="-85660" y="3589267"/>
            <a:chExt cx="1316386" cy="1459514"/>
          </a:xfrm>
        </p:grpSpPr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4D78BA90-CD31-4AB6-A24F-5F535C16D66C}"/>
                </a:ext>
              </a:extLst>
            </p:cNvPr>
            <p:cNvGrpSpPr/>
            <p:nvPr/>
          </p:nvGrpSpPr>
          <p:grpSpPr>
            <a:xfrm>
              <a:off x="-85660" y="4261386"/>
              <a:ext cx="1316386" cy="787395"/>
              <a:chOff x="3151065" y="4324864"/>
              <a:chExt cx="1316386" cy="787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楕円 104">
                    <a:extLst>
                      <a:ext uri="{FF2B5EF4-FFF2-40B4-BE49-F238E27FC236}">
                        <a16:creationId xmlns:a16="http://schemas.microsoft.com/office/drawing/2014/main" id="{50D19EB2-F5CD-4581-AA3B-AEA1DD614D48}"/>
                      </a:ext>
                    </a:extLst>
                  </p:cNvPr>
                  <p:cNvSpPr/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105" name="楕円 104">
                    <a:extLst>
                      <a:ext uri="{FF2B5EF4-FFF2-40B4-BE49-F238E27FC236}">
                        <a16:creationId xmlns:a16="http://schemas.microsoft.com/office/drawing/2014/main" id="{50D19EB2-F5CD-4581-AA3B-AEA1DD614D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ABC716A7-F300-4869-98F8-A61879A99D1B}"/>
                  </a:ext>
                </a:extLst>
              </p:cNvPr>
              <p:cNvSpPr txBox="1"/>
              <p:nvPr/>
            </p:nvSpPr>
            <p:spPr>
              <a:xfrm>
                <a:off x="3151065" y="4742927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(intercept)</a:t>
                </a:r>
                <a:endParaRPr kumimoji="1" lang="ja-JP" altLang="en-US" dirty="0"/>
              </a:p>
            </p:txBody>
          </p:sp>
        </p:grp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DE762FA3-D80D-437F-B00F-8C5DF63269F3}"/>
                </a:ext>
              </a:extLst>
            </p:cNvPr>
            <p:cNvCxnSpPr>
              <a:cxnSpLocks/>
            </p:cNvCxnSpPr>
            <p:nvPr/>
          </p:nvCxnSpPr>
          <p:spPr>
            <a:xfrm>
              <a:off x="600531" y="3589267"/>
              <a:ext cx="0" cy="669832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40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7" grpId="0" animBg="1"/>
      <p:bldP spid="8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AAB7320-E905-4E1F-8A98-D2E063FFE585}"/>
              </a:ext>
            </a:extLst>
          </p:cNvPr>
          <p:cNvSpPr/>
          <p:nvPr/>
        </p:nvSpPr>
        <p:spPr>
          <a:xfrm>
            <a:off x="5259374" y="2382387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F7BDA4F7-78D7-425B-82DB-39EE5C5D70CB}"/>
              </a:ext>
            </a:extLst>
          </p:cNvPr>
          <p:cNvSpPr/>
          <p:nvPr/>
        </p:nvSpPr>
        <p:spPr>
          <a:xfrm>
            <a:off x="5931566" y="2382988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DF3FB0A2-7605-42F7-A891-125BAB6371E0}"/>
              </a:ext>
            </a:extLst>
          </p:cNvPr>
          <p:cNvSpPr/>
          <p:nvPr/>
        </p:nvSpPr>
        <p:spPr>
          <a:xfrm>
            <a:off x="7933832" y="2370811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D350810-D07C-4C87-816C-503DFB06FDFC}"/>
              </a:ext>
            </a:extLst>
          </p:cNvPr>
          <p:cNvSpPr/>
          <p:nvPr/>
        </p:nvSpPr>
        <p:spPr>
          <a:xfrm>
            <a:off x="7261640" y="2370210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グラフ, 散布図&#10;&#10;自動的に生成された説明">
            <a:extLst>
              <a:ext uri="{FF2B5EF4-FFF2-40B4-BE49-F238E27FC236}">
                <a16:creationId xmlns:a16="http://schemas.microsoft.com/office/drawing/2014/main" id="{143936A9-1594-40E2-964B-DD5F16B3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1887692"/>
            <a:ext cx="4540340" cy="422983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1633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Posteriors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AD5920D-F0A9-4026-8B23-BEFA7E8DCA5E}"/>
              </a:ext>
            </a:extLst>
          </p:cNvPr>
          <p:cNvGrpSpPr/>
          <p:nvPr/>
        </p:nvGrpSpPr>
        <p:grpSpPr>
          <a:xfrm>
            <a:off x="301585" y="2296754"/>
            <a:ext cx="4397415" cy="3489712"/>
            <a:chOff x="1206889" y="2012398"/>
            <a:chExt cx="4397415" cy="3489712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C2FED6F4-FAB8-447A-AEAA-8A5F87EC4A2F}"/>
                </a:ext>
              </a:extLst>
            </p:cNvPr>
            <p:cNvSpPr/>
            <p:nvPr/>
          </p:nvSpPr>
          <p:spPr>
            <a:xfrm>
              <a:off x="3524102" y="3377221"/>
              <a:ext cx="1848031" cy="125642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5F39C81-D645-42FF-B51D-4C88B8966756}"/>
                </a:ext>
              </a:extLst>
            </p:cNvPr>
            <p:cNvSpPr/>
            <p:nvPr/>
          </p:nvSpPr>
          <p:spPr>
            <a:xfrm>
              <a:off x="2187676" y="2012398"/>
              <a:ext cx="3184458" cy="133639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/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𝒊</m:t>
                            </m:r>
                            <m:d>
                              <m:dPr>
                                <m:ctrlP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𝒋𝒌</m:t>
                                </m:r>
                              </m:e>
                            </m:d>
                          </m:sub>
                        </m:sSub>
                      </m:oMath>
                    </m:oMathPara>
                  </a14:m>
                  <a:endParaRPr kumimoji="1" lang="ja-JP" altLang="en-US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blipFill>
                  <a:blip r:embed="rId3"/>
                  <a:stretch>
                    <a:fillRect l="-43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/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blipFill>
                  <a:blip r:embed="rId4"/>
                  <a:stretch>
                    <a:fillRect l="-4000" b="-44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08A3522-E729-483E-A677-424A318C9100}"/>
                </a:ext>
              </a:extLst>
            </p:cNvPr>
            <p:cNvSpPr txBox="1"/>
            <p:nvPr/>
          </p:nvSpPr>
          <p:spPr>
            <a:xfrm>
              <a:off x="3247813" y="2093397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(aux)</a:t>
              </a:r>
              <a:endParaRPr kumimoji="1" lang="ja-JP" altLang="en-US" dirty="0"/>
            </a:p>
          </p:txBody>
        </p: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0D95A5CF-3C75-4358-ACB3-DF875EEB9E98}"/>
                </a:ext>
              </a:extLst>
            </p:cNvPr>
            <p:cNvGrpSpPr/>
            <p:nvPr/>
          </p:nvGrpSpPr>
          <p:grpSpPr>
            <a:xfrm>
              <a:off x="2458555" y="2469864"/>
              <a:ext cx="1780234" cy="418063"/>
              <a:chOff x="2466561" y="3249147"/>
              <a:chExt cx="1780234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/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 l="-4000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47412623-66B8-4850-A273-D904B2E2EC46}"/>
                  </a:ext>
                </a:extLst>
              </p:cNvPr>
              <p:cNvSpPr txBox="1"/>
              <p:nvPr/>
            </p:nvSpPr>
            <p:spPr>
              <a:xfrm>
                <a:off x="3255818" y="3281039"/>
                <a:ext cx="990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imp_s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8E8D4355-57B6-4007-A334-80B625BEA1E4}"/>
                </a:ext>
              </a:extLst>
            </p:cNvPr>
            <p:cNvGrpSpPr/>
            <p:nvPr/>
          </p:nvGrpSpPr>
          <p:grpSpPr>
            <a:xfrm>
              <a:off x="2455703" y="2890050"/>
              <a:ext cx="1842751" cy="418063"/>
              <a:chOff x="2463709" y="3669333"/>
              <a:chExt cx="1842751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/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 l="-2667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A3FB7A8-9249-4C1D-98AF-CEA50C590A7C}"/>
                  </a:ext>
                </a:extLst>
              </p:cNvPr>
              <p:cNvSpPr txBox="1"/>
              <p:nvPr/>
            </p:nvSpPr>
            <p:spPr>
              <a:xfrm>
                <a:off x="3252966" y="3691286"/>
                <a:ext cx="1053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imp_w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/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blipFill>
                  <a:blip r:embed="rId7"/>
                  <a:stretch>
                    <a:fillRect l="-7792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E0B5E429-BEE4-4FFA-8029-8AB4DEB6E204}"/>
                </a:ext>
              </a:extLst>
            </p:cNvPr>
            <p:cNvGrpSpPr/>
            <p:nvPr/>
          </p:nvGrpSpPr>
          <p:grpSpPr>
            <a:xfrm>
              <a:off x="3636783" y="3378743"/>
              <a:ext cx="1749776" cy="418063"/>
              <a:chOff x="3644789" y="4158026"/>
              <a:chExt cx="17497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/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93FA769-42CD-4F70-BC65-9B4953131454}"/>
                  </a:ext>
                </a:extLst>
              </p:cNvPr>
              <p:cNvSpPr txBox="1"/>
              <p:nvPr/>
            </p:nvSpPr>
            <p:spPr>
              <a:xfrm>
                <a:off x="4434046" y="4170040"/>
                <a:ext cx="9605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(origin)</a:t>
                </a:r>
                <a:endParaRPr kumimoji="1" lang="ja-JP" altLang="en-US" dirty="0"/>
              </a:p>
            </p:txBody>
          </p:sp>
        </p:grp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6F2F0C3F-CA34-49D2-910D-98BB9A215C6E}"/>
                </a:ext>
              </a:extLst>
            </p:cNvPr>
            <p:cNvGrpSpPr/>
            <p:nvPr/>
          </p:nvGrpSpPr>
          <p:grpSpPr>
            <a:xfrm>
              <a:off x="3643685" y="3798621"/>
              <a:ext cx="1693672" cy="418063"/>
              <a:chOff x="3651691" y="4577904"/>
              <a:chExt cx="1693672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/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1DBD553-F5DA-4092-869B-44947EB9F466}"/>
                  </a:ext>
                </a:extLst>
              </p:cNvPr>
              <p:cNvSpPr txBox="1"/>
              <p:nvPr/>
            </p:nvSpPr>
            <p:spPr>
              <a:xfrm>
                <a:off x="4440948" y="4589918"/>
                <a:ext cx="9044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mora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2E0B0B0F-131D-4895-86A9-026EDC2AA33B}"/>
                </a:ext>
              </a:extLst>
            </p:cNvPr>
            <p:cNvGrpSpPr/>
            <p:nvPr/>
          </p:nvGrpSpPr>
          <p:grpSpPr>
            <a:xfrm>
              <a:off x="3636783" y="4226484"/>
              <a:ext cx="1735350" cy="418063"/>
              <a:chOff x="3644789" y="4995828"/>
              <a:chExt cx="1735350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/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18434F4-87E0-4B20-8EDC-06A32441D21B}"/>
                  </a:ext>
                </a:extLst>
              </p:cNvPr>
              <p:cNvSpPr txBox="1"/>
              <p:nvPr/>
            </p:nvSpPr>
            <p:spPr>
              <a:xfrm>
                <a:off x="4434046" y="5027720"/>
                <a:ext cx="946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suppl)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/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blipFill>
                  <a:blip r:embed="rId11"/>
                  <a:stretch>
                    <a:fillRect l="-11688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9C691557-1657-42C3-BD13-82FFF7A1C917}"/>
                </a:ext>
              </a:extLst>
            </p:cNvPr>
            <p:cNvGrpSpPr/>
            <p:nvPr/>
          </p:nvGrpSpPr>
          <p:grpSpPr>
            <a:xfrm>
              <a:off x="3639874" y="4649814"/>
              <a:ext cx="1910077" cy="418063"/>
              <a:chOff x="3647880" y="5429097"/>
              <a:chExt cx="1910077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/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 b="-434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EE2E45A-9FCE-4CA5-911E-1AD7C0AAFA38}"/>
                  </a:ext>
                </a:extLst>
              </p:cNvPr>
              <p:cNvSpPr txBox="1"/>
              <p:nvPr/>
            </p:nvSpPr>
            <p:spPr>
              <a:xfrm>
                <a:off x="4437137" y="5460989"/>
                <a:ext cx="1120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(lexeme)</a:t>
                </a:r>
                <a:endParaRPr kumimoji="1" lang="ja-JP" altLang="en-US" dirty="0"/>
              </a:p>
            </p:txBody>
          </p:sp>
        </p:grpSp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17BCA406-0E74-4890-9FBD-E37637BB0E66}"/>
                </a:ext>
              </a:extLst>
            </p:cNvPr>
            <p:cNvGrpSpPr/>
            <p:nvPr/>
          </p:nvGrpSpPr>
          <p:grpSpPr>
            <a:xfrm>
              <a:off x="3641328" y="5084047"/>
              <a:ext cx="1962976" cy="418063"/>
              <a:chOff x="3641256" y="5839911"/>
              <a:chExt cx="19629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/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 b="-441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4DB0EB4-D9FE-44B2-8F32-1DD6E0CC8A88}"/>
                  </a:ext>
                </a:extLst>
              </p:cNvPr>
              <p:cNvSpPr txBox="1"/>
              <p:nvPr/>
            </p:nvSpPr>
            <p:spPr>
              <a:xfrm>
                <a:off x="4430513" y="5871803"/>
                <a:ext cx="11737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(register)</a:t>
                </a:r>
                <a:endParaRPr kumimoji="1" lang="ja-JP" altLang="en-US" dirty="0"/>
              </a:p>
            </p:txBody>
          </p:sp>
        </p:grp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18E662F3-CA6E-42C0-ADE6-FB14C7A5BFD8}"/>
                </a:ext>
              </a:extLst>
            </p:cNvPr>
            <p:cNvGrpSpPr/>
            <p:nvPr/>
          </p:nvGrpSpPr>
          <p:grpSpPr>
            <a:xfrm>
              <a:off x="2055152" y="2278944"/>
              <a:ext cx="292416" cy="2993823"/>
              <a:chOff x="2063158" y="3058227"/>
              <a:chExt cx="292416" cy="2993823"/>
            </a:xfrm>
          </p:grpSpPr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5AC4FC40-6B50-460E-A517-4DFE983EC4F9}"/>
                  </a:ext>
                </a:extLst>
              </p:cNvPr>
              <p:cNvCxnSpPr/>
              <p:nvPr/>
            </p:nvCxnSpPr>
            <p:spPr>
              <a:xfrm>
                <a:off x="2063158" y="3060371"/>
                <a:ext cx="0" cy="2991679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2FEEDE62-1D3F-4B5E-9075-47EC52D46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A3296E98-7124-4AD6-A469-A1E6AFCD0B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4789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66159FC0-003A-4E71-8198-387430222C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89642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2F799DF1-3DC7-4071-998F-DA5F8500D5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4DEB567C-D845-4B57-84F3-BD89241B2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8" y="6052050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CBD20E95-6589-4D6F-AC5E-A589D3A13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6187" y="3001742"/>
              <a:ext cx="132523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CAA23EC8-1000-4A37-B65E-54369C478D0D}"/>
                </a:ext>
              </a:extLst>
            </p:cNvPr>
            <p:cNvGrpSpPr/>
            <p:nvPr/>
          </p:nvGrpSpPr>
          <p:grpSpPr>
            <a:xfrm>
              <a:off x="2952545" y="3495248"/>
              <a:ext cx="578194" cy="1335157"/>
              <a:chOff x="1777380" y="3058227"/>
              <a:chExt cx="578194" cy="1335157"/>
            </a:xfrm>
          </p:grpSpPr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7504F6EC-B8F0-40CE-958D-68000BA03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158" y="3060371"/>
                <a:ext cx="0" cy="133301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289A8115-418C-4DE1-ADF7-45B0D8023D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E9D28D1F-6DCA-437E-9C43-41EEA68B3D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528679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E105C9E1-0E2D-42B4-A20A-D94CD774C3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99581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3D9C53FA-8A1A-4762-86D2-89CE17D03D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F8F261F9-A75B-419A-8F4D-323B4E9429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77380" y="318069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56E028BD-B808-4C47-B0CA-C7BDBBB20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2545" y="5260357"/>
              <a:ext cx="578194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23E2C4-20D2-427A-979C-C7B8E4BAA504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79C6BF61-E0F9-4B54-B705-842B83C5A9FC}"/>
              </a:ext>
            </a:extLst>
          </p:cNvPr>
          <p:cNvGrpSpPr/>
          <p:nvPr/>
        </p:nvGrpSpPr>
        <p:grpSpPr>
          <a:xfrm>
            <a:off x="-85660" y="3589267"/>
            <a:ext cx="1316386" cy="1459514"/>
            <a:chOff x="-85660" y="3589267"/>
            <a:chExt cx="1316386" cy="1459514"/>
          </a:xfrm>
        </p:grpSpPr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4D78BA90-CD31-4AB6-A24F-5F535C16D66C}"/>
                </a:ext>
              </a:extLst>
            </p:cNvPr>
            <p:cNvGrpSpPr/>
            <p:nvPr/>
          </p:nvGrpSpPr>
          <p:grpSpPr>
            <a:xfrm>
              <a:off x="-85660" y="4261386"/>
              <a:ext cx="1316386" cy="787395"/>
              <a:chOff x="3151065" y="4324864"/>
              <a:chExt cx="1316386" cy="787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楕円 104">
                    <a:extLst>
                      <a:ext uri="{FF2B5EF4-FFF2-40B4-BE49-F238E27FC236}">
                        <a16:creationId xmlns:a16="http://schemas.microsoft.com/office/drawing/2014/main" id="{50D19EB2-F5CD-4581-AA3B-AEA1DD614D48}"/>
                      </a:ext>
                    </a:extLst>
                  </p:cNvPr>
                  <p:cNvSpPr/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105" name="楕円 104">
                    <a:extLst>
                      <a:ext uri="{FF2B5EF4-FFF2-40B4-BE49-F238E27FC236}">
                        <a16:creationId xmlns:a16="http://schemas.microsoft.com/office/drawing/2014/main" id="{50D19EB2-F5CD-4581-AA3B-AEA1DD614D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ABC716A7-F300-4869-98F8-A61879A99D1B}"/>
                  </a:ext>
                </a:extLst>
              </p:cNvPr>
              <p:cNvSpPr txBox="1"/>
              <p:nvPr/>
            </p:nvSpPr>
            <p:spPr>
              <a:xfrm>
                <a:off x="3151065" y="4742927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(intercept)</a:t>
                </a:r>
                <a:endParaRPr kumimoji="1" lang="ja-JP" altLang="en-US" dirty="0"/>
              </a:p>
            </p:txBody>
          </p:sp>
        </p:grp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DE762FA3-D80D-437F-B00F-8C5DF63269F3}"/>
                </a:ext>
              </a:extLst>
            </p:cNvPr>
            <p:cNvCxnSpPr>
              <a:cxnSpLocks/>
            </p:cNvCxnSpPr>
            <p:nvPr/>
          </p:nvCxnSpPr>
          <p:spPr>
            <a:xfrm>
              <a:off x="600531" y="3589267"/>
              <a:ext cx="0" cy="669832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B9095BAA-1869-4FDF-9293-9A6892BC9B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" y="2871396"/>
            <a:ext cx="4409337" cy="1684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353A1E4-CDEB-4827-A8A0-9CCE3AD628C2}"/>
              </a:ext>
            </a:extLst>
          </p:cNvPr>
          <p:cNvSpPr/>
          <p:nvPr/>
        </p:nvSpPr>
        <p:spPr>
          <a:xfrm>
            <a:off x="4902758" y="1982812"/>
            <a:ext cx="2103887" cy="406125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0E57B27F-5A92-4A4C-82BA-768BFC382004}"/>
              </a:ext>
            </a:extLst>
          </p:cNvPr>
          <p:cNvSpPr/>
          <p:nvPr/>
        </p:nvSpPr>
        <p:spPr>
          <a:xfrm>
            <a:off x="7024413" y="1993322"/>
            <a:ext cx="2087927" cy="406125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弧 8">
            <a:extLst>
              <a:ext uri="{FF2B5EF4-FFF2-40B4-BE49-F238E27FC236}">
                <a16:creationId xmlns:a16="http://schemas.microsoft.com/office/drawing/2014/main" id="{CD386B98-12C1-4F9C-BF9D-9BFFC79C435F}"/>
              </a:ext>
            </a:extLst>
          </p:cNvPr>
          <p:cNvSpPr/>
          <p:nvPr/>
        </p:nvSpPr>
        <p:spPr>
          <a:xfrm>
            <a:off x="3895435" y="2987674"/>
            <a:ext cx="903451" cy="525001"/>
          </a:xfrm>
          <a:prstGeom prst="arc">
            <a:avLst>
              <a:gd name="adj1" fmla="val 16200000"/>
              <a:gd name="adj2" fmla="val 5046561"/>
            </a:avLst>
          </a:prstGeom>
          <a:ln w="571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円弧 88">
            <a:extLst>
              <a:ext uri="{FF2B5EF4-FFF2-40B4-BE49-F238E27FC236}">
                <a16:creationId xmlns:a16="http://schemas.microsoft.com/office/drawing/2014/main" id="{957DC300-0B0B-4833-AFE7-5D9D27DAF9E3}"/>
              </a:ext>
            </a:extLst>
          </p:cNvPr>
          <p:cNvSpPr/>
          <p:nvPr/>
        </p:nvSpPr>
        <p:spPr>
          <a:xfrm>
            <a:off x="3733748" y="2982528"/>
            <a:ext cx="1105534" cy="933491"/>
          </a:xfrm>
          <a:prstGeom prst="arc">
            <a:avLst>
              <a:gd name="adj1" fmla="val 16200000"/>
              <a:gd name="adj2" fmla="val 5046561"/>
            </a:avLst>
          </a:prstGeom>
          <a:ln w="571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82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8" grpId="0" animBg="1"/>
      <p:bldP spid="9" grpId="0" animBg="1"/>
      <p:bldP spid="9" grpId="1" animBg="1"/>
      <p:bldP spid="8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697843" y="3201118"/>
            <a:ext cx="3403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CC0000"/>
                </a:solidFill>
              </a:rPr>
              <a:t>For Fixed Effects</a:t>
            </a:r>
            <a:endParaRPr kumimoji="1" lang="ja-JP" altLang="en-US" sz="32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27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AAB7320-E905-4E1F-8A98-D2E063FFE585}"/>
              </a:ext>
            </a:extLst>
          </p:cNvPr>
          <p:cNvSpPr/>
          <p:nvPr/>
        </p:nvSpPr>
        <p:spPr>
          <a:xfrm>
            <a:off x="5259374" y="2382387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D350810-D07C-4C87-816C-503DFB06FDFC}"/>
              </a:ext>
            </a:extLst>
          </p:cNvPr>
          <p:cNvSpPr/>
          <p:nvPr/>
        </p:nvSpPr>
        <p:spPr>
          <a:xfrm>
            <a:off x="7261640" y="2370210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グラフ, 散布図&#10;&#10;自動的に生成された説明">
            <a:extLst>
              <a:ext uri="{FF2B5EF4-FFF2-40B4-BE49-F238E27FC236}">
                <a16:creationId xmlns:a16="http://schemas.microsoft.com/office/drawing/2014/main" id="{143936A9-1594-40E2-964B-DD5F16B3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1887692"/>
            <a:ext cx="4540340" cy="422983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CC0000"/>
                </a:solidFill>
              </a:rPr>
              <a:t>Group-level factors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C2FED6F4-FAB8-447A-AEAA-8A5F87EC4A2F}"/>
              </a:ext>
            </a:extLst>
          </p:cNvPr>
          <p:cNvSpPr/>
          <p:nvPr/>
        </p:nvSpPr>
        <p:spPr>
          <a:xfrm>
            <a:off x="2618798" y="3661577"/>
            <a:ext cx="1848031" cy="12564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7C71B4B5-253B-48AC-BF4A-323B6B4D2630}"/>
                  </a:ext>
                </a:extLst>
              </p:cNvPr>
              <p:cNvSpPr/>
              <p:nvPr/>
            </p:nvSpPr>
            <p:spPr>
              <a:xfrm>
                <a:off x="301585" y="2994144"/>
                <a:ext cx="694479" cy="58390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𝜼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𝒊</m:t>
                          </m:r>
                          <m:d>
                            <m:dPr>
                              <m:ctrlP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𝒋𝒌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7C71B4B5-253B-48AC-BF4A-323B6B4D2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85" y="2994144"/>
                <a:ext cx="694479" cy="583908"/>
              </a:xfrm>
              <a:prstGeom prst="ellipse">
                <a:avLst/>
              </a:prstGeom>
              <a:blipFill>
                <a:blip r:embed="rId3"/>
                <a:stretch>
                  <a:fillRect l="-43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2CD97AAF-673E-42FA-BC28-4C0881C1F500}"/>
                  </a:ext>
                </a:extLst>
              </p:cNvPr>
              <p:cNvSpPr/>
              <p:nvPr/>
            </p:nvSpPr>
            <p:spPr>
              <a:xfrm>
                <a:off x="1558809" y="2331867"/>
                <a:ext cx="457200" cy="41806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2CD97AAF-673E-42FA-BC28-4C0881C1F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809" y="2331867"/>
                <a:ext cx="457200" cy="418063"/>
              </a:xfrm>
              <a:prstGeom prst="ellipse">
                <a:avLst/>
              </a:prstGeom>
              <a:blipFill>
                <a:blip r:embed="rId4"/>
                <a:stretch>
                  <a:fillRect l="-4000" b="-44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08A3522-E729-483E-A677-424A318C9100}"/>
              </a:ext>
            </a:extLst>
          </p:cNvPr>
          <p:cNvSpPr txBox="1"/>
          <p:nvPr/>
        </p:nvSpPr>
        <p:spPr>
          <a:xfrm>
            <a:off x="2342509" y="237775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(aux)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40F843FF-E3F5-478D-AF3C-8099CD0574EB}"/>
                  </a:ext>
                </a:extLst>
              </p:cNvPr>
              <p:cNvSpPr/>
              <p:nvPr/>
            </p:nvSpPr>
            <p:spPr>
              <a:xfrm>
                <a:off x="1553251" y="2754220"/>
                <a:ext cx="457200" cy="41806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40F843FF-E3F5-478D-AF3C-8099CD0574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251" y="2754220"/>
                <a:ext cx="457200" cy="418063"/>
              </a:xfrm>
              <a:prstGeom prst="ellipse">
                <a:avLst/>
              </a:prstGeom>
              <a:blipFill>
                <a:blip r:embed="rId5"/>
                <a:stretch>
                  <a:fillRect l="-4000"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412623-66B8-4850-A273-D904B2E2EC46}"/>
              </a:ext>
            </a:extLst>
          </p:cNvPr>
          <p:cNvSpPr txBox="1"/>
          <p:nvPr/>
        </p:nvSpPr>
        <p:spPr>
          <a:xfrm>
            <a:off x="2342508" y="2786112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</a:t>
            </a:r>
            <a:r>
              <a:rPr kumimoji="1" lang="en-US" altLang="ja-JP" dirty="0" err="1"/>
              <a:t>imp_s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楕円 35">
                <a:extLst>
                  <a:ext uri="{FF2B5EF4-FFF2-40B4-BE49-F238E27FC236}">
                    <a16:creationId xmlns:a16="http://schemas.microsoft.com/office/drawing/2014/main" id="{E208DC84-DC0D-49AA-80BB-A92C9FA9368E}"/>
                  </a:ext>
                </a:extLst>
              </p:cNvPr>
              <p:cNvSpPr/>
              <p:nvPr/>
            </p:nvSpPr>
            <p:spPr>
              <a:xfrm>
                <a:off x="1550399" y="3174406"/>
                <a:ext cx="457200" cy="41806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6" name="楕円 35">
                <a:extLst>
                  <a:ext uri="{FF2B5EF4-FFF2-40B4-BE49-F238E27FC236}">
                    <a16:creationId xmlns:a16="http://schemas.microsoft.com/office/drawing/2014/main" id="{E208DC84-DC0D-49AA-80BB-A92C9FA936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399" y="3174406"/>
                <a:ext cx="457200" cy="418063"/>
              </a:xfrm>
              <a:prstGeom prst="ellipse">
                <a:avLst/>
              </a:prstGeom>
              <a:blipFill>
                <a:blip r:embed="rId6"/>
                <a:stretch>
                  <a:fillRect l="-2667"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A3FB7A8-9249-4C1D-98AF-CEA50C590A7C}"/>
              </a:ext>
            </a:extLst>
          </p:cNvPr>
          <p:cNvSpPr txBox="1"/>
          <p:nvPr/>
        </p:nvSpPr>
        <p:spPr>
          <a:xfrm>
            <a:off x="2339656" y="3196359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</a:t>
            </a:r>
            <a:r>
              <a:rPr kumimoji="1" lang="en-US" altLang="ja-JP" dirty="0" err="1"/>
              <a:t>imp_w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楕円 39">
                <a:extLst>
                  <a:ext uri="{FF2B5EF4-FFF2-40B4-BE49-F238E27FC236}">
                    <a16:creationId xmlns:a16="http://schemas.microsoft.com/office/drawing/2014/main" id="{7B9AE72B-D817-4CE3-96B8-FC0C7F851B54}"/>
                  </a:ext>
                </a:extLst>
              </p:cNvPr>
              <p:cNvSpPr/>
              <p:nvPr/>
            </p:nvSpPr>
            <p:spPr>
              <a:xfrm>
                <a:off x="1567792" y="3670315"/>
                <a:ext cx="457200" cy="418063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0" name="楕円 39">
                <a:extLst>
                  <a:ext uri="{FF2B5EF4-FFF2-40B4-BE49-F238E27FC236}">
                    <a16:creationId xmlns:a16="http://schemas.microsoft.com/office/drawing/2014/main" id="{7B9AE72B-D817-4CE3-96B8-FC0C7F851B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792" y="3670315"/>
                <a:ext cx="457200" cy="418063"/>
              </a:xfrm>
              <a:prstGeom prst="ellipse">
                <a:avLst/>
              </a:prstGeom>
              <a:blipFill>
                <a:blip r:embed="rId7"/>
                <a:stretch>
                  <a:fillRect l="-7792" b="-2817"/>
                </a:stretch>
              </a:blip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E0B5E429-BEE4-4FFA-8029-8AB4DEB6E204}"/>
              </a:ext>
            </a:extLst>
          </p:cNvPr>
          <p:cNvGrpSpPr/>
          <p:nvPr/>
        </p:nvGrpSpPr>
        <p:grpSpPr>
          <a:xfrm>
            <a:off x="2731479" y="3663099"/>
            <a:ext cx="1749776" cy="418063"/>
            <a:chOff x="3644789" y="4158026"/>
            <a:chExt cx="1749776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楕円 45">
                  <a:extLst>
                    <a:ext uri="{FF2B5EF4-FFF2-40B4-BE49-F238E27FC236}">
                      <a16:creationId xmlns:a16="http://schemas.microsoft.com/office/drawing/2014/main" id="{95B5C271-69E7-48A9-9AAF-597848690D45}"/>
                    </a:ext>
                  </a:extLst>
                </p:cNvPr>
                <p:cNvSpPr/>
                <p:nvPr/>
              </p:nvSpPr>
              <p:spPr>
                <a:xfrm>
                  <a:off x="3644789" y="4158026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6" name="楕円 45">
                  <a:extLst>
                    <a:ext uri="{FF2B5EF4-FFF2-40B4-BE49-F238E27FC236}">
                      <a16:creationId xmlns:a16="http://schemas.microsoft.com/office/drawing/2014/main" id="{95B5C271-69E7-48A9-9AAF-597848690D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4789" y="4158026"/>
                  <a:ext cx="457200" cy="41806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3FA769-42CD-4F70-BC65-9B4953131454}"/>
                </a:ext>
              </a:extLst>
            </p:cNvPr>
            <p:cNvSpPr txBox="1"/>
            <p:nvPr/>
          </p:nvSpPr>
          <p:spPr>
            <a:xfrm>
              <a:off x="4434046" y="4170040"/>
              <a:ext cx="9605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(origin)</a:t>
              </a:r>
              <a:endParaRPr kumimoji="1" lang="ja-JP" altLang="en-US" dirty="0"/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6F2F0C3F-CA34-49D2-910D-98BB9A215C6E}"/>
              </a:ext>
            </a:extLst>
          </p:cNvPr>
          <p:cNvGrpSpPr/>
          <p:nvPr/>
        </p:nvGrpSpPr>
        <p:grpSpPr>
          <a:xfrm>
            <a:off x="2738381" y="4082977"/>
            <a:ext cx="1693672" cy="418063"/>
            <a:chOff x="3651691" y="4577904"/>
            <a:chExt cx="1693672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楕円 49">
                  <a:extLst>
                    <a:ext uri="{FF2B5EF4-FFF2-40B4-BE49-F238E27FC236}">
                      <a16:creationId xmlns:a16="http://schemas.microsoft.com/office/drawing/2014/main" id="{C3E9C1CA-DDA2-47B3-AB7D-33AA74A36E4F}"/>
                    </a:ext>
                  </a:extLst>
                </p:cNvPr>
                <p:cNvSpPr/>
                <p:nvPr/>
              </p:nvSpPr>
              <p:spPr>
                <a:xfrm>
                  <a:off x="3651691" y="4577904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0" name="楕円 49">
                  <a:extLst>
                    <a:ext uri="{FF2B5EF4-FFF2-40B4-BE49-F238E27FC236}">
                      <a16:creationId xmlns:a16="http://schemas.microsoft.com/office/drawing/2014/main" id="{C3E9C1CA-DDA2-47B3-AB7D-33AA74A36E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1691" y="4577904"/>
                  <a:ext cx="457200" cy="41806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1DBD553-F5DA-4092-869B-44947EB9F466}"/>
                </a:ext>
              </a:extLst>
            </p:cNvPr>
            <p:cNvSpPr txBox="1"/>
            <p:nvPr/>
          </p:nvSpPr>
          <p:spPr>
            <a:xfrm>
              <a:off x="4440948" y="4589918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</a:t>
              </a:r>
              <a:r>
                <a:rPr lang="en-US" altLang="ja-JP" dirty="0"/>
                <a:t>mora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2E0B0B0F-131D-4895-86A9-026EDC2AA33B}"/>
              </a:ext>
            </a:extLst>
          </p:cNvPr>
          <p:cNvGrpSpPr/>
          <p:nvPr/>
        </p:nvGrpSpPr>
        <p:grpSpPr>
          <a:xfrm>
            <a:off x="2731479" y="4510840"/>
            <a:ext cx="1735350" cy="418063"/>
            <a:chOff x="3644789" y="4995828"/>
            <a:chExt cx="1735350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楕円 53">
                  <a:extLst>
                    <a:ext uri="{FF2B5EF4-FFF2-40B4-BE49-F238E27FC236}">
                      <a16:creationId xmlns:a16="http://schemas.microsoft.com/office/drawing/2014/main" id="{6AD1CE8C-5D1B-42E3-A067-504407312692}"/>
                    </a:ext>
                  </a:extLst>
                </p:cNvPr>
                <p:cNvSpPr/>
                <p:nvPr/>
              </p:nvSpPr>
              <p:spPr>
                <a:xfrm>
                  <a:off x="3644789" y="4995828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4" name="楕円 53">
                  <a:extLst>
                    <a:ext uri="{FF2B5EF4-FFF2-40B4-BE49-F238E27FC236}">
                      <a16:creationId xmlns:a16="http://schemas.microsoft.com/office/drawing/2014/main" id="{6AD1CE8C-5D1B-42E3-A067-5044073126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4789" y="4995828"/>
                  <a:ext cx="457200" cy="41806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18434F4-87E0-4B20-8EDC-06A32441D21B}"/>
                </a:ext>
              </a:extLst>
            </p:cNvPr>
            <p:cNvSpPr txBox="1"/>
            <p:nvPr/>
          </p:nvSpPr>
          <p:spPr>
            <a:xfrm>
              <a:off x="4434046" y="5027720"/>
              <a:ext cx="946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</a:t>
              </a:r>
              <a:r>
                <a:rPr lang="en-US" altLang="ja-JP" dirty="0"/>
                <a:t>suppl)</a:t>
              </a:r>
              <a:endParaRPr kumimoji="1" lang="ja-JP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楕円 57">
                <a:extLst>
                  <a:ext uri="{FF2B5EF4-FFF2-40B4-BE49-F238E27FC236}">
                    <a16:creationId xmlns:a16="http://schemas.microsoft.com/office/drawing/2014/main" id="{79105115-3A89-47AC-B162-A0FD07BD6910}"/>
                  </a:ext>
                </a:extLst>
              </p:cNvPr>
              <p:cNvSpPr/>
              <p:nvPr/>
            </p:nvSpPr>
            <p:spPr>
              <a:xfrm>
                <a:off x="1566887" y="5364353"/>
                <a:ext cx="457200" cy="418063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kumimoji="1" lang="en-US" altLang="ja-JP" sz="1600" b="1" i="1" smtClean="0">
                              <a:solidFill>
                                <a:srgbClr val="7030A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kumimoji="1" lang="ja-JP" altLang="en-US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8" name="楕円 57">
                <a:extLst>
                  <a:ext uri="{FF2B5EF4-FFF2-40B4-BE49-F238E27FC236}">
                    <a16:creationId xmlns:a16="http://schemas.microsoft.com/office/drawing/2014/main" id="{79105115-3A89-47AC-B162-A0FD07BD69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887" y="5364353"/>
                <a:ext cx="457200" cy="418063"/>
              </a:xfrm>
              <a:prstGeom prst="ellipse">
                <a:avLst/>
              </a:prstGeom>
              <a:blipFill>
                <a:blip r:embed="rId11"/>
                <a:stretch>
                  <a:fillRect l="-11688" b="-2817"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9C691557-1657-42C3-BD13-82FFF7A1C917}"/>
              </a:ext>
            </a:extLst>
          </p:cNvPr>
          <p:cNvGrpSpPr/>
          <p:nvPr/>
        </p:nvGrpSpPr>
        <p:grpSpPr>
          <a:xfrm>
            <a:off x="2734570" y="4934170"/>
            <a:ext cx="1910077" cy="418063"/>
            <a:chOff x="3647880" y="5429097"/>
            <a:chExt cx="1910077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楕円 59">
                  <a:extLst>
                    <a:ext uri="{FF2B5EF4-FFF2-40B4-BE49-F238E27FC236}">
                      <a16:creationId xmlns:a16="http://schemas.microsoft.com/office/drawing/2014/main" id="{B381BCE4-2F1A-430B-8950-C674B409ADB9}"/>
                    </a:ext>
                  </a:extLst>
                </p:cNvPr>
                <p:cNvSpPr/>
                <p:nvPr/>
              </p:nvSpPr>
              <p:spPr>
                <a:xfrm>
                  <a:off x="3647880" y="5429097"/>
                  <a:ext cx="457200" cy="418063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60" name="楕円 59">
                  <a:extLst>
                    <a:ext uri="{FF2B5EF4-FFF2-40B4-BE49-F238E27FC236}">
                      <a16:creationId xmlns:a16="http://schemas.microsoft.com/office/drawing/2014/main" id="{B381BCE4-2F1A-430B-8950-C674B409AD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7880" y="5429097"/>
                  <a:ext cx="457200" cy="418063"/>
                </a:xfrm>
                <a:prstGeom prst="ellipse">
                  <a:avLst/>
                </a:prstGeom>
                <a:blipFill>
                  <a:blip r:embed="rId12"/>
                  <a:stretch>
                    <a:fillRect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EE2E45A-9FCE-4CA5-911E-1AD7C0AAFA38}"/>
                </a:ext>
              </a:extLst>
            </p:cNvPr>
            <p:cNvSpPr txBox="1"/>
            <p:nvPr/>
          </p:nvSpPr>
          <p:spPr>
            <a:xfrm>
              <a:off x="4437137" y="5460989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(lexeme)</a:t>
              </a:r>
              <a:endParaRPr kumimoji="1" lang="ja-JP" altLang="en-US" dirty="0"/>
            </a:p>
          </p:txBody>
        </p: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17BCA406-0E74-4890-9FBD-E37637BB0E66}"/>
              </a:ext>
            </a:extLst>
          </p:cNvPr>
          <p:cNvGrpSpPr/>
          <p:nvPr/>
        </p:nvGrpSpPr>
        <p:grpSpPr>
          <a:xfrm>
            <a:off x="2736024" y="5368403"/>
            <a:ext cx="1962976" cy="418063"/>
            <a:chOff x="3641256" y="5839911"/>
            <a:chExt cx="1962976" cy="4180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楕円 63">
                  <a:extLst>
                    <a:ext uri="{FF2B5EF4-FFF2-40B4-BE49-F238E27FC236}">
                      <a16:creationId xmlns:a16="http://schemas.microsoft.com/office/drawing/2014/main" id="{6473A5CB-4835-4CCD-A404-D6DEC0F6671C}"/>
                    </a:ext>
                  </a:extLst>
                </p:cNvPr>
                <p:cNvSpPr/>
                <p:nvPr/>
              </p:nvSpPr>
              <p:spPr>
                <a:xfrm>
                  <a:off x="3641256" y="5839911"/>
                  <a:ext cx="457200" cy="418063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64" name="楕円 63">
                  <a:extLst>
                    <a:ext uri="{FF2B5EF4-FFF2-40B4-BE49-F238E27FC236}">
                      <a16:creationId xmlns:a16="http://schemas.microsoft.com/office/drawing/2014/main" id="{6473A5CB-4835-4CCD-A404-D6DEC0F667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1256" y="5839911"/>
                  <a:ext cx="457200" cy="418063"/>
                </a:xfrm>
                <a:prstGeom prst="ellipse">
                  <a:avLst/>
                </a:prstGeom>
                <a:blipFill>
                  <a:blip r:embed="rId13"/>
                  <a:stretch>
                    <a:fillRect b="-44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4DB0EB4-D9FE-44B2-8F32-1DD6E0CC8A88}"/>
                </a:ext>
              </a:extLst>
            </p:cNvPr>
            <p:cNvSpPr txBox="1"/>
            <p:nvPr/>
          </p:nvSpPr>
          <p:spPr>
            <a:xfrm>
              <a:off x="4430513" y="5871803"/>
              <a:ext cx="1173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(register)</a:t>
              </a:r>
              <a:endParaRPr kumimoji="1" lang="ja-JP" altLang="en-US" dirty="0"/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18E662F3-CA6E-42C0-ADE6-FB14C7A5BFD8}"/>
              </a:ext>
            </a:extLst>
          </p:cNvPr>
          <p:cNvGrpSpPr/>
          <p:nvPr/>
        </p:nvGrpSpPr>
        <p:grpSpPr>
          <a:xfrm>
            <a:off x="1149848" y="2563300"/>
            <a:ext cx="292416" cy="2993823"/>
            <a:chOff x="2063158" y="3058227"/>
            <a:chExt cx="292416" cy="2993823"/>
          </a:xfrm>
        </p:grpSpPr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5AC4FC40-6B50-460E-A517-4DFE983EC4F9}"/>
                </a:ext>
              </a:extLst>
            </p:cNvPr>
            <p:cNvCxnSpPr/>
            <p:nvPr/>
          </p:nvCxnSpPr>
          <p:spPr>
            <a:xfrm>
              <a:off x="2063158" y="3060371"/>
              <a:ext cx="0" cy="2991679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2FEEDE62-1D3F-4B5E-9075-47EC52D46F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058227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A3296E98-7124-4AD6-A469-A1E6AFCD0B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478984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66159FC0-003A-4E71-8198-387430222C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896428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2F799DF1-3DC7-4071-998F-DA5F8500D5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4393384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4DEB567C-D845-4B57-84F3-BD89241B23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8" y="6052050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CBD20E95-6589-4D6F-AC5E-A589D3A13931}"/>
              </a:ext>
            </a:extLst>
          </p:cNvPr>
          <p:cNvCxnSpPr>
            <a:cxnSpLocks/>
          </p:cNvCxnSpPr>
          <p:nvPr/>
        </p:nvCxnSpPr>
        <p:spPr>
          <a:xfrm flipH="1">
            <a:off x="980883" y="3286098"/>
            <a:ext cx="132523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CAA23EC8-1000-4A37-B65E-54369C478D0D}"/>
              </a:ext>
            </a:extLst>
          </p:cNvPr>
          <p:cNvGrpSpPr/>
          <p:nvPr/>
        </p:nvGrpSpPr>
        <p:grpSpPr>
          <a:xfrm>
            <a:off x="2047241" y="3779604"/>
            <a:ext cx="578194" cy="1335157"/>
            <a:chOff x="1777380" y="3058227"/>
            <a:chExt cx="578194" cy="1335157"/>
          </a:xfrm>
        </p:grpSpPr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7504F6EC-B8F0-40CE-958D-68000BA0300E}"/>
                </a:ext>
              </a:extLst>
            </p:cNvPr>
            <p:cNvCxnSpPr>
              <a:cxnSpLocks/>
            </p:cNvCxnSpPr>
            <p:nvPr/>
          </p:nvCxnSpPr>
          <p:spPr>
            <a:xfrm>
              <a:off x="2063158" y="3060371"/>
              <a:ext cx="0" cy="1333013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289A8115-418C-4DE1-ADF7-45B0D8023D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058227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E9D28D1F-6DCA-437E-9C43-41EEA68B3D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528679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E105C9E1-0E2D-42B4-A20A-D94CD774C3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3995818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3D9C53FA-8A1A-4762-86D2-89CE17D03D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3159" y="4393384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F8F261F9-A75B-419A-8F4D-323B4E9429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7380" y="3180697"/>
              <a:ext cx="292415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56E028BD-B808-4C47-B0CA-C7BDBBB2062C}"/>
              </a:ext>
            </a:extLst>
          </p:cNvPr>
          <p:cNvCxnSpPr>
            <a:cxnSpLocks/>
          </p:cNvCxnSpPr>
          <p:nvPr/>
        </p:nvCxnSpPr>
        <p:spPr>
          <a:xfrm flipH="1">
            <a:off x="2047241" y="5544713"/>
            <a:ext cx="578194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73F68A9-7684-420B-A0D5-302A9721208B}"/>
              </a:ext>
            </a:extLst>
          </p:cNvPr>
          <p:cNvSpPr/>
          <p:nvPr/>
        </p:nvSpPr>
        <p:spPr>
          <a:xfrm>
            <a:off x="5256832" y="1294663"/>
            <a:ext cx="200480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Interpretation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CDD3F443-8994-4AC9-9E38-75A1D0F64153}"/>
              </a:ext>
            </a:extLst>
          </p:cNvPr>
          <p:cNvSpPr/>
          <p:nvPr/>
        </p:nvSpPr>
        <p:spPr>
          <a:xfrm flipH="1">
            <a:off x="4752553" y="1340560"/>
            <a:ext cx="342900" cy="261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4CB7B2-5967-4CF1-9A7B-18663A3E00B5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F7DCD32A-C319-4604-AA9D-A26D93BDB32A}"/>
              </a:ext>
            </a:extLst>
          </p:cNvPr>
          <p:cNvGrpSpPr/>
          <p:nvPr/>
        </p:nvGrpSpPr>
        <p:grpSpPr>
          <a:xfrm>
            <a:off x="-85660" y="3589267"/>
            <a:ext cx="1316386" cy="1459514"/>
            <a:chOff x="-85660" y="3589267"/>
            <a:chExt cx="1316386" cy="1459514"/>
          </a:xfrm>
        </p:grpSpPr>
        <p:grpSp>
          <p:nvGrpSpPr>
            <p:cNvPr id="93" name="グループ化 92">
              <a:extLst>
                <a:ext uri="{FF2B5EF4-FFF2-40B4-BE49-F238E27FC236}">
                  <a16:creationId xmlns:a16="http://schemas.microsoft.com/office/drawing/2014/main" id="{931D7249-6C3D-482D-B4B7-7EF010D2F4CB}"/>
                </a:ext>
              </a:extLst>
            </p:cNvPr>
            <p:cNvGrpSpPr/>
            <p:nvPr/>
          </p:nvGrpSpPr>
          <p:grpSpPr>
            <a:xfrm>
              <a:off x="-85660" y="4261386"/>
              <a:ext cx="1316386" cy="787395"/>
              <a:chOff x="3151065" y="4324864"/>
              <a:chExt cx="1316386" cy="787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楕円 95">
                    <a:extLst>
                      <a:ext uri="{FF2B5EF4-FFF2-40B4-BE49-F238E27FC236}">
                        <a16:creationId xmlns:a16="http://schemas.microsoft.com/office/drawing/2014/main" id="{3497B85B-B388-4D18-987C-410BDA47E04F}"/>
                      </a:ext>
                    </a:extLst>
                  </p:cNvPr>
                  <p:cNvSpPr/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96" name="楕円 95">
                    <a:extLst>
                      <a:ext uri="{FF2B5EF4-FFF2-40B4-BE49-F238E27FC236}">
                        <a16:creationId xmlns:a16="http://schemas.microsoft.com/office/drawing/2014/main" id="{3497B85B-B388-4D18-987C-410BDA47E0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F2CF40EF-7B3A-40AF-81C1-61160CD9B868}"/>
                  </a:ext>
                </a:extLst>
              </p:cNvPr>
              <p:cNvSpPr txBox="1"/>
              <p:nvPr/>
            </p:nvSpPr>
            <p:spPr>
              <a:xfrm>
                <a:off x="3151065" y="4742927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(intercept)</a:t>
                </a:r>
                <a:endParaRPr kumimoji="1" lang="ja-JP" altLang="en-US" dirty="0"/>
              </a:p>
            </p:txBody>
          </p:sp>
        </p:grpSp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16BC8360-B0E1-443A-A091-FB9455D50E34}"/>
                </a:ext>
              </a:extLst>
            </p:cNvPr>
            <p:cNvCxnSpPr>
              <a:cxnSpLocks/>
            </p:cNvCxnSpPr>
            <p:nvPr/>
          </p:nvCxnSpPr>
          <p:spPr>
            <a:xfrm>
              <a:off x="600531" y="3589267"/>
              <a:ext cx="0" cy="669832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025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54C5535C-536B-45E7-894C-022104A3586F}"/>
              </a:ext>
            </a:extLst>
          </p:cNvPr>
          <p:cNvSpPr/>
          <p:nvPr/>
        </p:nvSpPr>
        <p:spPr>
          <a:xfrm>
            <a:off x="328618" y="2389182"/>
            <a:ext cx="4089691" cy="2626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AAB7320-E905-4E1F-8A98-D2E063FFE585}"/>
              </a:ext>
            </a:extLst>
          </p:cNvPr>
          <p:cNvSpPr/>
          <p:nvPr/>
        </p:nvSpPr>
        <p:spPr>
          <a:xfrm>
            <a:off x="5259374" y="2382387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D350810-D07C-4C87-816C-503DFB06FDFC}"/>
              </a:ext>
            </a:extLst>
          </p:cNvPr>
          <p:cNvSpPr/>
          <p:nvPr/>
        </p:nvSpPr>
        <p:spPr>
          <a:xfrm>
            <a:off x="7261640" y="2370210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グラフ, 散布図&#10;&#10;自動的に生成された説明">
            <a:extLst>
              <a:ext uri="{FF2B5EF4-FFF2-40B4-BE49-F238E27FC236}">
                <a16:creationId xmlns:a16="http://schemas.microsoft.com/office/drawing/2014/main" id="{143936A9-1594-40E2-964B-DD5F16B3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1887692"/>
            <a:ext cx="4540340" cy="422983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CC0000"/>
                </a:solidFill>
              </a:rPr>
              <a:t>Group-level factors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73F68A9-7684-420B-A0D5-302A9721208B}"/>
              </a:ext>
            </a:extLst>
          </p:cNvPr>
          <p:cNvSpPr/>
          <p:nvPr/>
        </p:nvSpPr>
        <p:spPr>
          <a:xfrm>
            <a:off x="5256832" y="1294663"/>
            <a:ext cx="200480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Interpretation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CDD3F443-8994-4AC9-9E38-75A1D0F64153}"/>
              </a:ext>
            </a:extLst>
          </p:cNvPr>
          <p:cNvSpPr/>
          <p:nvPr/>
        </p:nvSpPr>
        <p:spPr>
          <a:xfrm flipH="1">
            <a:off x="4752553" y="1340560"/>
            <a:ext cx="342900" cy="261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18F0A2AD-E25E-47AC-A209-5B8BBFBCD662}"/>
              </a:ext>
            </a:extLst>
          </p:cNvPr>
          <p:cNvGrpSpPr/>
          <p:nvPr/>
        </p:nvGrpSpPr>
        <p:grpSpPr>
          <a:xfrm>
            <a:off x="290923" y="2296319"/>
            <a:ext cx="1252822" cy="421102"/>
            <a:chOff x="3644789" y="4158026"/>
            <a:chExt cx="1252822" cy="4211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楕円 69">
                  <a:extLst>
                    <a:ext uri="{FF2B5EF4-FFF2-40B4-BE49-F238E27FC236}">
                      <a16:creationId xmlns:a16="http://schemas.microsoft.com/office/drawing/2014/main" id="{960C6415-19CE-4537-83CF-5547B4016CA5}"/>
                    </a:ext>
                  </a:extLst>
                </p:cNvPr>
                <p:cNvSpPr/>
                <p:nvPr/>
              </p:nvSpPr>
              <p:spPr>
                <a:xfrm>
                  <a:off x="3644789" y="4158026"/>
                  <a:ext cx="457200" cy="418063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70" name="楕円 69">
                  <a:extLst>
                    <a:ext uri="{FF2B5EF4-FFF2-40B4-BE49-F238E27FC236}">
                      <a16:creationId xmlns:a16="http://schemas.microsoft.com/office/drawing/2014/main" id="{960C6415-19CE-4537-83CF-5547B4016C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4789" y="4158026"/>
                  <a:ext cx="457200" cy="41806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2D4FDA9-2758-4DE7-8ADD-4C99FB08E92C}"/>
                </a:ext>
              </a:extLst>
            </p:cNvPr>
            <p:cNvSpPr txBox="1"/>
            <p:nvPr/>
          </p:nvSpPr>
          <p:spPr>
            <a:xfrm>
              <a:off x="3937092" y="4209796"/>
              <a:ext cx="9605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(origin)</a:t>
              </a:r>
              <a:endParaRPr kumimoji="1" lang="ja-JP" altLang="en-US" dirty="0"/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55B0B96-EF2F-423C-81E9-BACE6E40470F}"/>
              </a:ext>
            </a:extLst>
          </p:cNvPr>
          <p:cNvGrpSpPr/>
          <p:nvPr/>
        </p:nvGrpSpPr>
        <p:grpSpPr>
          <a:xfrm>
            <a:off x="305205" y="3803452"/>
            <a:ext cx="4113103" cy="440980"/>
            <a:chOff x="305205" y="3803452"/>
            <a:chExt cx="4113103" cy="440980"/>
          </a:xfrm>
        </p:grpSpPr>
        <p:sp>
          <p:nvSpPr>
            <p:cNvPr id="35" name="四角形: 角を丸くする 34">
              <a:extLst>
                <a:ext uri="{FF2B5EF4-FFF2-40B4-BE49-F238E27FC236}">
                  <a16:creationId xmlns:a16="http://schemas.microsoft.com/office/drawing/2014/main" id="{F976EE37-0125-4D2D-9967-4ACBE4BB5C82}"/>
                </a:ext>
              </a:extLst>
            </p:cNvPr>
            <p:cNvSpPr/>
            <p:nvPr/>
          </p:nvSpPr>
          <p:spPr>
            <a:xfrm>
              <a:off x="328617" y="3894978"/>
              <a:ext cx="4089691" cy="26269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119410EA-04BF-4601-957C-EAC19F7D8B81}"/>
                </a:ext>
              </a:extLst>
            </p:cNvPr>
            <p:cNvGrpSpPr/>
            <p:nvPr/>
          </p:nvGrpSpPr>
          <p:grpSpPr>
            <a:xfrm>
              <a:off x="305205" y="3803452"/>
              <a:ext cx="1196718" cy="440980"/>
              <a:chOff x="3651691" y="4577904"/>
              <a:chExt cx="1196718" cy="4409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楕円 85">
                    <a:extLst>
                      <a:ext uri="{FF2B5EF4-FFF2-40B4-BE49-F238E27FC236}">
                        <a16:creationId xmlns:a16="http://schemas.microsoft.com/office/drawing/2014/main" id="{DF06C3E2-590D-433D-B11D-D20D6DD1FC84}"/>
                      </a:ext>
                    </a:extLst>
                  </p:cNvPr>
                  <p:cNvSpPr/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86" name="楕円 85">
                    <a:extLst>
                      <a:ext uri="{FF2B5EF4-FFF2-40B4-BE49-F238E27FC236}">
                        <a16:creationId xmlns:a16="http://schemas.microsoft.com/office/drawing/2014/main" id="{DF06C3E2-590D-433D-B11D-D20D6DD1FC8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863FCB43-4E51-4FD9-B29E-E6804D657550}"/>
                  </a:ext>
                </a:extLst>
              </p:cNvPr>
              <p:cNvSpPr txBox="1"/>
              <p:nvPr/>
            </p:nvSpPr>
            <p:spPr>
              <a:xfrm>
                <a:off x="3943994" y="4649552"/>
                <a:ext cx="9044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mora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3E81AD4-F678-4288-B787-20B0CE842D33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675239C-5FD2-47AF-B88F-4C90406408B1}"/>
                  </a:ext>
                </a:extLst>
              </p:cNvPr>
              <p:cNvSpPr txBox="1"/>
              <p:nvPr/>
            </p:nvSpPr>
            <p:spPr>
              <a:xfrm>
                <a:off x="507520" y="2722991"/>
                <a:ext cx="420820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/>
                  <a:t>A verb of Sino-origin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nullifies</a:t>
                </a:r>
                <a:r>
                  <a:rPr lang="ja-JP" altLang="en-US" dirty="0"/>
                  <a:t> </a:t>
                </a:r>
                <a:endParaRPr lang="en-US" altLang="ja-JP" dirty="0"/>
              </a:p>
              <a:p>
                <a:r>
                  <a:rPr kumimoji="1" lang="en-US" altLang="ja-JP" dirty="0"/>
                  <a:t>the effect of the intercept.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Yamato verbs prefer </a:t>
                </a:r>
                <a:r>
                  <a:rPr lang="en-US" altLang="ja-JP" i="1" dirty="0"/>
                  <a:t>o-…</a:t>
                </a:r>
                <a:r>
                  <a:rPr lang="en-US" altLang="ja-JP" i="1" dirty="0" err="1"/>
                  <a:t>ninar</a:t>
                </a:r>
                <a:r>
                  <a:rPr lang="en-US" altLang="ja-JP" i="1" dirty="0"/>
                  <a:t>-</a:t>
                </a:r>
              </a:p>
              <a:p>
                <a:r>
                  <a:rPr kumimoji="1" lang="en-US" altLang="ja-JP" dirty="0"/>
                  <a:t>(Ki</a:t>
                </a:r>
                <a:r>
                  <a:rPr lang="en-US" altLang="ja-JP" dirty="0"/>
                  <a:t>kuchi 1997 [1994]; Yamada 2019b)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675239C-5FD2-47AF-B88F-4C9040640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20" y="2722991"/>
                <a:ext cx="4208203" cy="1200329"/>
              </a:xfrm>
              <a:prstGeom prst="rect">
                <a:avLst/>
              </a:prstGeom>
              <a:blipFill>
                <a:blip r:embed="rId5"/>
                <a:stretch>
                  <a:fillRect l="-1158" t="-3046" r="-289" b="-71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A98C879-C045-47BC-8161-C103087AF505}"/>
                  </a:ext>
                </a:extLst>
              </p:cNvPr>
              <p:cNvSpPr txBox="1"/>
              <p:nvPr/>
            </p:nvSpPr>
            <p:spPr>
              <a:xfrm>
                <a:off x="533805" y="4191698"/>
                <a:ext cx="441499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/>
                  <a:t>A verb of one mora almost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nullifies</a:t>
                </a:r>
                <a:r>
                  <a:rPr lang="ja-JP" altLang="en-US" dirty="0"/>
                  <a:t> </a:t>
                </a:r>
                <a:endParaRPr lang="en-US" altLang="ja-JP" dirty="0"/>
              </a:p>
              <a:p>
                <a:r>
                  <a:rPr kumimoji="1" lang="en-US" altLang="ja-JP" dirty="0"/>
                  <a:t>the effect of the intercept of -</a:t>
                </a:r>
                <a:r>
                  <a:rPr kumimoji="1" lang="en-US" altLang="ja-JP" i="1" dirty="0" err="1"/>
                  <a:t>nasar</a:t>
                </a:r>
                <a:r>
                  <a:rPr kumimoji="1" lang="en-US" altLang="ja-JP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The restriction comes with the prefix.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A98C879-C045-47BC-8161-C103087AF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05" y="4191698"/>
                <a:ext cx="4414991" cy="923330"/>
              </a:xfrm>
              <a:prstGeom prst="rect">
                <a:avLst/>
              </a:prstGeom>
              <a:blipFill>
                <a:blip r:embed="rId6"/>
                <a:stretch>
                  <a:fillRect l="-1243" t="-3974" r="-552" b="-105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1F8589-E980-482C-9A78-64FAB1E341B8}"/>
              </a:ext>
            </a:extLst>
          </p:cNvPr>
          <p:cNvSpPr txBox="1"/>
          <p:nvPr/>
        </p:nvSpPr>
        <p:spPr>
          <a:xfrm>
            <a:off x="533804" y="5360393"/>
            <a:ext cx="4455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If a verb has a suppletive form, </a:t>
            </a:r>
          </a:p>
          <a:p>
            <a:r>
              <a:rPr lang="en-US" altLang="ja-JP" dirty="0"/>
              <a:t>(e.g., </a:t>
            </a:r>
            <a:r>
              <a:rPr lang="en-US" altLang="ja-JP" i="1" dirty="0" err="1"/>
              <a:t>ik</a:t>
            </a:r>
            <a:r>
              <a:rPr lang="en-US" altLang="ja-JP" i="1" dirty="0"/>
              <a:t>-</a:t>
            </a:r>
            <a:r>
              <a:rPr lang="en-US" altLang="ja-JP" dirty="0"/>
              <a:t>, </a:t>
            </a:r>
            <a:r>
              <a:rPr lang="en-US" altLang="ja-JP" i="1" dirty="0"/>
              <a:t>age-</a:t>
            </a:r>
            <a:r>
              <a:rPr lang="en-US" altLang="ja-JP" dirty="0"/>
              <a:t>, </a:t>
            </a:r>
            <a:r>
              <a:rPr lang="en-US" altLang="ja-JP" i="1" dirty="0" err="1"/>
              <a:t>iw</a:t>
            </a:r>
            <a:r>
              <a:rPr lang="en-US" altLang="ja-JP" i="1" dirty="0"/>
              <a:t>-</a:t>
            </a:r>
            <a:r>
              <a:rPr lang="en-US" altLang="ja-JP" dirty="0"/>
              <a:t>), Yamato verbs’ </a:t>
            </a:r>
          </a:p>
          <a:p>
            <a:r>
              <a:rPr lang="en-US" altLang="ja-JP" dirty="0"/>
              <a:t>tendency of taking </a:t>
            </a:r>
            <a:r>
              <a:rPr lang="en-US" altLang="ja-JP" i="1" dirty="0"/>
              <a:t>o…</a:t>
            </a:r>
            <a:r>
              <a:rPr lang="en-US" altLang="ja-JP" i="1" dirty="0" err="1"/>
              <a:t>nar</a:t>
            </a:r>
            <a:r>
              <a:rPr lang="en-US" altLang="ja-JP" i="1" dirty="0"/>
              <a:t> </a:t>
            </a:r>
            <a:r>
              <a:rPr lang="en-US" altLang="ja-JP" dirty="0"/>
              <a:t>is attenuated.</a:t>
            </a: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BA2CC003-827C-40F7-8E17-FAFC05CCD4E1}"/>
              </a:ext>
            </a:extLst>
          </p:cNvPr>
          <p:cNvGrpSpPr/>
          <p:nvPr/>
        </p:nvGrpSpPr>
        <p:grpSpPr>
          <a:xfrm>
            <a:off x="306766" y="4990778"/>
            <a:ext cx="4107579" cy="440980"/>
            <a:chOff x="306766" y="4990778"/>
            <a:chExt cx="4107579" cy="440980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5EF1C6A1-DAFD-417C-B15B-F5654152FD5C}"/>
                </a:ext>
              </a:extLst>
            </p:cNvPr>
            <p:cNvSpPr/>
            <p:nvPr/>
          </p:nvSpPr>
          <p:spPr>
            <a:xfrm>
              <a:off x="324654" y="5086946"/>
              <a:ext cx="4089691" cy="26269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7577D7FE-4CA1-4AB6-BABB-028FE0CB4EC9}"/>
                </a:ext>
              </a:extLst>
            </p:cNvPr>
            <p:cNvGrpSpPr/>
            <p:nvPr/>
          </p:nvGrpSpPr>
          <p:grpSpPr>
            <a:xfrm>
              <a:off x="306766" y="4990778"/>
              <a:ext cx="1238396" cy="440980"/>
              <a:chOff x="3644789" y="4995828"/>
              <a:chExt cx="1238396" cy="4409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楕円 89">
                    <a:extLst>
                      <a:ext uri="{FF2B5EF4-FFF2-40B4-BE49-F238E27FC236}">
                        <a16:creationId xmlns:a16="http://schemas.microsoft.com/office/drawing/2014/main" id="{851CFC20-7B68-48D6-9F68-7A4C62070D3C}"/>
                      </a:ext>
                    </a:extLst>
                  </p:cNvPr>
                  <p:cNvSpPr/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90" name="楕円 89">
                    <a:extLst>
                      <a:ext uri="{FF2B5EF4-FFF2-40B4-BE49-F238E27FC236}">
                        <a16:creationId xmlns:a16="http://schemas.microsoft.com/office/drawing/2014/main" id="{851CFC20-7B68-48D6-9F68-7A4C62070D3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77CF2007-7450-4C1D-A5FF-8AFF9322A2D7}"/>
                  </a:ext>
                </a:extLst>
              </p:cNvPr>
              <p:cNvSpPr txBox="1"/>
              <p:nvPr/>
            </p:nvSpPr>
            <p:spPr>
              <a:xfrm>
                <a:off x="3937092" y="5067476"/>
                <a:ext cx="946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suppl)</a:t>
                </a:r>
                <a:endParaRPr kumimoji="1" lang="ja-JP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982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F7BDA4F7-78D7-425B-82DB-39EE5C5D70CB}"/>
              </a:ext>
            </a:extLst>
          </p:cNvPr>
          <p:cNvSpPr/>
          <p:nvPr/>
        </p:nvSpPr>
        <p:spPr>
          <a:xfrm>
            <a:off x="5931566" y="2382988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DF3FB0A2-7605-42F7-A891-125BAB6371E0}"/>
              </a:ext>
            </a:extLst>
          </p:cNvPr>
          <p:cNvSpPr/>
          <p:nvPr/>
        </p:nvSpPr>
        <p:spPr>
          <a:xfrm>
            <a:off x="7933832" y="2370811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グラフ, 散布図&#10;&#10;自動的に生成された説明">
            <a:extLst>
              <a:ext uri="{FF2B5EF4-FFF2-40B4-BE49-F238E27FC236}">
                <a16:creationId xmlns:a16="http://schemas.microsoft.com/office/drawing/2014/main" id="{143936A9-1594-40E2-964B-DD5F16B3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1887692"/>
            <a:ext cx="4540340" cy="422983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3575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CC0000"/>
                </a:solidFill>
              </a:rPr>
              <a:t>Population-level factors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AD5920D-F0A9-4026-8B23-BEFA7E8DCA5E}"/>
              </a:ext>
            </a:extLst>
          </p:cNvPr>
          <p:cNvGrpSpPr/>
          <p:nvPr/>
        </p:nvGrpSpPr>
        <p:grpSpPr>
          <a:xfrm>
            <a:off x="301585" y="2296754"/>
            <a:ext cx="4397415" cy="3489712"/>
            <a:chOff x="1206889" y="2012398"/>
            <a:chExt cx="4397415" cy="3489712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5F39C81-D645-42FF-B51D-4C88B8966756}"/>
                </a:ext>
              </a:extLst>
            </p:cNvPr>
            <p:cNvSpPr/>
            <p:nvPr/>
          </p:nvSpPr>
          <p:spPr>
            <a:xfrm>
              <a:off x="2187676" y="2012398"/>
              <a:ext cx="3184458" cy="133639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/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𝒊</m:t>
                            </m:r>
                            <m:d>
                              <m:dPr>
                                <m:ctrlP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ja-JP" b="1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𝒋𝒌</m:t>
                                </m:r>
                              </m:e>
                            </m:d>
                          </m:sub>
                        </m:sSub>
                      </m:oMath>
                    </m:oMathPara>
                  </a14:m>
                  <a:endParaRPr kumimoji="1" lang="ja-JP" altLang="en-US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4" name="楕円 23">
                  <a:extLst>
                    <a:ext uri="{FF2B5EF4-FFF2-40B4-BE49-F238E27FC236}">
                      <a16:creationId xmlns:a16="http://schemas.microsoft.com/office/drawing/2014/main" id="{7C71B4B5-253B-48AC-BF4A-323B6B4D26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6889" y="2709788"/>
                  <a:ext cx="694479" cy="583908"/>
                </a:xfrm>
                <a:prstGeom prst="ellipse">
                  <a:avLst/>
                </a:prstGeom>
                <a:blipFill>
                  <a:blip r:embed="rId3"/>
                  <a:stretch>
                    <a:fillRect l="-43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/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8" name="楕円 27">
                  <a:extLst>
                    <a:ext uri="{FF2B5EF4-FFF2-40B4-BE49-F238E27FC236}">
                      <a16:creationId xmlns:a16="http://schemas.microsoft.com/office/drawing/2014/main" id="{2CD97AAF-673E-42FA-BC28-4C0881C1F5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4113" y="2047511"/>
                  <a:ext cx="457200" cy="418063"/>
                </a:xfrm>
                <a:prstGeom prst="ellipse">
                  <a:avLst/>
                </a:prstGeom>
                <a:blipFill>
                  <a:blip r:embed="rId4"/>
                  <a:stretch>
                    <a:fillRect l="-4000" b="-44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08A3522-E729-483E-A677-424A318C9100}"/>
                </a:ext>
              </a:extLst>
            </p:cNvPr>
            <p:cNvSpPr txBox="1"/>
            <p:nvPr/>
          </p:nvSpPr>
          <p:spPr>
            <a:xfrm>
              <a:off x="3247813" y="2093397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(aux)</a:t>
              </a:r>
              <a:endParaRPr kumimoji="1" lang="ja-JP" altLang="en-US" dirty="0"/>
            </a:p>
          </p:txBody>
        </p: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0D95A5CF-3C75-4358-ACB3-DF875EEB9E98}"/>
                </a:ext>
              </a:extLst>
            </p:cNvPr>
            <p:cNvGrpSpPr/>
            <p:nvPr/>
          </p:nvGrpSpPr>
          <p:grpSpPr>
            <a:xfrm>
              <a:off x="2458555" y="2469864"/>
              <a:ext cx="1780234" cy="418063"/>
              <a:chOff x="2466561" y="3249147"/>
              <a:chExt cx="1780234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/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2" name="楕円 31">
                    <a:extLst>
                      <a:ext uri="{FF2B5EF4-FFF2-40B4-BE49-F238E27FC236}">
                        <a16:creationId xmlns:a16="http://schemas.microsoft.com/office/drawing/2014/main" id="{40F843FF-E3F5-478D-AF3C-8099CD0574E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6561" y="3249147"/>
                    <a:ext cx="457200" cy="418063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 l="-4000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47412623-66B8-4850-A273-D904B2E2EC46}"/>
                  </a:ext>
                </a:extLst>
              </p:cNvPr>
              <p:cNvSpPr txBox="1"/>
              <p:nvPr/>
            </p:nvSpPr>
            <p:spPr>
              <a:xfrm>
                <a:off x="3255818" y="3281039"/>
                <a:ext cx="990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imp_s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8E8D4355-57B6-4007-A334-80B625BEA1E4}"/>
                </a:ext>
              </a:extLst>
            </p:cNvPr>
            <p:cNvGrpSpPr/>
            <p:nvPr/>
          </p:nvGrpSpPr>
          <p:grpSpPr>
            <a:xfrm>
              <a:off x="2455703" y="2890050"/>
              <a:ext cx="1842751" cy="418063"/>
              <a:chOff x="2463709" y="3669333"/>
              <a:chExt cx="1842751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/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36" name="楕円 35">
                    <a:extLst>
                      <a:ext uri="{FF2B5EF4-FFF2-40B4-BE49-F238E27FC236}">
                        <a16:creationId xmlns:a16="http://schemas.microsoft.com/office/drawing/2014/main" id="{E208DC84-DC0D-49AA-80BB-A92C9FA9368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3709" y="3669333"/>
                    <a:ext cx="457200" cy="41806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 l="-2667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A3FB7A8-9249-4C1D-98AF-CEA50C590A7C}"/>
                  </a:ext>
                </a:extLst>
              </p:cNvPr>
              <p:cNvSpPr txBox="1"/>
              <p:nvPr/>
            </p:nvSpPr>
            <p:spPr>
              <a:xfrm>
                <a:off x="3252966" y="3691286"/>
                <a:ext cx="1053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kumimoji="1" lang="en-US" altLang="ja-JP" dirty="0" err="1"/>
                  <a:t>imp_w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/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0" name="楕円 39">
                  <a:extLst>
                    <a:ext uri="{FF2B5EF4-FFF2-40B4-BE49-F238E27FC236}">
                      <a16:creationId xmlns:a16="http://schemas.microsoft.com/office/drawing/2014/main" id="{7B9AE72B-D817-4CE3-96B8-FC0C7F851B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3096" y="3385959"/>
                  <a:ext cx="457200" cy="418063"/>
                </a:xfrm>
                <a:prstGeom prst="ellipse">
                  <a:avLst/>
                </a:prstGeom>
                <a:blipFill>
                  <a:blip r:embed="rId7"/>
                  <a:stretch>
                    <a:fillRect l="-7792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E0B5E429-BEE4-4FFA-8029-8AB4DEB6E204}"/>
                </a:ext>
              </a:extLst>
            </p:cNvPr>
            <p:cNvGrpSpPr/>
            <p:nvPr/>
          </p:nvGrpSpPr>
          <p:grpSpPr>
            <a:xfrm>
              <a:off x="3636783" y="3378743"/>
              <a:ext cx="1749776" cy="418063"/>
              <a:chOff x="3644789" y="4158026"/>
              <a:chExt cx="17497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/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46" name="楕円 45">
                    <a:extLst>
                      <a:ext uri="{FF2B5EF4-FFF2-40B4-BE49-F238E27FC236}">
                        <a16:creationId xmlns:a16="http://schemas.microsoft.com/office/drawing/2014/main" id="{95B5C271-69E7-48A9-9AAF-597848690D4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93FA769-42CD-4F70-BC65-9B4953131454}"/>
                  </a:ext>
                </a:extLst>
              </p:cNvPr>
              <p:cNvSpPr txBox="1"/>
              <p:nvPr/>
            </p:nvSpPr>
            <p:spPr>
              <a:xfrm>
                <a:off x="4434046" y="4170040"/>
                <a:ext cx="9605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(origin)</a:t>
                </a:r>
                <a:endParaRPr kumimoji="1" lang="ja-JP" altLang="en-US" dirty="0"/>
              </a:p>
            </p:txBody>
          </p:sp>
        </p:grp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6F2F0C3F-CA34-49D2-910D-98BB9A215C6E}"/>
                </a:ext>
              </a:extLst>
            </p:cNvPr>
            <p:cNvGrpSpPr/>
            <p:nvPr/>
          </p:nvGrpSpPr>
          <p:grpSpPr>
            <a:xfrm>
              <a:off x="3643685" y="3798621"/>
              <a:ext cx="1693672" cy="418063"/>
              <a:chOff x="3651691" y="4577904"/>
              <a:chExt cx="1693672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/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0" name="楕円 49">
                    <a:extLst>
                      <a:ext uri="{FF2B5EF4-FFF2-40B4-BE49-F238E27FC236}">
                        <a16:creationId xmlns:a16="http://schemas.microsoft.com/office/drawing/2014/main" id="{C3E9C1CA-DDA2-47B3-AB7D-33AA74A36E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1DBD553-F5DA-4092-869B-44947EB9F466}"/>
                  </a:ext>
                </a:extLst>
              </p:cNvPr>
              <p:cNvSpPr txBox="1"/>
              <p:nvPr/>
            </p:nvSpPr>
            <p:spPr>
              <a:xfrm>
                <a:off x="4440948" y="4589918"/>
                <a:ext cx="9044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mora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2E0B0B0F-131D-4895-86A9-026EDC2AA33B}"/>
                </a:ext>
              </a:extLst>
            </p:cNvPr>
            <p:cNvGrpSpPr/>
            <p:nvPr/>
          </p:nvGrpSpPr>
          <p:grpSpPr>
            <a:xfrm>
              <a:off x="3636783" y="4226484"/>
              <a:ext cx="1735350" cy="418063"/>
              <a:chOff x="3644789" y="4995828"/>
              <a:chExt cx="1735350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/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54" name="楕円 53">
                    <a:extLst>
                      <a:ext uri="{FF2B5EF4-FFF2-40B4-BE49-F238E27FC236}">
                        <a16:creationId xmlns:a16="http://schemas.microsoft.com/office/drawing/2014/main" id="{6AD1CE8C-5D1B-42E3-A067-50440731269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18434F4-87E0-4B20-8EDC-06A32441D21B}"/>
                  </a:ext>
                </a:extLst>
              </p:cNvPr>
              <p:cNvSpPr txBox="1"/>
              <p:nvPr/>
            </p:nvSpPr>
            <p:spPr>
              <a:xfrm>
                <a:off x="4434046" y="5027720"/>
                <a:ext cx="946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suppl)</a:t>
                </a:r>
                <a:endParaRPr kumimoji="1" lang="ja-JP" alt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/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7030A0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600" b="1" dirty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58" name="楕円 57">
                  <a:extLst>
                    <a:ext uri="{FF2B5EF4-FFF2-40B4-BE49-F238E27FC236}">
                      <a16:creationId xmlns:a16="http://schemas.microsoft.com/office/drawing/2014/main" id="{79105115-3A89-47AC-B162-A0FD07BD69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2191" y="5079997"/>
                  <a:ext cx="457200" cy="418063"/>
                </a:xfrm>
                <a:prstGeom prst="ellipse">
                  <a:avLst/>
                </a:prstGeom>
                <a:blipFill>
                  <a:blip r:embed="rId11"/>
                  <a:stretch>
                    <a:fillRect l="-11688" b="-2817"/>
                  </a:stretch>
                </a:blip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9C691557-1657-42C3-BD13-82FFF7A1C917}"/>
                </a:ext>
              </a:extLst>
            </p:cNvPr>
            <p:cNvGrpSpPr/>
            <p:nvPr/>
          </p:nvGrpSpPr>
          <p:grpSpPr>
            <a:xfrm>
              <a:off x="3639874" y="4649814"/>
              <a:ext cx="1910077" cy="418063"/>
              <a:chOff x="3647880" y="5429097"/>
              <a:chExt cx="1910077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/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0" name="楕円 59">
                    <a:extLst>
                      <a:ext uri="{FF2B5EF4-FFF2-40B4-BE49-F238E27FC236}">
                        <a16:creationId xmlns:a16="http://schemas.microsoft.com/office/drawing/2014/main" id="{B381BCE4-2F1A-430B-8950-C674B409AD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7880" y="5429097"/>
                    <a:ext cx="457200" cy="41806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 b="-434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EE2E45A-9FCE-4CA5-911E-1AD7C0AAFA38}"/>
                  </a:ext>
                </a:extLst>
              </p:cNvPr>
              <p:cNvSpPr txBox="1"/>
              <p:nvPr/>
            </p:nvSpPr>
            <p:spPr>
              <a:xfrm>
                <a:off x="4437137" y="5460989"/>
                <a:ext cx="1120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(lexeme)</a:t>
                </a:r>
                <a:endParaRPr kumimoji="1" lang="ja-JP" altLang="en-US" dirty="0"/>
              </a:p>
            </p:txBody>
          </p:sp>
        </p:grpSp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17BCA406-0E74-4890-9FBD-E37637BB0E66}"/>
                </a:ext>
              </a:extLst>
            </p:cNvPr>
            <p:cNvGrpSpPr/>
            <p:nvPr/>
          </p:nvGrpSpPr>
          <p:grpSpPr>
            <a:xfrm>
              <a:off x="3641328" y="5084047"/>
              <a:ext cx="1962976" cy="418063"/>
              <a:chOff x="3641256" y="5839911"/>
              <a:chExt cx="1962976" cy="4180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/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64" name="楕円 63">
                    <a:extLst>
                      <a:ext uri="{FF2B5EF4-FFF2-40B4-BE49-F238E27FC236}">
                        <a16:creationId xmlns:a16="http://schemas.microsoft.com/office/drawing/2014/main" id="{6473A5CB-4835-4CCD-A404-D6DEC0F667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1256" y="5839911"/>
                    <a:ext cx="457200" cy="418063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 b="-441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4DB0EB4-D9FE-44B2-8F32-1DD6E0CC8A88}"/>
                  </a:ext>
                </a:extLst>
              </p:cNvPr>
              <p:cNvSpPr txBox="1"/>
              <p:nvPr/>
            </p:nvSpPr>
            <p:spPr>
              <a:xfrm>
                <a:off x="4430513" y="5871803"/>
                <a:ext cx="11737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(register)</a:t>
                </a:r>
                <a:endParaRPr kumimoji="1" lang="ja-JP" altLang="en-US" dirty="0"/>
              </a:p>
            </p:txBody>
          </p:sp>
        </p:grp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18E662F3-CA6E-42C0-ADE6-FB14C7A5BFD8}"/>
                </a:ext>
              </a:extLst>
            </p:cNvPr>
            <p:cNvGrpSpPr/>
            <p:nvPr/>
          </p:nvGrpSpPr>
          <p:grpSpPr>
            <a:xfrm>
              <a:off x="2055152" y="2278944"/>
              <a:ext cx="292416" cy="2993823"/>
              <a:chOff x="2063158" y="3058227"/>
              <a:chExt cx="292416" cy="2993823"/>
            </a:xfrm>
          </p:grpSpPr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5AC4FC40-6B50-460E-A517-4DFE983EC4F9}"/>
                  </a:ext>
                </a:extLst>
              </p:cNvPr>
              <p:cNvCxnSpPr/>
              <p:nvPr/>
            </p:nvCxnSpPr>
            <p:spPr>
              <a:xfrm>
                <a:off x="2063158" y="3060371"/>
                <a:ext cx="0" cy="2991679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2FEEDE62-1D3F-4B5E-9075-47EC52D46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A3296E98-7124-4AD6-A469-A1E6AFCD0B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4789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66159FC0-003A-4E71-8198-387430222C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89642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2F799DF1-3DC7-4071-998F-DA5F8500D5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4DEB567C-D845-4B57-84F3-BD89241B2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8" y="6052050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CBD20E95-6589-4D6F-AC5E-A589D3A13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6187" y="3001742"/>
              <a:ext cx="132523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CAA23EC8-1000-4A37-B65E-54369C478D0D}"/>
                </a:ext>
              </a:extLst>
            </p:cNvPr>
            <p:cNvGrpSpPr/>
            <p:nvPr/>
          </p:nvGrpSpPr>
          <p:grpSpPr>
            <a:xfrm>
              <a:off x="2952545" y="3495248"/>
              <a:ext cx="578194" cy="1335157"/>
              <a:chOff x="1777380" y="3058227"/>
              <a:chExt cx="578194" cy="1335157"/>
            </a:xfrm>
          </p:grpSpPr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7504F6EC-B8F0-40CE-958D-68000BA03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158" y="3060371"/>
                <a:ext cx="0" cy="133301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289A8115-418C-4DE1-ADF7-45B0D8023D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05822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E9D28D1F-6DCA-437E-9C43-41EEA68B3D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528679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E105C9E1-0E2D-42B4-A20A-D94CD774C3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3995818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3D9C53FA-8A1A-4762-86D2-89CE17D03D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3159" y="4393384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F8F261F9-A75B-419A-8F4D-323B4E9429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77380" y="3180697"/>
                <a:ext cx="292415" cy="0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56E028BD-B808-4C47-B0CA-C7BDBBB20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2545" y="5260357"/>
              <a:ext cx="578194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23E2C4-20D2-427A-979C-C7B8E4BAA504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79C6BF61-E0F9-4B54-B705-842B83C5A9FC}"/>
              </a:ext>
            </a:extLst>
          </p:cNvPr>
          <p:cNvGrpSpPr/>
          <p:nvPr/>
        </p:nvGrpSpPr>
        <p:grpSpPr>
          <a:xfrm>
            <a:off x="-85660" y="3589267"/>
            <a:ext cx="1316386" cy="1459514"/>
            <a:chOff x="-85660" y="3589267"/>
            <a:chExt cx="1316386" cy="1459514"/>
          </a:xfrm>
        </p:grpSpPr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4D78BA90-CD31-4AB6-A24F-5F535C16D66C}"/>
                </a:ext>
              </a:extLst>
            </p:cNvPr>
            <p:cNvGrpSpPr/>
            <p:nvPr/>
          </p:nvGrpSpPr>
          <p:grpSpPr>
            <a:xfrm>
              <a:off x="-85660" y="4261386"/>
              <a:ext cx="1316386" cy="787395"/>
              <a:chOff x="3151065" y="4324864"/>
              <a:chExt cx="1316386" cy="787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楕円 104">
                    <a:extLst>
                      <a:ext uri="{FF2B5EF4-FFF2-40B4-BE49-F238E27FC236}">
                        <a16:creationId xmlns:a16="http://schemas.microsoft.com/office/drawing/2014/main" id="{50D19EB2-F5CD-4581-AA3B-AEA1DD614D48}"/>
                      </a:ext>
                    </a:extLst>
                  </p:cNvPr>
                  <p:cNvSpPr/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105" name="楕円 104">
                    <a:extLst>
                      <a:ext uri="{FF2B5EF4-FFF2-40B4-BE49-F238E27FC236}">
                        <a16:creationId xmlns:a16="http://schemas.microsoft.com/office/drawing/2014/main" id="{50D19EB2-F5CD-4581-AA3B-AEA1DD614D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6827" y="4324864"/>
                    <a:ext cx="457200" cy="418063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ABC716A7-F300-4869-98F8-A61879A99D1B}"/>
                  </a:ext>
                </a:extLst>
              </p:cNvPr>
              <p:cNvSpPr txBox="1"/>
              <p:nvPr/>
            </p:nvSpPr>
            <p:spPr>
              <a:xfrm>
                <a:off x="3151065" y="4742927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(intercept)</a:t>
                </a:r>
                <a:endParaRPr kumimoji="1" lang="ja-JP" altLang="en-US" dirty="0"/>
              </a:p>
            </p:txBody>
          </p:sp>
        </p:grp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DE762FA3-D80D-437F-B00F-8C5DF63269F3}"/>
                </a:ext>
              </a:extLst>
            </p:cNvPr>
            <p:cNvCxnSpPr>
              <a:cxnSpLocks/>
            </p:cNvCxnSpPr>
            <p:nvPr/>
          </p:nvCxnSpPr>
          <p:spPr>
            <a:xfrm>
              <a:off x="600531" y="3589267"/>
              <a:ext cx="0" cy="669832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592CAAC-971F-4E1C-A1FD-391E0709C7F4}"/>
              </a:ext>
            </a:extLst>
          </p:cNvPr>
          <p:cNvSpPr/>
          <p:nvPr/>
        </p:nvSpPr>
        <p:spPr>
          <a:xfrm>
            <a:off x="5256832" y="1294663"/>
            <a:ext cx="200480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Interpretation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A784BB66-927D-43AF-9DC2-38EE3F916825}"/>
              </a:ext>
            </a:extLst>
          </p:cNvPr>
          <p:cNvSpPr/>
          <p:nvPr/>
        </p:nvSpPr>
        <p:spPr>
          <a:xfrm flipH="1">
            <a:off x="4752553" y="1340560"/>
            <a:ext cx="342900" cy="261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91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0B9C25D3-9076-409D-9853-A0F98EB9A3C5}"/>
              </a:ext>
            </a:extLst>
          </p:cNvPr>
          <p:cNvSpPr/>
          <p:nvPr/>
        </p:nvSpPr>
        <p:spPr>
          <a:xfrm>
            <a:off x="5931566" y="2382988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C0A18882-24A7-49A8-A5BF-A33EF1038A2F}"/>
              </a:ext>
            </a:extLst>
          </p:cNvPr>
          <p:cNvSpPr/>
          <p:nvPr/>
        </p:nvSpPr>
        <p:spPr>
          <a:xfrm>
            <a:off x="7933832" y="2370811"/>
            <a:ext cx="663922" cy="343513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  <a:alpha val="49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グラフ, 散布図&#10;&#10;自動的に生成された説明">
            <a:extLst>
              <a:ext uri="{FF2B5EF4-FFF2-40B4-BE49-F238E27FC236}">
                <a16:creationId xmlns:a16="http://schemas.microsoft.com/office/drawing/2014/main" id="{143936A9-1594-40E2-964B-DD5F16B3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33" y="1887692"/>
            <a:ext cx="4540340" cy="422983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3575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CC0000"/>
                </a:solidFill>
              </a:rPr>
              <a:t>Population-level factors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73F68A9-7684-420B-A0D5-302A9721208B}"/>
              </a:ext>
            </a:extLst>
          </p:cNvPr>
          <p:cNvSpPr/>
          <p:nvPr/>
        </p:nvSpPr>
        <p:spPr>
          <a:xfrm>
            <a:off x="5256832" y="1294663"/>
            <a:ext cx="200480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Interpretation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CDD3F443-8994-4AC9-9E38-75A1D0F64153}"/>
              </a:ext>
            </a:extLst>
          </p:cNvPr>
          <p:cNvSpPr/>
          <p:nvPr/>
        </p:nvSpPr>
        <p:spPr>
          <a:xfrm flipH="1">
            <a:off x="4752553" y="1340560"/>
            <a:ext cx="342900" cy="261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570A885-A6FF-4569-BEE6-094BCF314575}"/>
              </a:ext>
            </a:extLst>
          </p:cNvPr>
          <p:cNvGrpSpPr/>
          <p:nvPr/>
        </p:nvGrpSpPr>
        <p:grpSpPr>
          <a:xfrm>
            <a:off x="290923" y="2296319"/>
            <a:ext cx="4127386" cy="421102"/>
            <a:chOff x="290923" y="2296319"/>
            <a:chExt cx="4127386" cy="421102"/>
          </a:xfrm>
        </p:grpSpPr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54C5535C-536B-45E7-894C-022104A3586F}"/>
                </a:ext>
              </a:extLst>
            </p:cNvPr>
            <p:cNvSpPr/>
            <p:nvPr/>
          </p:nvSpPr>
          <p:spPr>
            <a:xfrm>
              <a:off x="328618" y="2389182"/>
              <a:ext cx="4089691" cy="26269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18F0A2AD-E25E-47AC-A209-5B8BBFBCD662}"/>
                </a:ext>
              </a:extLst>
            </p:cNvPr>
            <p:cNvGrpSpPr/>
            <p:nvPr/>
          </p:nvGrpSpPr>
          <p:grpSpPr>
            <a:xfrm>
              <a:off x="290923" y="2296319"/>
              <a:ext cx="1031608" cy="421102"/>
              <a:chOff x="3644789" y="4158026"/>
              <a:chExt cx="1031608" cy="42110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楕円 69">
                    <a:extLst>
                      <a:ext uri="{FF2B5EF4-FFF2-40B4-BE49-F238E27FC236}">
                        <a16:creationId xmlns:a16="http://schemas.microsoft.com/office/drawing/2014/main" id="{960C6415-19CE-4537-83CF-5547B4016CA5}"/>
                      </a:ext>
                    </a:extLst>
                  </p:cNvPr>
                  <p:cNvSpPr/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70" name="楕円 69">
                    <a:extLst>
                      <a:ext uri="{FF2B5EF4-FFF2-40B4-BE49-F238E27FC236}">
                        <a16:creationId xmlns:a16="http://schemas.microsoft.com/office/drawing/2014/main" id="{960C6415-19CE-4537-83CF-5547B4016CA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158026"/>
                    <a:ext cx="457200" cy="41806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 l="-4000" b="-441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B2D4FDA9-2758-4DE7-8ADD-4C99FB08E92C}"/>
                  </a:ext>
                </a:extLst>
              </p:cNvPr>
              <p:cNvSpPr txBox="1"/>
              <p:nvPr/>
            </p:nvSpPr>
            <p:spPr>
              <a:xfrm>
                <a:off x="3937092" y="4209796"/>
                <a:ext cx="739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(aux)</a:t>
                </a:r>
                <a:endParaRPr kumimoji="1" lang="ja-JP" altLang="en-US" dirty="0"/>
              </a:p>
            </p:txBody>
          </p:sp>
        </p:grp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B9D10F7-B4F9-412F-AC93-60BC0926CA2B}"/>
              </a:ext>
            </a:extLst>
          </p:cNvPr>
          <p:cNvGrpSpPr/>
          <p:nvPr/>
        </p:nvGrpSpPr>
        <p:grpSpPr>
          <a:xfrm>
            <a:off x="305205" y="3525160"/>
            <a:ext cx="4113103" cy="440980"/>
            <a:chOff x="305205" y="3525160"/>
            <a:chExt cx="4113103" cy="440980"/>
          </a:xfrm>
        </p:grpSpPr>
        <p:sp>
          <p:nvSpPr>
            <p:cNvPr id="35" name="四角形: 角を丸くする 34">
              <a:extLst>
                <a:ext uri="{FF2B5EF4-FFF2-40B4-BE49-F238E27FC236}">
                  <a16:creationId xmlns:a16="http://schemas.microsoft.com/office/drawing/2014/main" id="{F976EE37-0125-4D2D-9967-4ACBE4BB5C82}"/>
                </a:ext>
              </a:extLst>
            </p:cNvPr>
            <p:cNvSpPr/>
            <p:nvPr/>
          </p:nvSpPr>
          <p:spPr>
            <a:xfrm>
              <a:off x="328617" y="3616686"/>
              <a:ext cx="4089691" cy="26269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119410EA-04BF-4601-957C-EAC19F7D8B81}"/>
                </a:ext>
              </a:extLst>
            </p:cNvPr>
            <p:cNvGrpSpPr/>
            <p:nvPr/>
          </p:nvGrpSpPr>
          <p:grpSpPr>
            <a:xfrm>
              <a:off x="305205" y="3525160"/>
              <a:ext cx="2512783" cy="440980"/>
              <a:chOff x="3651691" y="4577904"/>
              <a:chExt cx="2512783" cy="4409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楕円 85">
                    <a:extLst>
                      <a:ext uri="{FF2B5EF4-FFF2-40B4-BE49-F238E27FC236}">
                        <a16:creationId xmlns:a16="http://schemas.microsoft.com/office/drawing/2014/main" id="{DF06C3E2-590D-433D-B11D-D20D6DD1FC84}"/>
                      </a:ext>
                    </a:extLst>
                  </p:cNvPr>
                  <p:cNvSpPr/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86" name="楕円 85">
                    <a:extLst>
                      <a:ext uri="{FF2B5EF4-FFF2-40B4-BE49-F238E27FC236}">
                        <a16:creationId xmlns:a16="http://schemas.microsoft.com/office/drawing/2014/main" id="{DF06C3E2-590D-433D-B11D-D20D6DD1FC8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1691" y="4577904"/>
                    <a:ext cx="457200" cy="41806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 l="-4000" b="-434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863FCB43-4E51-4FD9-B29E-E6804D657550}"/>
                  </a:ext>
                </a:extLst>
              </p:cNvPr>
              <p:cNvSpPr txBox="1"/>
              <p:nvPr/>
            </p:nvSpPr>
            <p:spPr>
              <a:xfrm>
                <a:off x="3943994" y="4649552"/>
                <a:ext cx="2220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/>
                  <a:t>(strong imperative</a:t>
                </a:r>
                <a:r>
                  <a:rPr kumimoji="1" lang="en-US" altLang="ja-JP" dirty="0"/>
                  <a:t>)</a:t>
                </a:r>
                <a:endParaRPr kumimoji="1" lang="ja-JP" altLang="en-US" dirty="0"/>
              </a:p>
            </p:txBody>
          </p:sp>
        </p:grp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3E81AD4-F678-4288-B787-20B0CE842D33}"/>
              </a:ext>
            </a:extLst>
          </p:cNvPr>
          <p:cNvSpPr txBox="1"/>
          <p:nvPr/>
        </p:nvSpPr>
        <p:spPr>
          <a:xfrm>
            <a:off x="4454368" y="1982812"/>
            <a:ext cx="460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(2) vs. </a:t>
            </a:r>
            <a:r>
              <a:rPr kumimoji="1" lang="en-US" altLang="ja-JP" i="1" dirty="0" err="1"/>
              <a:t>nasar</a:t>
            </a:r>
            <a:r>
              <a:rPr lang="en-US" altLang="ja-JP" i="1" dirty="0"/>
              <a:t>-                 </a:t>
            </a:r>
            <a:r>
              <a:rPr lang="en-US" altLang="ja-JP" dirty="0"/>
              <a:t>(3) vs.</a:t>
            </a:r>
            <a:r>
              <a:rPr lang="en-US" altLang="ja-JP" i="1" dirty="0"/>
              <a:t> o-…</a:t>
            </a:r>
            <a:r>
              <a:rPr lang="en-US" altLang="ja-JP" i="1" dirty="0" err="1"/>
              <a:t>nasar</a:t>
            </a:r>
            <a:r>
              <a:rPr lang="en-US" altLang="ja-JP" i="1" dirty="0"/>
              <a:t>-</a:t>
            </a:r>
            <a:endParaRPr kumimoji="1" lang="ja-JP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675239C-5FD2-47AF-B88F-4C90406408B1}"/>
                  </a:ext>
                </a:extLst>
              </p:cNvPr>
              <p:cNvSpPr txBox="1"/>
              <p:nvPr/>
            </p:nvSpPr>
            <p:spPr>
              <a:xfrm>
                <a:off x="507520" y="2653418"/>
                <a:ext cx="384111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/>
                  <a:t>When used as an auxiliary,</a:t>
                </a:r>
              </a:p>
              <a:p>
                <a:r>
                  <a:rPr lang="en-US" altLang="ja-JP" i="1" dirty="0"/>
                  <a:t>o-…-</a:t>
                </a:r>
                <a:r>
                  <a:rPr lang="en-US" altLang="ja-JP" i="1" dirty="0" err="1"/>
                  <a:t>ni</a:t>
                </a:r>
                <a:r>
                  <a:rPr lang="en-US" altLang="ja-JP" i="1" dirty="0"/>
                  <a:t> </a:t>
                </a:r>
                <a:r>
                  <a:rPr lang="en-US" altLang="ja-JP" i="1" dirty="0" err="1"/>
                  <a:t>nar</a:t>
                </a:r>
                <a:r>
                  <a:rPr lang="en-US" altLang="ja-JP" dirty="0"/>
                  <a:t>- is less preferred. </a:t>
                </a:r>
                <a:endParaRPr kumimoji="1" lang="en-US" altLang="ja-JP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the effect size is relatively weak</a:t>
                </a: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675239C-5FD2-47AF-B88F-4C9040640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20" y="2653418"/>
                <a:ext cx="3841116" cy="923330"/>
              </a:xfrm>
              <a:prstGeom prst="rect">
                <a:avLst/>
              </a:prstGeom>
              <a:blipFill>
                <a:blip r:embed="rId5"/>
                <a:stretch>
                  <a:fillRect l="-1270" t="-3289" r="-635" b="-98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A98C879-C045-47BC-8161-C103087AF505}"/>
              </a:ext>
            </a:extLst>
          </p:cNvPr>
          <p:cNvSpPr txBox="1"/>
          <p:nvPr/>
        </p:nvSpPr>
        <p:spPr>
          <a:xfrm>
            <a:off x="533805" y="3873650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When used in a strong imperative ,</a:t>
            </a:r>
          </a:p>
          <a:p>
            <a:r>
              <a:rPr lang="en-US" altLang="ja-JP" i="1" dirty="0"/>
              <a:t>o-…-</a:t>
            </a:r>
            <a:r>
              <a:rPr lang="en-US" altLang="ja-JP" i="1" dirty="0" err="1"/>
              <a:t>ni</a:t>
            </a:r>
            <a:r>
              <a:rPr lang="en-US" altLang="ja-JP" i="1" dirty="0"/>
              <a:t> </a:t>
            </a:r>
            <a:r>
              <a:rPr lang="en-US" altLang="ja-JP" i="1" dirty="0" err="1"/>
              <a:t>nar</a:t>
            </a:r>
            <a:r>
              <a:rPr lang="en-US" altLang="ja-JP" dirty="0"/>
              <a:t>- is strongly avoided.</a:t>
            </a:r>
            <a:endParaRPr kumimoji="1" lang="ja-JP" altLang="en-US" i="1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1F8589-E980-482C-9A78-64FAB1E341B8}"/>
              </a:ext>
            </a:extLst>
          </p:cNvPr>
          <p:cNvSpPr txBox="1"/>
          <p:nvPr/>
        </p:nvSpPr>
        <p:spPr>
          <a:xfrm>
            <a:off x="533804" y="4913133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When used in a strong imperative ,</a:t>
            </a:r>
          </a:p>
          <a:p>
            <a:r>
              <a:rPr lang="en-US" altLang="ja-JP" i="1" dirty="0"/>
              <a:t>o-…-</a:t>
            </a:r>
            <a:r>
              <a:rPr lang="en-US" altLang="ja-JP" i="1" dirty="0" err="1"/>
              <a:t>ni</a:t>
            </a:r>
            <a:r>
              <a:rPr lang="en-US" altLang="ja-JP" i="1" dirty="0"/>
              <a:t> </a:t>
            </a:r>
            <a:r>
              <a:rPr lang="en-US" altLang="ja-JP" i="1" dirty="0" err="1"/>
              <a:t>nar</a:t>
            </a:r>
            <a:r>
              <a:rPr lang="en-US" altLang="ja-JP" dirty="0"/>
              <a:t>- is avoided.</a:t>
            </a:r>
            <a:endParaRPr kumimoji="1" lang="ja-JP" altLang="en-US" i="1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10EA8FE-5311-4DF4-AE1C-8B2E594DFD0D}"/>
              </a:ext>
            </a:extLst>
          </p:cNvPr>
          <p:cNvGrpSpPr/>
          <p:nvPr/>
        </p:nvGrpSpPr>
        <p:grpSpPr>
          <a:xfrm>
            <a:off x="306766" y="4563396"/>
            <a:ext cx="4107579" cy="440980"/>
            <a:chOff x="306766" y="4384494"/>
            <a:chExt cx="4107579" cy="440980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5EF1C6A1-DAFD-417C-B15B-F5654152FD5C}"/>
                </a:ext>
              </a:extLst>
            </p:cNvPr>
            <p:cNvSpPr/>
            <p:nvPr/>
          </p:nvSpPr>
          <p:spPr>
            <a:xfrm>
              <a:off x="324654" y="4480662"/>
              <a:ext cx="4089691" cy="26269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7577D7FE-4CA1-4AB6-BABB-028FE0CB4EC9}"/>
                </a:ext>
              </a:extLst>
            </p:cNvPr>
            <p:cNvGrpSpPr/>
            <p:nvPr/>
          </p:nvGrpSpPr>
          <p:grpSpPr>
            <a:xfrm>
              <a:off x="306766" y="4384494"/>
              <a:ext cx="2397366" cy="440980"/>
              <a:chOff x="3644789" y="4995828"/>
              <a:chExt cx="2397366" cy="4409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楕円 89">
                    <a:extLst>
                      <a:ext uri="{FF2B5EF4-FFF2-40B4-BE49-F238E27FC236}">
                        <a16:creationId xmlns:a16="http://schemas.microsoft.com/office/drawing/2014/main" id="{851CFC20-7B68-48D6-9F68-7A4C62070D3C}"/>
                      </a:ext>
                    </a:extLst>
                  </p:cNvPr>
                  <p:cNvSpPr/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kumimoji="1" lang="en-US" altLang="ja-JP" sz="1600" b="1" i="1" smtClean="0">
                                  <a:solidFill>
                                    <a:srgbClr val="7030A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 b="1" dirty="0">
                      <a:solidFill>
                        <a:srgbClr val="7030A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90" name="楕円 89">
                    <a:extLst>
                      <a:ext uri="{FF2B5EF4-FFF2-40B4-BE49-F238E27FC236}">
                        <a16:creationId xmlns:a16="http://schemas.microsoft.com/office/drawing/2014/main" id="{851CFC20-7B68-48D6-9F68-7A4C62070D3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4789" y="4995828"/>
                    <a:ext cx="457200" cy="41806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 l="-2667" b="-441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77CF2007-7450-4C1D-A5FF-8AFF9322A2D7}"/>
                  </a:ext>
                </a:extLst>
              </p:cNvPr>
              <p:cNvSpPr txBox="1"/>
              <p:nvPr/>
            </p:nvSpPr>
            <p:spPr>
              <a:xfrm>
                <a:off x="3937092" y="5067476"/>
                <a:ext cx="21050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(</a:t>
                </a:r>
                <a:r>
                  <a:rPr lang="en-US" altLang="ja-JP" dirty="0"/>
                  <a:t>weak imperative)</a:t>
                </a:r>
                <a:endParaRPr kumimoji="1" lang="ja-JP" altLang="en-US" dirty="0"/>
              </a:p>
            </p:txBody>
          </p:sp>
        </p:grp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B687604-816C-49E8-9F5C-021A95D5E0B0}"/>
              </a:ext>
            </a:extLst>
          </p:cNvPr>
          <p:cNvSpPr txBox="1"/>
          <p:nvPr/>
        </p:nvSpPr>
        <p:spPr>
          <a:xfrm>
            <a:off x="1064398" y="5627769"/>
            <a:ext cx="3347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Interaction with speech act </a:t>
            </a:r>
          </a:p>
          <a:p>
            <a:r>
              <a:rPr kumimoji="1" lang="en-US" altLang="ja-JP" dirty="0"/>
              <a:t>assignments (Yamada 2019a)</a:t>
            </a:r>
            <a:endParaRPr kumimoji="1" lang="ja-JP" altLang="en-US" dirty="0"/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59321C2E-C847-46D2-B608-58C20BA213C9}"/>
              </a:ext>
            </a:extLst>
          </p:cNvPr>
          <p:cNvSpPr/>
          <p:nvPr/>
        </p:nvSpPr>
        <p:spPr>
          <a:xfrm>
            <a:off x="357275" y="5686368"/>
            <a:ext cx="632953" cy="56047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680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3" grpId="0"/>
      <p:bldP spid="9" grpId="0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D519E4E-5F7B-4BC7-B3BE-6BB1C2F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697843" y="3201118"/>
            <a:ext cx="3942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CC0000"/>
                </a:solidFill>
              </a:rPr>
              <a:t>For Random Effects</a:t>
            </a:r>
            <a:endParaRPr kumimoji="1" lang="ja-JP" altLang="en-US" sz="32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27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楕円 32">
            <a:extLst>
              <a:ext uri="{FF2B5EF4-FFF2-40B4-BE49-F238E27FC236}">
                <a16:creationId xmlns:a16="http://schemas.microsoft.com/office/drawing/2014/main" id="{AD4676E1-2461-4694-8249-781B30FDD51B}"/>
              </a:ext>
            </a:extLst>
          </p:cNvPr>
          <p:cNvSpPr/>
          <p:nvPr/>
        </p:nvSpPr>
        <p:spPr>
          <a:xfrm>
            <a:off x="6644595" y="3947219"/>
            <a:ext cx="1802020" cy="6831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56A9EB33-8B11-486E-8A0A-8C603C6CC657}"/>
              </a:ext>
            </a:extLst>
          </p:cNvPr>
          <p:cNvSpPr/>
          <p:nvPr/>
        </p:nvSpPr>
        <p:spPr>
          <a:xfrm>
            <a:off x="6360629" y="2075620"/>
            <a:ext cx="1802020" cy="68316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D6800F85-05C0-4F3E-B63A-900F188C17B5}"/>
              </a:ext>
            </a:extLst>
          </p:cNvPr>
          <p:cNvSpPr/>
          <p:nvPr/>
        </p:nvSpPr>
        <p:spPr>
          <a:xfrm>
            <a:off x="4260850" y="3911872"/>
            <a:ext cx="1802020" cy="6831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4112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CC0000"/>
                </a:solidFill>
              </a:rPr>
              <a:t>Residuals: among registers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73F68A9-7684-420B-A0D5-302A9721208B}"/>
              </a:ext>
            </a:extLst>
          </p:cNvPr>
          <p:cNvSpPr/>
          <p:nvPr/>
        </p:nvSpPr>
        <p:spPr>
          <a:xfrm>
            <a:off x="5256832" y="1294663"/>
            <a:ext cx="200480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Interpretation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CDD3F443-8994-4AC9-9E38-75A1D0F64153}"/>
              </a:ext>
            </a:extLst>
          </p:cNvPr>
          <p:cNvSpPr/>
          <p:nvPr/>
        </p:nvSpPr>
        <p:spPr>
          <a:xfrm flipH="1">
            <a:off x="4752553" y="1340560"/>
            <a:ext cx="342900" cy="261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E4D33C-0C02-4E9D-8A53-067BDA604647}"/>
              </a:ext>
            </a:extLst>
          </p:cNvPr>
          <p:cNvSpPr txBox="1"/>
          <p:nvPr/>
        </p:nvSpPr>
        <p:spPr>
          <a:xfrm>
            <a:off x="8162649" y="3219831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err="1">
                <a:solidFill>
                  <a:srgbClr val="7030A0"/>
                </a:solidFill>
              </a:rPr>
              <a:t>nasar</a:t>
            </a:r>
            <a:r>
              <a:rPr lang="en-US" altLang="ja-JP" i="1" dirty="0">
                <a:solidFill>
                  <a:srgbClr val="7030A0"/>
                </a:solidFill>
              </a:rPr>
              <a:t>-            </a:t>
            </a:r>
          </a:p>
          <a:p>
            <a:r>
              <a:rPr lang="en-US" altLang="ja-JP" i="1" dirty="0">
                <a:solidFill>
                  <a:srgbClr val="7030A0"/>
                </a:solidFill>
              </a:rPr>
              <a:t>     </a:t>
            </a:r>
            <a:endParaRPr kumimoji="1" lang="ja-JP" altLang="en-US" i="1" dirty="0">
              <a:solidFill>
                <a:srgbClr val="7030A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978DA21-A91C-462F-862C-B9C301D81563}"/>
              </a:ext>
            </a:extLst>
          </p:cNvPr>
          <p:cNvSpPr txBox="1"/>
          <p:nvPr/>
        </p:nvSpPr>
        <p:spPr>
          <a:xfrm>
            <a:off x="5378719" y="1943322"/>
            <a:ext cx="2166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i="1" dirty="0">
                <a:solidFill>
                  <a:srgbClr val="7030A0"/>
                </a:solidFill>
              </a:rPr>
              <a:t>o-…</a:t>
            </a:r>
            <a:r>
              <a:rPr lang="en-US" altLang="ja-JP" i="1" dirty="0" err="1">
                <a:solidFill>
                  <a:srgbClr val="7030A0"/>
                </a:solidFill>
              </a:rPr>
              <a:t>nasar</a:t>
            </a:r>
            <a:r>
              <a:rPr lang="en-US" altLang="ja-JP" i="1" dirty="0">
                <a:solidFill>
                  <a:srgbClr val="7030A0"/>
                </a:solidFill>
              </a:rPr>
              <a:t>-</a:t>
            </a:r>
            <a:endParaRPr kumimoji="1" lang="ja-JP" altLang="en-US" i="1" dirty="0">
              <a:solidFill>
                <a:srgbClr val="7030A0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2C92FC5-2B37-4E44-AD05-877AC4A8C973}"/>
              </a:ext>
            </a:extLst>
          </p:cNvPr>
          <p:cNvSpPr txBox="1"/>
          <p:nvPr/>
        </p:nvSpPr>
        <p:spPr>
          <a:xfrm>
            <a:off x="515991" y="2417202"/>
            <a:ext cx="3156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Literature/arts</a:t>
            </a:r>
            <a:endParaRPr kumimoji="1" lang="en-US" altLang="ja-JP" dirty="0"/>
          </a:p>
          <a:p>
            <a:r>
              <a:rPr lang="en-US" altLang="ja-JP" dirty="0"/>
              <a:t>  to be examined</a:t>
            </a:r>
          </a:p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 (</a:t>
            </a:r>
            <a:r>
              <a:rPr kumimoji="1" lang="en-US" altLang="ja-JP" b="1" dirty="0" err="1">
                <a:solidFill>
                  <a:schemeClr val="accent6">
                    <a:lumMod val="75000"/>
                  </a:schemeClr>
                </a:solidFill>
              </a:rPr>
              <a:t>Hyp</a:t>
            </a:r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1)</a:t>
            </a:r>
            <a:r>
              <a:rPr kumimoji="1" lang="en-US" altLang="ja-JP" dirty="0"/>
              <a:t> Orientation to the </a:t>
            </a:r>
          </a:p>
          <a:p>
            <a:r>
              <a:rPr lang="en-US" altLang="ja-JP" dirty="0"/>
              <a:t>               </a:t>
            </a:r>
            <a:r>
              <a:rPr kumimoji="1" lang="en-US" altLang="ja-JP" dirty="0"/>
              <a:t>ancient literature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AA5300A-5FE1-4488-A6BC-BEBB19A83D5D}"/>
              </a:ext>
            </a:extLst>
          </p:cNvPr>
          <p:cNvSpPr txBox="1"/>
          <p:nvPr/>
        </p:nvSpPr>
        <p:spPr>
          <a:xfrm>
            <a:off x="551465" y="3544403"/>
            <a:ext cx="3544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Textbooks</a:t>
            </a:r>
            <a:endParaRPr kumimoji="1" lang="en-US" altLang="ja-JP" dirty="0"/>
          </a:p>
          <a:p>
            <a:r>
              <a:rPr lang="en-US" altLang="ja-JP" dirty="0"/>
              <a:t>  to be examined</a:t>
            </a:r>
          </a:p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 (Hyp2)</a:t>
            </a:r>
            <a:r>
              <a:rPr kumimoji="1" lang="en-US" altLang="ja-JP" dirty="0"/>
              <a:t> F</a:t>
            </a:r>
            <a:r>
              <a:rPr lang="en-US" altLang="ja-JP" dirty="0"/>
              <a:t>ixed expressions, </a:t>
            </a:r>
          </a:p>
          <a:p>
            <a:r>
              <a:rPr kumimoji="1" lang="en-US" altLang="ja-JP" dirty="0"/>
              <a:t>               emergent </a:t>
            </a:r>
            <a:r>
              <a:rPr lang="en-US" altLang="ja-JP" dirty="0"/>
              <a:t>in textbooks</a:t>
            </a:r>
            <a:endParaRPr kumimoji="1" lang="en-US" altLang="ja-JP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A653752-EA57-490D-AD42-A034610DBCD9}"/>
              </a:ext>
            </a:extLst>
          </p:cNvPr>
          <p:cNvSpPr txBox="1"/>
          <p:nvPr/>
        </p:nvSpPr>
        <p:spPr>
          <a:xfrm>
            <a:off x="549705" y="4681815"/>
            <a:ext cx="3337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Diets</a:t>
            </a:r>
            <a:endParaRPr kumimoji="1" lang="en-US" altLang="ja-JP" dirty="0"/>
          </a:p>
          <a:p>
            <a:r>
              <a:rPr lang="en-US" altLang="ja-JP" dirty="0"/>
              <a:t>  to be examined</a:t>
            </a:r>
          </a:p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 (Hyp3)</a:t>
            </a:r>
            <a:r>
              <a:rPr kumimoji="1" lang="en-US" altLang="ja-JP" dirty="0"/>
              <a:t> Prescriptivism/</a:t>
            </a:r>
            <a:r>
              <a:rPr kumimoji="1" lang="en-US" altLang="ja-JP" i="1" dirty="0" err="1"/>
              <a:t>siteki</a:t>
            </a:r>
            <a:endParaRPr kumimoji="1" lang="en-US" altLang="ja-JP" i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72E7CA-C078-4C29-8D62-67BBBF28685F}"/>
              </a:ext>
            </a:extLst>
          </p:cNvPr>
          <p:cNvSpPr txBox="1"/>
          <p:nvPr/>
        </p:nvSpPr>
        <p:spPr>
          <a:xfrm>
            <a:off x="7545449" y="2014213"/>
            <a:ext cx="14462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(9 Literature)</a:t>
            </a:r>
          </a:p>
          <a:p>
            <a:endParaRPr lang="en-US" altLang="ja-JP" sz="1600" dirty="0"/>
          </a:p>
          <a:p>
            <a:r>
              <a:rPr kumimoji="1" lang="en-US" altLang="ja-JP" sz="1600" dirty="0"/>
              <a:t>     (7 Arts)</a:t>
            </a:r>
            <a:endParaRPr kumimoji="1" lang="ja-JP" altLang="en-US" sz="16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CEAB302-E827-4B6A-85BE-042B4EFCFC14}"/>
              </a:ext>
            </a:extLst>
          </p:cNvPr>
          <p:cNvSpPr txBox="1"/>
          <p:nvPr/>
        </p:nvSpPr>
        <p:spPr>
          <a:xfrm>
            <a:off x="4572000" y="4431333"/>
            <a:ext cx="1455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White Papers</a:t>
            </a:r>
            <a:endParaRPr kumimoji="1" lang="ja-JP" altLang="en-US" sz="16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347635-451C-4478-A046-4368A4551384}"/>
              </a:ext>
            </a:extLst>
          </p:cNvPr>
          <p:cNvSpPr txBox="1"/>
          <p:nvPr/>
        </p:nvSpPr>
        <p:spPr>
          <a:xfrm>
            <a:off x="7125014" y="4781714"/>
            <a:ext cx="1572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Textbooks</a:t>
            </a:r>
          </a:p>
          <a:p>
            <a:r>
              <a:rPr lang="en-US" altLang="ja-JP" sz="1600" dirty="0"/>
              <a:t>(high school/</a:t>
            </a:r>
          </a:p>
          <a:p>
            <a:r>
              <a:rPr lang="en-US" altLang="ja-JP" sz="1600" dirty="0"/>
              <a:t>middle school)</a:t>
            </a:r>
            <a:endParaRPr kumimoji="1" lang="ja-JP" altLang="en-US" sz="1600" dirty="0"/>
          </a:p>
        </p:txBody>
      </p:sp>
      <p:pic>
        <p:nvPicPr>
          <p:cNvPr id="31" name="図 3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5C89E154-6BBF-409B-9602-01F9FC609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800" y="1955537"/>
            <a:ext cx="4496427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8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0" grpId="0" animBg="1"/>
      <p:bldP spid="27" grpId="0" animBg="1"/>
      <p:bldP spid="35" grpId="0"/>
      <p:bldP spid="36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楕円 32">
            <a:extLst>
              <a:ext uri="{FF2B5EF4-FFF2-40B4-BE49-F238E27FC236}">
                <a16:creationId xmlns:a16="http://schemas.microsoft.com/office/drawing/2014/main" id="{AD4676E1-2461-4694-8249-781B30FDD51B}"/>
              </a:ext>
            </a:extLst>
          </p:cNvPr>
          <p:cNvSpPr/>
          <p:nvPr/>
        </p:nvSpPr>
        <p:spPr>
          <a:xfrm rot="19138626">
            <a:off x="4302771" y="2612109"/>
            <a:ext cx="694872" cy="6831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56A9EB33-8B11-486E-8A0A-8C603C6CC657}"/>
              </a:ext>
            </a:extLst>
          </p:cNvPr>
          <p:cNvSpPr/>
          <p:nvPr/>
        </p:nvSpPr>
        <p:spPr>
          <a:xfrm>
            <a:off x="4572000" y="5149122"/>
            <a:ext cx="864704" cy="86363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D6800F85-05C0-4F3E-B63A-900F188C17B5}"/>
              </a:ext>
            </a:extLst>
          </p:cNvPr>
          <p:cNvSpPr/>
          <p:nvPr/>
        </p:nvSpPr>
        <p:spPr>
          <a:xfrm>
            <a:off x="7441097" y="2186369"/>
            <a:ext cx="622017" cy="6831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561557" y="1279032"/>
            <a:ext cx="1201783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Priors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3318587" y="1277061"/>
            <a:ext cx="1332926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Posteriors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2844800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E3C156-1FAD-42DE-B2E3-12ACD8D214F6}"/>
              </a:ext>
            </a:extLst>
          </p:cNvPr>
          <p:cNvSpPr txBox="1"/>
          <p:nvPr/>
        </p:nvSpPr>
        <p:spPr>
          <a:xfrm>
            <a:off x="245994" y="1955537"/>
            <a:ext cx="3951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CC0000"/>
                </a:solidFill>
              </a:rPr>
              <a:t>Residuals: among lexemes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73F68A9-7684-420B-A0D5-302A9721208B}"/>
              </a:ext>
            </a:extLst>
          </p:cNvPr>
          <p:cNvSpPr/>
          <p:nvPr/>
        </p:nvSpPr>
        <p:spPr>
          <a:xfrm>
            <a:off x="5256832" y="1294663"/>
            <a:ext cx="2004807" cy="409078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Interpretation</a:t>
            </a:r>
            <a:endParaRPr kumimoji="1"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CDD3F443-8994-4AC9-9E38-75A1D0F64153}"/>
              </a:ext>
            </a:extLst>
          </p:cNvPr>
          <p:cNvSpPr/>
          <p:nvPr/>
        </p:nvSpPr>
        <p:spPr>
          <a:xfrm flipH="1">
            <a:off x="4752553" y="1340560"/>
            <a:ext cx="342900" cy="261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E4D33C-0C02-4E9D-8A53-067BDA604647}"/>
              </a:ext>
            </a:extLst>
          </p:cNvPr>
          <p:cNvSpPr txBox="1"/>
          <p:nvPr/>
        </p:nvSpPr>
        <p:spPr>
          <a:xfrm>
            <a:off x="8153709" y="3418833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err="1">
                <a:solidFill>
                  <a:srgbClr val="7030A0"/>
                </a:solidFill>
              </a:rPr>
              <a:t>nasar</a:t>
            </a:r>
            <a:r>
              <a:rPr lang="en-US" altLang="ja-JP" i="1" dirty="0">
                <a:solidFill>
                  <a:srgbClr val="7030A0"/>
                </a:solidFill>
              </a:rPr>
              <a:t>-            </a:t>
            </a:r>
          </a:p>
          <a:p>
            <a:r>
              <a:rPr lang="en-US" altLang="ja-JP" i="1" dirty="0">
                <a:solidFill>
                  <a:srgbClr val="7030A0"/>
                </a:solidFill>
              </a:rPr>
              <a:t>     </a:t>
            </a:r>
            <a:endParaRPr kumimoji="1" lang="ja-JP" altLang="en-US" i="1" dirty="0">
              <a:solidFill>
                <a:srgbClr val="7030A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978DA21-A91C-462F-862C-B9C301D81563}"/>
              </a:ext>
            </a:extLst>
          </p:cNvPr>
          <p:cNvSpPr txBox="1"/>
          <p:nvPr/>
        </p:nvSpPr>
        <p:spPr>
          <a:xfrm>
            <a:off x="5259445" y="1873749"/>
            <a:ext cx="2166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i="1" dirty="0">
                <a:solidFill>
                  <a:srgbClr val="7030A0"/>
                </a:solidFill>
              </a:rPr>
              <a:t>o-…</a:t>
            </a:r>
            <a:r>
              <a:rPr lang="en-US" altLang="ja-JP" i="1" dirty="0" err="1">
                <a:solidFill>
                  <a:srgbClr val="7030A0"/>
                </a:solidFill>
              </a:rPr>
              <a:t>nasar</a:t>
            </a:r>
            <a:r>
              <a:rPr lang="en-US" altLang="ja-JP" i="1" dirty="0">
                <a:solidFill>
                  <a:srgbClr val="7030A0"/>
                </a:solidFill>
              </a:rPr>
              <a:t>-</a:t>
            </a:r>
            <a:endParaRPr kumimoji="1" lang="ja-JP" altLang="en-US" i="1" dirty="0">
              <a:solidFill>
                <a:srgbClr val="7030A0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2C92FC5-2B37-4E44-AD05-877AC4A8C973}"/>
              </a:ext>
            </a:extLst>
          </p:cNvPr>
          <p:cNvSpPr txBox="1"/>
          <p:nvPr/>
        </p:nvSpPr>
        <p:spPr>
          <a:xfrm>
            <a:off x="515991" y="2417202"/>
            <a:ext cx="374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de- ‘come out’</a:t>
            </a:r>
            <a:endParaRPr kumimoji="1" lang="en-US" altLang="ja-JP" dirty="0"/>
          </a:p>
          <a:p>
            <a:r>
              <a:rPr lang="en-US" altLang="ja-JP" dirty="0"/>
              <a:t>  A clear counterexample to </a:t>
            </a:r>
          </a:p>
          <a:p>
            <a:r>
              <a:rPr lang="en-US" altLang="ja-JP" dirty="0"/>
              <a:t>  the mora restriction</a:t>
            </a:r>
          </a:p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 (</a:t>
            </a:r>
            <a:r>
              <a:rPr kumimoji="1" lang="en-US" altLang="ja-JP" b="1" dirty="0" err="1">
                <a:solidFill>
                  <a:schemeClr val="accent6">
                    <a:lumMod val="75000"/>
                  </a:schemeClr>
                </a:solidFill>
              </a:rPr>
              <a:t>Hyp</a:t>
            </a:r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kumimoji="1" lang="en-US" altLang="ja-JP" dirty="0"/>
              <a:t> Etymology/phonology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AA5300A-5FE1-4488-A6BC-BEBB19A83D5D}"/>
              </a:ext>
            </a:extLst>
          </p:cNvPr>
          <p:cNvSpPr txBox="1"/>
          <p:nvPr/>
        </p:nvSpPr>
        <p:spPr>
          <a:xfrm>
            <a:off x="541526" y="3643793"/>
            <a:ext cx="3921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Prefix and idiomaticity</a:t>
            </a:r>
            <a:endParaRPr kumimoji="1" lang="en-US" altLang="ja-JP" dirty="0"/>
          </a:p>
          <a:p>
            <a:r>
              <a:rPr lang="en-US" altLang="ja-JP" dirty="0"/>
              <a:t> </a:t>
            </a:r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kumimoji="1" lang="en-US" altLang="ja-JP" b="1" dirty="0" err="1">
                <a:solidFill>
                  <a:schemeClr val="accent6">
                    <a:lumMod val="75000"/>
                  </a:schemeClr>
                </a:solidFill>
              </a:rPr>
              <a:t>Hyp</a:t>
            </a:r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</a:rPr>
              <a:t> 5) </a:t>
            </a:r>
            <a:r>
              <a:rPr lang="en-US" altLang="ja-JP" dirty="0"/>
              <a:t>The prefix is the source </a:t>
            </a:r>
          </a:p>
          <a:p>
            <a:r>
              <a:rPr lang="en-US" altLang="ja-JP" dirty="0"/>
              <a:t>               of the semantic opacity; </a:t>
            </a:r>
          </a:p>
          <a:p>
            <a:r>
              <a:rPr lang="en-US" altLang="ja-JP" dirty="0"/>
              <a:t>  e.g., </a:t>
            </a:r>
            <a:r>
              <a:rPr lang="en-US" altLang="ja-JP" i="1" dirty="0" err="1"/>
              <a:t>oidenasaru</a:t>
            </a:r>
            <a:r>
              <a:rPr lang="en-US" altLang="ja-JP" i="1" dirty="0"/>
              <a:t>, </a:t>
            </a:r>
            <a:r>
              <a:rPr lang="en-US" altLang="ja-JP" i="1" dirty="0" err="1"/>
              <a:t>oyasuminasar</a:t>
            </a:r>
            <a:endParaRPr lang="en-US" altLang="ja-JP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A653752-EA57-490D-AD42-A034610DBCD9}"/>
              </a:ext>
            </a:extLst>
          </p:cNvPr>
          <p:cNvSpPr txBox="1"/>
          <p:nvPr/>
        </p:nvSpPr>
        <p:spPr>
          <a:xfrm>
            <a:off x="559644" y="4860717"/>
            <a:ext cx="3267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Variation among Sino verbs</a:t>
            </a:r>
            <a:endParaRPr kumimoji="1" lang="en-US" altLang="ja-JP" dirty="0"/>
          </a:p>
          <a:p>
            <a:r>
              <a:rPr lang="en-US" altLang="ja-JP" dirty="0"/>
              <a:t>  to be examined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3C7F1DD2-8FEE-49FF-9988-F7B8214A1498}"/>
              </a:ext>
            </a:extLst>
          </p:cNvPr>
          <p:cNvSpPr/>
          <p:nvPr/>
        </p:nvSpPr>
        <p:spPr>
          <a:xfrm rot="19138626">
            <a:off x="4766901" y="2032306"/>
            <a:ext cx="694872" cy="6831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C8F8B138-CFF5-46A9-94F7-F6CC18E0459F}"/>
              </a:ext>
            </a:extLst>
          </p:cNvPr>
          <p:cNvSpPr/>
          <p:nvPr/>
        </p:nvSpPr>
        <p:spPr>
          <a:xfrm rot="19138626">
            <a:off x="4827530" y="3768007"/>
            <a:ext cx="694872" cy="68316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93B722-C7FA-4AF1-B8C8-6A9C37F0B1C8}"/>
              </a:ext>
            </a:extLst>
          </p:cNvPr>
          <p:cNvSpPr txBox="1"/>
          <p:nvPr/>
        </p:nvSpPr>
        <p:spPr>
          <a:xfrm>
            <a:off x="7957578" y="2388255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kuro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78FEDD-CF76-46B3-B98C-11D346B9FCC9}"/>
              </a:ext>
            </a:extLst>
          </p:cNvPr>
          <p:cNvSpPr txBox="1"/>
          <p:nvPr/>
        </p:nvSpPr>
        <p:spPr>
          <a:xfrm>
            <a:off x="5109531" y="539627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/>
              <a:t>siteki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53F943B-8B3E-436A-B4C5-F2962B6EA285}"/>
              </a:ext>
            </a:extLst>
          </p:cNvPr>
          <p:cNvSpPr txBox="1"/>
          <p:nvPr/>
        </p:nvSpPr>
        <p:spPr>
          <a:xfrm>
            <a:off x="4688642" y="4239716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de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1BAEB28-7A9F-49A3-A591-81761B26E517}"/>
              </a:ext>
            </a:extLst>
          </p:cNvPr>
          <p:cNvSpPr txBox="1"/>
          <p:nvPr/>
        </p:nvSpPr>
        <p:spPr>
          <a:xfrm>
            <a:off x="4807425" y="2446008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ide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26D7DCB-DF1F-4549-9ED2-9F045BCCB67D}"/>
              </a:ext>
            </a:extLst>
          </p:cNvPr>
          <p:cNvSpPr txBox="1"/>
          <p:nvPr/>
        </p:nvSpPr>
        <p:spPr>
          <a:xfrm>
            <a:off x="4365493" y="302931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yasum</a:t>
            </a:r>
            <a:endParaRPr kumimoji="1" lang="ja-JP" altLang="en-US" dirty="0"/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9409DFED-D8B7-4D22-B951-7E9BF38D5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39" y="1960260"/>
            <a:ext cx="4233976" cy="423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2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0" grpId="0" animBg="1"/>
      <p:bldP spid="27" grpId="0" animBg="1"/>
      <p:bldP spid="35" grpId="0"/>
      <p:bldP spid="36" grpId="0"/>
      <p:bldP spid="40" grpId="0"/>
      <p:bldP spid="29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A58E13EA-C539-411D-8D2F-5F5867E1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4 Conclusions &amp; Implications</a:t>
            </a: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39420262-300A-4191-BD5F-134BADA0C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634A8C-8A30-444C-8E79-310AE517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91175F-AA75-479D-BB50-FDA3DB8F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849C4A-6FF9-49DA-B87C-C1E69612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AC85-D35B-473B-9828-037900E0F87D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6AF534B-ABB1-492A-BDE5-1CAE1C5F66A9}"/>
              </a:ext>
            </a:extLst>
          </p:cNvPr>
          <p:cNvSpPr/>
          <p:nvPr/>
        </p:nvSpPr>
        <p:spPr>
          <a:xfrm>
            <a:off x="3983416" y="1438212"/>
            <a:ext cx="1343957" cy="13974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太陽 18">
            <a:extLst>
              <a:ext uri="{FF2B5EF4-FFF2-40B4-BE49-F238E27FC236}">
                <a16:creationId xmlns:a16="http://schemas.microsoft.com/office/drawing/2014/main" id="{DDF3DC5F-2544-46AD-9488-1CF8172B7393}"/>
              </a:ext>
            </a:extLst>
          </p:cNvPr>
          <p:cNvSpPr/>
          <p:nvPr/>
        </p:nvSpPr>
        <p:spPr>
          <a:xfrm>
            <a:off x="390939" y="1933303"/>
            <a:ext cx="1924594" cy="1933303"/>
          </a:xfrm>
          <a:prstGeom prst="sun">
            <a:avLst/>
          </a:prstGeom>
          <a:solidFill>
            <a:srgbClr val="EBD5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星: 5 pt 19">
            <a:extLst>
              <a:ext uri="{FF2B5EF4-FFF2-40B4-BE49-F238E27FC236}">
                <a16:creationId xmlns:a16="http://schemas.microsoft.com/office/drawing/2014/main" id="{667B0189-3EEA-4A2D-B962-12401F1FFC3B}"/>
              </a:ext>
            </a:extLst>
          </p:cNvPr>
          <p:cNvSpPr/>
          <p:nvPr/>
        </p:nvSpPr>
        <p:spPr>
          <a:xfrm>
            <a:off x="7012963" y="0"/>
            <a:ext cx="1924594" cy="1933303"/>
          </a:xfrm>
          <a:prstGeom prst="star5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730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43BB981-68CE-4328-83BE-59B2C123F626}"/>
              </a:ext>
            </a:extLst>
          </p:cNvPr>
          <p:cNvSpPr/>
          <p:nvPr/>
        </p:nvSpPr>
        <p:spPr>
          <a:xfrm>
            <a:off x="290923" y="868722"/>
            <a:ext cx="7962899" cy="10907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2A1C4B-DB25-4984-99E7-A04F563F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0"/>
            <a:ext cx="8890000" cy="9318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altLang="ja-JP" b="1" dirty="0">
                <a:latin typeface="UD Digi Kyokasho NP-B" panose="020B0400000000000000" pitchFamily="18" charset="-128"/>
                <a:ea typeface="UD Digi Kyokasho NP-B" panose="020B0400000000000000" pitchFamily="18" charset="-128"/>
              </a:rPr>
              <a:t>3 Results</a:t>
            </a:r>
            <a:endParaRPr lang="en-US" altLang="ja-JP" b="1" kern="1200" dirty="0">
              <a:latin typeface="UD Digi Kyokasho NP-B" panose="020B0400000000000000" pitchFamily="18" charset="-128"/>
              <a:ea typeface="UD Digi Kyokasho NP-B" panose="020B0400000000000000" pitchFamily="18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D4CC58F-910A-4F97-B720-72A359EAE26A}"/>
              </a:ext>
            </a:extLst>
          </p:cNvPr>
          <p:cNvCxnSpPr>
            <a:cxnSpLocks/>
          </p:cNvCxnSpPr>
          <p:nvPr/>
        </p:nvCxnSpPr>
        <p:spPr>
          <a:xfrm>
            <a:off x="254000" y="813937"/>
            <a:ext cx="79629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07562E-4B49-43A5-979E-72F6119444E0}"/>
              </a:ext>
            </a:extLst>
          </p:cNvPr>
          <p:cNvCxnSpPr>
            <a:cxnSpLocks/>
          </p:cNvCxnSpPr>
          <p:nvPr/>
        </p:nvCxnSpPr>
        <p:spPr>
          <a:xfrm>
            <a:off x="279400" y="6275293"/>
            <a:ext cx="796290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E3149B1-4560-48A1-A6BD-312873F0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Nov. 22, 2020</a:t>
            </a:r>
            <a:endParaRPr kumimoji="1" lang="ja-JP" alt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A7FC5819-A38B-4B54-A057-C43BB54B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278496" cy="365125"/>
          </a:xfrm>
        </p:spPr>
        <p:txBody>
          <a:bodyPr/>
          <a:lstStyle/>
          <a:p>
            <a:endParaRPr lang="en-US" altLang="ja-JP" dirty="0"/>
          </a:p>
          <a:p>
            <a:r>
              <a:rPr lang="en-US" altLang="ja-JP" dirty="0"/>
              <a:t>JADH 2020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C05B1D7-B127-4131-8B53-B35C61B9A03C}"/>
              </a:ext>
            </a:extLst>
          </p:cNvPr>
          <p:cNvSpPr/>
          <p:nvPr/>
        </p:nvSpPr>
        <p:spPr>
          <a:xfrm>
            <a:off x="1264756" y="1279032"/>
            <a:ext cx="2134690" cy="40907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Previous studies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9A0FE4-9A76-4041-A49B-57FA39E02A85}"/>
              </a:ext>
            </a:extLst>
          </p:cNvPr>
          <p:cNvSpPr txBox="1"/>
          <p:nvPr/>
        </p:nvSpPr>
        <p:spPr>
          <a:xfrm>
            <a:off x="276830" y="83482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CC0000"/>
                </a:solidFill>
              </a:rPr>
              <a:t>Outline</a:t>
            </a:r>
            <a:endParaRPr kumimoji="1" lang="ja-JP" altLang="en-US" sz="2400" dirty="0">
              <a:solidFill>
                <a:srgbClr val="CC0000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4948AF7-9FF7-4A22-876B-9F6DC015FB42}"/>
              </a:ext>
            </a:extLst>
          </p:cNvPr>
          <p:cNvSpPr/>
          <p:nvPr/>
        </p:nvSpPr>
        <p:spPr>
          <a:xfrm>
            <a:off x="4551037" y="1277061"/>
            <a:ext cx="2426230" cy="409078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This study</a:t>
            </a:r>
            <a:endParaRPr kumimoji="1" lang="ja-JP" altLang="en-US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6C1700-0383-46AC-AB6D-9A5A155AC810}"/>
              </a:ext>
            </a:extLst>
          </p:cNvPr>
          <p:cNvSpPr/>
          <p:nvPr/>
        </p:nvSpPr>
        <p:spPr>
          <a:xfrm>
            <a:off x="3828774" y="1340560"/>
            <a:ext cx="342900" cy="26167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C30D14A-98B9-4A4B-AD2C-9EF38487A059}"/>
              </a:ext>
            </a:extLst>
          </p:cNvPr>
          <p:cNvGrpSpPr/>
          <p:nvPr/>
        </p:nvGrpSpPr>
        <p:grpSpPr>
          <a:xfrm>
            <a:off x="297122" y="1679627"/>
            <a:ext cx="3518417" cy="2522060"/>
            <a:chOff x="297122" y="1679627"/>
            <a:chExt cx="3518417" cy="2522060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95AE44B5-C7E8-45A0-B9E0-5071DF388B74}"/>
                </a:ext>
              </a:extLst>
            </p:cNvPr>
            <p:cNvGrpSpPr/>
            <p:nvPr/>
          </p:nvGrpSpPr>
          <p:grpSpPr>
            <a:xfrm>
              <a:off x="297122" y="1679627"/>
              <a:ext cx="3509565" cy="2522060"/>
              <a:chOff x="881322" y="1679627"/>
              <a:chExt cx="2697160" cy="2522060"/>
            </a:xfrm>
          </p:grpSpPr>
          <p:sp>
            <p:nvSpPr>
              <p:cNvPr id="34" name="フリーフォーム: 図形 33">
                <a:extLst>
                  <a:ext uri="{FF2B5EF4-FFF2-40B4-BE49-F238E27FC236}">
                    <a16:creationId xmlns:a16="http://schemas.microsoft.com/office/drawing/2014/main" id="{D446906D-3F63-460D-A30F-DF5436AB6FF1}"/>
                  </a:ext>
                </a:extLst>
              </p:cNvPr>
              <p:cNvSpPr/>
              <p:nvPr/>
            </p:nvSpPr>
            <p:spPr>
              <a:xfrm flipH="1">
                <a:off x="1360843" y="1679627"/>
                <a:ext cx="365760" cy="627017"/>
              </a:xfrm>
              <a:custGeom>
                <a:avLst/>
                <a:gdLst>
                  <a:gd name="connsiteX0" fmla="*/ 148046 w 365760"/>
                  <a:gd name="connsiteY0" fmla="*/ 618308 h 627017"/>
                  <a:gd name="connsiteX1" fmla="*/ 0 w 365760"/>
                  <a:gd name="connsiteY1" fmla="*/ 0 h 627017"/>
                  <a:gd name="connsiteX2" fmla="*/ 365760 w 365760"/>
                  <a:gd name="connsiteY2" fmla="*/ 627017 h 627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760" h="627017">
                    <a:moveTo>
                      <a:pt x="148046" y="618308"/>
                    </a:moveTo>
                    <a:lnTo>
                      <a:pt x="0" y="0"/>
                    </a:lnTo>
                    <a:lnTo>
                      <a:pt x="365760" y="627017"/>
                    </a:ln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4D6A5025-C4B2-45BF-9594-9055622E9733}"/>
                  </a:ext>
                </a:extLst>
              </p:cNvPr>
              <p:cNvSpPr/>
              <p:nvPr/>
            </p:nvSpPr>
            <p:spPr>
              <a:xfrm>
                <a:off x="881322" y="2297833"/>
                <a:ext cx="2697160" cy="19038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3B80D9A-7D25-4A9F-AEE1-7A020E63C989}"/>
                </a:ext>
              </a:extLst>
            </p:cNvPr>
            <p:cNvSpPr txBox="1"/>
            <p:nvPr/>
          </p:nvSpPr>
          <p:spPr>
            <a:xfrm>
              <a:off x="436181" y="2388912"/>
              <a:ext cx="22926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Qualitative studies</a:t>
              </a:r>
              <a:endParaRPr kumimoji="1" lang="ja-JP" altLang="en-US" b="1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5AC42D0-C83D-4F3A-8F3A-B919E1290135}"/>
                </a:ext>
              </a:extLst>
            </p:cNvPr>
            <p:cNvSpPr txBox="1"/>
            <p:nvPr/>
          </p:nvSpPr>
          <p:spPr>
            <a:xfrm>
              <a:off x="768519" y="2702878"/>
              <a:ext cx="2247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General tendencies</a:t>
              </a:r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706774A-9717-4428-82D4-1C861A66CA62}"/>
                </a:ext>
              </a:extLst>
            </p:cNvPr>
            <p:cNvSpPr txBox="1"/>
            <p:nvPr/>
          </p:nvSpPr>
          <p:spPr>
            <a:xfrm>
              <a:off x="1159043" y="3082950"/>
              <a:ext cx="2656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a. One-mora restriction</a:t>
              </a:r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E422128-29F2-49CD-BAF2-0016E0352375}"/>
                </a:ext>
              </a:extLst>
            </p:cNvPr>
            <p:cNvSpPr txBox="1"/>
            <p:nvPr/>
          </p:nvSpPr>
          <p:spPr>
            <a:xfrm>
              <a:off x="1181130" y="3468756"/>
              <a:ext cx="20168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b. Yamato verbs</a:t>
              </a:r>
            </a:p>
            <a:p>
              <a:r>
                <a:rPr lang="en-US" altLang="ja-JP" dirty="0"/>
                <a:t>     -&gt; </a:t>
              </a:r>
              <a:r>
                <a:rPr lang="en-US" altLang="ja-JP" i="1" dirty="0"/>
                <a:t>o-…</a:t>
              </a:r>
              <a:r>
                <a:rPr lang="en-US" altLang="ja-JP" i="1" dirty="0" err="1"/>
                <a:t>ni</a:t>
              </a:r>
              <a:r>
                <a:rPr lang="en-US" altLang="ja-JP" i="1" dirty="0"/>
                <a:t> </a:t>
              </a:r>
              <a:r>
                <a:rPr lang="en-US" altLang="ja-JP" i="1" dirty="0" err="1"/>
                <a:t>nar</a:t>
              </a:r>
              <a:r>
                <a:rPr lang="en-US" altLang="ja-JP" i="1" dirty="0"/>
                <a:t>-</a:t>
              </a:r>
              <a:endParaRPr kumimoji="1" lang="ja-JP" altLang="en-US" dirty="0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407F831-6191-45AA-9FC9-9351B4635827}"/>
              </a:ext>
            </a:extLst>
          </p:cNvPr>
          <p:cNvGrpSpPr/>
          <p:nvPr/>
        </p:nvGrpSpPr>
        <p:grpSpPr>
          <a:xfrm>
            <a:off x="4194314" y="1686139"/>
            <a:ext cx="4954654" cy="2522060"/>
            <a:chOff x="4194314" y="1686139"/>
            <a:chExt cx="4954654" cy="2522060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D004D53E-BBAB-49AD-881E-1CED1688CAC2}"/>
                </a:ext>
              </a:extLst>
            </p:cNvPr>
            <p:cNvGrpSpPr/>
            <p:nvPr/>
          </p:nvGrpSpPr>
          <p:grpSpPr>
            <a:xfrm>
              <a:off x="4194314" y="1686139"/>
              <a:ext cx="4035285" cy="2522060"/>
              <a:chOff x="881322" y="1679627"/>
              <a:chExt cx="3101185" cy="2522060"/>
            </a:xfrm>
          </p:grpSpPr>
          <p:sp>
            <p:nvSpPr>
              <p:cNvPr id="45" name="フリーフォーム: 図形 44">
                <a:extLst>
                  <a:ext uri="{FF2B5EF4-FFF2-40B4-BE49-F238E27FC236}">
                    <a16:creationId xmlns:a16="http://schemas.microsoft.com/office/drawing/2014/main" id="{A5D2EFBC-9BEF-4DB2-85DF-452CBA6B245F}"/>
                  </a:ext>
                </a:extLst>
              </p:cNvPr>
              <p:cNvSpPr/>
              <p:nvPr/>
            </p:nvSpPr>
            <p:spPr>
              <a:xfrm>
                <a:off x="1360843" y="1679627"/>
                <a:ext cx="365760" cy="627017"/>
              </a:xfrm>
              <a:custGeom>
                <a:avLst/>
                <a:gdLst>
                  <a:gd name="connsiteX0" fmla="*/ 148046 w 365760"/>
                  <a:gd name="connsiteY0" fmla="*/ 618308 h 627017"/>
                  <a:gd name="connsiteX1" fmla="*/ 0 w 365760"/>
                  <a:gd name="connsiteY1" fmla="*/ 0 h 627017"/>
                  <a:gd name="connsiteX2" fmla="*/ 365760 w 365760"/>
                  <a:gd name="connsiteY2" fmla="*/ 627017 h 627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5760" h="627017">
                    <a:moveTo>
                      <a:pt x="148046" y="618308"/>
                    </a:moveTo>
                    <a:lnTo>
                      <a:pt x="0" y="0"/>
                    </a:lnTo>
                    <a:lnTo>
                      <a:pt x="365760" y="627017"/>
                    </a:ln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36508795-387F-44E2-94F6-23BC4C30C30C}"/>
                  </a:ext>
                </a:extLst>
              </p:cNvPr>
              <p:cNvSpPr/>
              <p:nvPr/>
            </p:nvSpPr>
            <p:spPr>
              <a:xfrm>
                <a:off x="881322" y="2297833"/>
                <a:ext cx="3101185" cy="19038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3CFF4A0-871A-4961-AEC6-163FE5CE6327}"/>
                </a:ext>
              </a:extLst>
            </p:cNvPr>
            <p:cNvSpPr txBox="1"/>
            <p:nvPr/>
          </p:nvSpPr>
          <p:spPr>
            <a:xfrm>
              <a:off x="4287785" y="2377215"/>
              <a:ext cx="36824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Quantitative studies</a:t>
              </a:r>
            </a:p>
            <a:p>
              <a:r>
                <a:rPr lang="en-US" altLang="ja-JP" dirty="0"/>
                <a:t> Idiosyncrasies/detailed patterns</a:t>
              </a:r>
              <a:endParaRPr kumimoji="1" lang="ja-JP" altLang="en-US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E14A0BE-3C3F-4DF8-9F75-C4B6E1AC3DCC}"/>
                </a:ext>
              </a:extLst>
            </p:cNvPr>
            <p:cNvSpPr txBox="1"/>
            <p:nvPr/>
          </p:nvSpPr>
          <p:spPr>
            <a:xfrm>
              <a:off x="4303198" y="3066476"/>
              <a:ext cx="38363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a. Counterexample: </a:t>
              </a:r>
              <a:r>
                <a:rPr lang="en-US" altLang="ja-JP" i="1" dirty="0"/>
                <a:t>de- ‘come out’</a:t>
              </a:r>
              <a:endParaRPr kumimoji="1" lang="ja-JP" altLang="en-US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8BD1299-CF75-4705-A983-E3CECC4C7BAD}"/>
                </a:ext>
              </a:extLst>
            </p:cNvPr>
            <p:cNvSpPr txBox="1"/>
            <p:nvPr/>
          </p:nvSpPr>
          <p:spPr>
            <a:xfrm>
              <a:off x="4325285" y="3452282"/>
              <a:ext cx="3361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b. Variation among Sino verbs</a:t>
              </a:r>
              <a:endParaRPr kumimoji="1" lang="ja-JP" altLang="en-US" dirty="0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F564847-2579-4D8A-B33C-93AA5BF11A3D}"/>
                </a:ext>
              </a:extLst>
            </p:cNvPr>
            <p:cNvSpPr txBox="1"/>
            <p:nvPr/>
          </p:nvSpPr>
          <p:spPr>
            <a:xfrm>
              <a:off x="4572000" y="3759745"/>
              <a:ext cx="45769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dirty="0"/>
                <a:t> -&gt; </a:t>
              </a:r>
              <a:r>
                <a:rPr lang="en-US" altLang="ja-JP" i="1" dirty="0" err="1"/>
                <a:t>kuro</a:t>
              </a:r>
              <a:r>
                <a:rPr lang="en-US" altLang="ja-JP" i="1" dirty="0"/>
                <a:t> </a:t>
              </a:r>
              <a:r>
                <a:rPr lang="en-US" altLang="ja-JP" dirty="0"/>
                <a:t>vs. </a:t>
              </a:r>
              <a:r>
                <a:rPr lang="en-US" altLang="ja-JP" i="1" dirty="0" err="1"/>
                <a:t>siteki</a:t>
              </a:r>
              <a:endParaRPr lang="ja-JP" altLang="en-US" dirty="0"/>
            </a:p>
          </p:txBody>
        </p:sp>
      </p:grpSp>
      <p:sp>
        <p:nvSpPr>
          <p:cNvPr id="51" name="矢印: 環状 50">
            <a:extLst>
              <a:ext uri="{FF2B5EF4-FFF2-40B4-BE49-F238E27FC236}">
                <a16:creationId xmlns:a16="http://schemas.microsoft.com/office/drawing/2014/main" id="{843847E8-E541-4FC6-B0F7-1BF2C2A254DE}"/>
              </a:ext>
            </a:extLst>
          </p:cNvPr>
          <p:cNvSpPr/>
          <p:nvPr/>
        </p:nvSpPr>
        <p:spPr>
          <a:xfrm flipV="1">
            <a:off x="2813059" y="2740121"/>
            <a:ext cx="2924148" cy="3118131"/>
          </a:xfrm>
          <a:prstGeom prst="circularArrow">
            <a:avLst>
              <a:gd name="adj1" fmla="val 12500"/>
              <a:gd name="adj2" fmla="val 1142318"/>
              <a:gd name="adj3" fmla="val 20457681"/>
              <a:gd name="adj4" fmla="val 10800000"/>
              <a:gd name="adj5" fmla="val 13708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3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8463</TotalTime>
  <Words>1398</Words>
  <Application>Microsoft Office PowerPoint</Application>
  <PresentationFormat>画面に合わせる (4:3)</PresentationFormat>
  <Paragraphs>464</Paragraphs>
  <Slides>23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31" baseType="lpstr">
      <vt:lpstr>BIZ UDPゴシック</vt:lpstr>
      <vt:lpstr>UD Digi Kyokasho NP-B</vt:lpstr>
      <vt:lpstr>游ゴシック</vt:lpstr>
      <vt:lpstr>游ゴシック Light</vt:lpstr>
      <vt:lpstr>Arial</vt:lpstr>
      <vt:lpstr>Cambria Math</vt:lpstr>
      <vt:lpstr>Times New Roman</vt:lpstr>
      <vt:lpstr>Office テーマ</vt:lpstr>
      <vt:lpstr>PowerPoint プレゼンテーション</vt:lpstr>
      <vt:lpstr>1 Introduction</vt:lpstr>
      <vt:lpstr>1 Introduction</vt:lpstr>
      <vt:lpstr>2 Data, Model and Estimation</vt:lpstr>
      <vt:lpstr>2 Data, Model, and Estimation</vt:lpstr>
      <vt:lpstr>2 Data, Model, and Estimation</vt:lpstr>
      <vt:lpstr>2 Data, Model, and Estimation</vt:lpstr>
      <vt:lpstr>2 Data, Model, and Estimation</vt:lpstr>
      <vt:lpstr>2 Data, Model, and Estimation</vt:lpstr>
      <vt:lpstr>3 Results</vt:lpstr>
      <vt:lpstr>3 Results</vt:lpstr>
      <vt:lpstr>3 Results</vt:lpstr>
      <vt:lpstr>3 Results</vt:lpstr>
      <vt:lpstr>3 Results</vt:lpstr>
      <vt:lpstr>3 Results</vt:lpstr>
      <vt:lpstr>3 Results</vt:lpstr>
      <vt:lpstr>3 Results</vt:lpstr>
      <vt:lpstr>3 Results</vt:lpstr>
      <vt:lpstr>3 Results</vt:lpstr>
      <vt:lpstr>3 Results</vt:lpstr>
      <vt:lpstr>3 Results</vt:lpstr>
      <vt:lpstr>4 Conclusions &amp; Implications</vt:lpstr>
      <vt:lpstr>3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デジタル  ヒューマニティーズ 概論 リレー講義（第8回）</dc:title>
  <dc:creator>yamada akita</dc:creator>
  <cp:lastModifiedBy>yamada akita</cp:lastModifiedBy>
  <cp:revision>4</cp:revision>
  <dcterms:created xsi:type="dcterms:W3CDTF">2020-06-03T08:51:51Z</dcterms:created>
  <dcterms:modified xsi:type="dcterms:W3CDTF">2020-11-22T02:55:06Z</dcterms:modified>
</cp:coreProperties>
</file>